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62" r:id="rId2"/>
    <p:sldId id="387" r:id="rId3"/>
    <p:sldId id="385" r:id="rId4"/>
    <p:sldId id="384" r:id="rId5"/>
    <p:sldId id="379" r:id="rId6"/>
    <p:sldId id="380" r:id="rId7"/>
    <p:sldId id="386" r:id="rId8"/>
    <p:sldId id="381" r:id="rId9"/>
    <p:sldId id="365" r:id="rId10"/>
    <p:sldId id="377" r:id="rId11"/>
    <p:sldId id="378" r:id="rId12"/>
    <p:sldId id="382" r:id="rId13"/>
    <p:sldId id="390" r:id="rId14"/>
    <p:sldId id="388" r:id="rId15"/>
    <p:sldId id="389" r:id="rId16"/>
    <p:sldId id="392" r:id="rId17"/>
    <p:sldId id="426" r:id="rId18"/>
    <p:sldId id="425" r:id="rId19"/>
    <p:sldId id="376" r:id="rId20"/>
    <p:sldId id="364" r:id="rId21"/>
    <p:sldId id="366" r:id="rId22"/>
    <p:sldId id="350" r:id="rId23"/>
    <p:sldId id="367" r:id="rId24"/>
    <p:sldId id="375" r:id="rId25"/>
    <p:sldId id="355" r:id="rId26"/>
    <p:sldId id="429" r:id="rId27"/>
    <p:sldId id="356" r:id="rId28"/>
    <p:sldId id="344" r:id="rId29"/>
    <p:sldId id="358" r:id="rId30"/>
    <p:sldId id="359" r:id="rId31"/>
    <p:sldId id="360" r:id="rId32"/>
    <p:sldId id="368" r:id="rId33"/>
    <p:sldId id="369" r:id="rId34"/>
    <p:sldId id="361" r:id="rId35"/>
    <p:sldId id="362" r:id="rId36"/>
    <p:sldId id="338" r:id="rId37"/>
    <p:sldId id="391" r:id="rId38"/>
    <p:sldId id="411" r:id="rId39"/>
    <p:sldId id="412" r:id="rId40"/>
    <p:sldId id="413" r:id="rId41"/>
    <p:sldId id="416" r:id="rId42"/>
    <p:sldId id="417" r:id="rId43"/>
    <p:sldId id="418" r:id="rId44"/>
    <p:sldId id="419" r:id="rId45"/>
    <p:sldId id="420" r:id="rId46"/>
    <p:sldId id="421" r:id="rId47"/>
    <p:sldId id="422" r:id="rId48"/>
    <p:sldId id="423" r:id="rId49"/>
    <p:sldId id="424" r:id="rId50"/>
  </p:sldIdLst>
  <p:sldSz cx="9144000" cy="6858000" type="screen4x3"/>
  <p:notesSz cx="6797675" cy="9926638"/>
  <p:custDataLst>
    <p:tags r:id="rId53"/>
  </p:custDataLst>
  <p:defaultTextStyle>
    <a:defPPr>
      <a:defRPr lang="es-ES"/>
    </a:defPPr>
    <a:lvl1pPr algn="l" rtl="0" fontAlgn="base">
      <a:spcBef>
        <a:spcPct val="0"/>
      </a:spcBef>
      <a:spcAft>
        <a:spcPct val="0"/>
      </a:spcAft>
      <a:defRPr sz="4800" kern="1200">
        <a:solidFill>
          <a:schemeClr val="tx1"/>
        </a:solidFill>
        <a:latin typeface="Times New Roman" pitchFamily="18" charset="0"/>
        <a:ea typeface="+mn-ea"/>
        <a:cs typeface="+mn-cs"/>
      </a:defRPr>
    </a:lvl1pPr>
    <a:lvl2pPr marL="457200" algn="l" rtl="0" fontAlgn="base">
      <a:spcBef>
        <a:spcPct val="0"/>
      </a:spcBef>
      <a:spcAft>
        <a:spcPct val="0"/>
      </a:spcAft>
      <a:defRPr sz="4800" kern="1200">
        <a:solidFill>
          <a:schemeClr val="tx1"/>
        </a:solidFill>
        <a:latin typeface="Times New Roman" pitchFamily="18" charset="0"/>
        <a:ea typeface="+mn-ea"/>
        <a:cs typeface="+mn-cs"/>
      </a:defRPr>
    </a:lvl2pPr>
    <a:lvl3pPr marL="914400" algn="l" rtl="0" fontAlgn="base">
      <a:spcBef>
        <a:spcPct val="0"/>
      </a:spcBef>
      <a:spcAft>
        <a:spcPct val="0"/>
      </a:spcAft>
      <a:defRPr sz="4800" kern="1200">
        <a:solidFill>
          <a:schemeClr val="tx1"/>
        </a:solidFill>
        <a:latin typeface="Times New Roman" pitchFamily="18" charset="0"/>
        <a:ea typeface="+mn-ea"/>
        <a:cs typeface="+mn-cs"/>
      </a:defRPr>
    </a:lvl3pPr>
    <a:lvl4pPr marL="1371600" algn="l" rtl="0" fontAlgn="base">
      <a:spcBef>
        <a:spcPct val="0"/>
      </a:spcBef>
      <a:spcAft>
        <a:spcPct val="0"/>
      </a:spcAft>
      <a:defRPr sz="4800" kern="1200">
        <a:solidFill>
          <a:schemeClr val="tx1"/>
        </a:solidFill>
        <a:latin typeface="Times New Roman" pitchFamily="18" charset="0"/>
        <a:ea typeface="+mn-ea"/>
        <a:cs typeface="+mn-cs"/>
      </a:defRPr>
    </a:lvl4pPr>
    <a:lvl5pPr marL="1828800" algn="l" rtl="0" fontAlgn="base">
      <a:spcBef>
        <a:spcPct val="0"/>
      </a:spcBef>
      <a:spcAft>
        <a:spcPct val="0"/>
      </a:spcAft>
      <a:defRPr sz="4800" kern="1200">
        <a:solidFill>
          <a:schemeClr val="tx1"/>
        </a:solidFill>
        <a:latin typeface="Times New Roman" pitchFamily="18" charset="0"/>
        <a:ea typeface="+mn-ea"/>
        <a:cs typeface="+mn-cs"/>
      </a:defRPr>
    </a:lvl5pPr>
    <a:lvl6pPr marL="2286000" algn="l" defTabSz="914400" rtl="0" eaLnBrk="1" latinLnBrk="0" hangingPunct="1">
      <a:defRPr sz="4800" kern="1200">
        <a:solidFill>
          <a:schemeClr val="tx1"/>
        </a:solidFill>
        <a:latin typeface="Times New Roman" pitchFamily="18" charset="0"/>
        <a:ea typeface="+mn-ea"/>
        <a:cs typeface="+mn-cs"/>
      </a:defRPr>
    </a:lvl6pPr>
    <a:lvl7pPr marL="2743200" algn="l" defTabSz="914400" rtl="0" eaLnBrk="1" latinLnBrk="0" hangingPunct="1">
      <a:defRPr sz="4800" kern="1200">
        <a:solidFill>
          <a:schemeClr val="tx1"/>
        </a:solidFill>
        <a:latin typeface="Times New Roman" pitchFamily="18" charset="0"/>
        <a:ea typeface="+mn-ea"/>
        <a:cs typeface="+mn-cs"/>
      </a:defRPr>
    </a:lvl7pPr>
    <a:lvl8pPr marL="3200400" algn="l" defTabSz="914400" rtl="0" eaLnBrk="1" latinLnBrk="0" hangingPunct="1">
      <a:defRPr sz="4800" kern="1200">
        <a:solidFill>
          <a:schemeClr val="tx1"/>
        </a:solidFill>
        <a:latin typeface="Times New Roman" pitchFamily="18" charset="0"/>
        <a:ea typeface="+mn-ea"/>
        <a:cs typeface="+mn-cs"/>
      </a:defRPr>
    </a:lvl8pPr>
    <a:lvl9pPr marL="3657600" algn="l" defTabSz="914400" rtl="0" eaLnBrk="1" latinLnBrk="0" hangingPunct="1">
      <a:defRPr sz="4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458"/>
    <a:srgbClr val="000099"/>
    <a:srgbClr val="F1E0D3"/>
    <a:srgbClr val="E0E9F4"/>
    <a:srgbClr val="993300"/>
    <a:srgbClr val="F8F8F8"/>
    <a:srgbClr val="FF9900"/>
    <a:srgbClr val="FF0000"/>
    <a:srgbClr val="F8009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2" autoAdjust="0"/>
    <p:restoredTop sz="94291" autoAdjust="0"/>
  </p:normalViewPr>
  <p:slideViewPr>
    <p:cSldViewPr>
      <p:cViewPr varScale="1">
        <p:scale>
          <a:sx n="83" d="100"/>
          <a:sy n="83" d="100"/>
        </p:scale>
        <p:origin x="1435" y="6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48" d="100"/>
          <a:sy n="48" d="100"/>
        </p:scale>
        <p:origin x="-2988"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71" tIns="46185" rIns="92371" bIns="46185" numCol="1" anchor="t" anchorCtr="0" compatLnSpc="1">
            <a:prstTxWarp prst="textNoShape">
              <a:avLst/>
            </a:prstTxWarp>
          </a:bodyPr>
          <a:lstStyle>
            <a:lvl1pPr defTabSz="922338">
              <a:defRPr sz="1300"/>
            </a:lvl1pPr>
          </a:lstStyle>
          <a:p>
            <a:pPr>
              <a:defRPr/>
            </a:pPr>
            <a:endParaRPr lang="es-ES"/>
          </a:p>
        </p:txBody>
      </p:sp>
      <p:sp>
        <p:nvSpPr>
          <p:cNvPr id="71683"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2371" tIns="46185" rIns="92371" bIns="46185" numCol="1" anchor="t" anchorCtr="0" compatLnSpc="1">
            <a:prstTxWarp prst="textNoShape">
              <a:avLst/>
            </a:prstTxWarp>
          </a:bodyPr>
          <a:lstStyle>
            <a:lvl1pPr algn="r" defTabSz="922338">
              <a:defRPr sz="1300"/>
            </a:lvl1pPr>
          </a:lstStyle>
          <a:p>
            <a:pPr>
              <a:defRPr/>
            </a:pPr>
            <a:endParaRPr lang="es-ES"/>
          </a:p>
        </p:txBody>
      </p:sp>
      <p:sp>
        <p:nvSpPr>
          <p:cNvPr id="71684"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2371" tIns="46185" rIns="92371" bIns="46185" numCol="1" anchor="b" anchorCtr="0" compatLnSpc="1">
            <a:prstTxWarp prst="textNoShape">
              <a:avLst/>
            </a:prstTxWarp>
          </a:bodyPr>
          <a:lstStyle>
            <a:lvl1pPr defTabSz="922338">
              <a:defRPr sz="1300"/>
            </a:lvl1pPr>
          </a:lstStyle>
          <a:p>
            <a:pPr>
              <a:defRPr/>
            </a:pPr>
            <a:endParaRPr lang="es-ES"/>
          </a:p>
        </p:txBody>
      </p:sp>
      <p:sp>
        <p:nvSpPr>
          <p:cNvPr id="71685"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2371" tIns="46185" rIns="92371" bIns="46185" numCol="1" anchor="b" anchorCtr="0" compatLnSpc="1">
            <a:prstTxWarp prst="textNoShape">
              <a:avLst/>
            </a:prstTxWarp>
          </a:bodyPr>
          <a:lstStyle>
            <a:lvl1pPr algn="r" defTabSz="922338">
              <a:defRPr sz="1300"/>
            </a:lvl1pPr>
          </a:lstStyle>
          <a:p>
            <a:pPr>
              <a:defRPr/>
            </a:pPr>
            <a:fld id="{5117B0F2-402A-429C-9FBC-656319F3D772}" type="slidenum">
              <a:rPr lang="es-ES"/>
              <a:pPr>
                <a:defRPr/>
              </a:pPr>
              <a:t>‹#›</a:t>
            </a:fld>
            <a:endParaRPr lang="es-ES"/>
          </a:p>
        </p:txBody>
      </p:sp>
    </p:spTree>
    <p:extLst>
      <p:ext uri="{BB962C8B-B14F-4D97-AF65-F5344CB8AC3E}">
        <p14:creationId xmlns:p14="http://schemas.microsoft.com/office/powerpoint/2010/main" val="37099528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71" tIns="46185" rIns="92371" bIns="46185" numCol="1" anchor="t" anchorCtr="0" compatLnSpc="1">
            <a:prstTxWarp prst="textNoShape">
              <a:avLst/>
            </a:prstTxWarp>
          </a:bodyPr>
          <a:lstStyle>
            <a:lvl1pPr defTabSz="922338">
              <a:defRPr sz="1300"/>
            </a:lvl1pPr>
          </a:lstStyle>
          <a:p>
            <a:pPr>
              <a:defRPr/>
            </a:pPr>
            <a:endParaRPr lang="en-US"/>
          </a:p>
        </p:txBody>
      </p:sp>
      <p:sp>
        <p:nvSpPr>
          <p:cNvPr id="12291" name="Rectangle 3"/>
          <p:cNvSpPr>
            <a:spLocks noGrp="1" noChangeArrowheads="1"/>
          </p:cNvSpPr>
          <p:nvPr>
            <p:ph type="dt" idx="1"/>
          </p:nvPr>
        </p:nvSpPr>
        <p:spPr bwMode="auto">
          <a:xfrm>
            <a:off x="3851275" y="0"/>
            <a:ext cx="2946400" cy="495300"/>
          </a:xfrm>
          <a:prstGeom prst="rect">
            <a:avLst/>
          </a:prstGeom>
          <a:noFill/>
          <a:ln w="9525">
            <a:noFill/>
            <a:miter lim="800000"/>
            <a:headEnd/>
            <a:tailEnd/>
          </a:ln>
          <a:effectLst/>
        </p:spPr>
        <p:txBody>
          <a:bodyPr vert="horz" wrap="square" lIns="92371" tIns="46185" rIns="92371" bIns="46185" numCol="1" anchor="t" anchorCtr="0" compatLnSpc="1">
            <a:prstTxWarp prst="textNoShape">
              <a:avLst/>
            </a:prstTxWarp>
          </a:bodyPr>
          <a:lstStyle>
            <a:lvl1pPr algn="r" defTabSz="922338">
              <a:defRPr sz="13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920750" y="744538"/>
            <a:ext cx="4959350" cy="3719512"/>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6463" y="4713288"/>
            <a:ext cx="4984750" cy="4468812"/>
          </a:xfrm>
          <a:prstGeom prst="rect">
            <a:avLst/>
          </a:prstGeom>
          <a:noFill/>
          <a:ln w="9525">
            <a:noFill/>
            <a:miter lim="800000"/>
            <a:headEnd/>
            <a:tailEnd/>
          </a:ln>
          <a:effectLst/>
        </p:spPr>
        <p:txBody>
          <a:bodyPr vert="horz" wrap="square" lIns="92371" tIns="46185" rIns="92371" bIns="46185" numCol="1" anchor="t" anchorCtr="0" compatLnSpc="1">
            <a:prstTxWarp prst="textNoShape">
              <a:avLst/>
            </a:prstTxWarp>
          </a:bodyPr>
          <a:lstStyle/>
          <a:p>
            <a:pPr lvl="0"/>
            <a:r>
              <a:rPr lang="en-US" noProof="0"/>
              <a:t>Haga clic para modificar el estilo de texto del patrón</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12294" name="Rectangle 6"/>
          <p:cNvSpPr>
            <a:spLocks noGrp="1" noChangeArrowheads="1"/>
          </p:cNvSpPr>
          <p:nvPr>
            <p:ph type="ftr" sz="quarter" idx="4"/>
          </p:nvPr>
        </p:nvSpPr>
        <p:spPr bwMode="auto">
          <a:xfrm>
            <a:off x="0" y="9431338"/>
            <a:ext cx="2946400" cy="495300"/>
          </a:xfrm>
          <a:prstGeom prst="rect">
            <a:avLst/>
          </a:prstGeom>
          <a:noFill/>
          <a:ln w="9525">
            <a:noFill/>
            <a:miter lim="800000"/>
            <a:headEnd/>
            <a:tailEnd/>
          </a:ln>
          <a:effectLst/>
        </p:spPr>
        <p:txBody>
          <a:bodyPr vert="horz" wrap="square" lIns="92371" tIns="46185" rIns="92371" bIns="46185" numCol="1" anchor="b" anchorCtr="0" compatLnSpc="1">
            <a:prstTxWarp prst="textNoShape">
              <a:avLst/>
            </a:prstTxWarp>
          </a:bodyPr>
          <a:lstStyle>
            <a:lvl1pPr defTabSz="922338">
              <a:defRPr sz="1300"/>
            </a:lvl1pPr>
          </a:lstStyle>
          <a:p>
            <a:pPr>
              <a:defRPr/>
            </a:pPr>
            <a:endParaRPr lang="en-US"/>
          </a:p>
        </p:txBody>
      </p:sp>
      <p:sp>
        <p:nvSpPr>
          <p:cNvPr id="12295" name="Rectangle 7"/>
          <p:cNvSpPr>
            <a:spLocks noGrp="1" noChangeArrowheads="1"/>
          </p:cNvSpPr>
          <p:nvPr>
            <p:ph type="sldNum" sz="quarter" idx="5"/>
          </p:nvPr>
        </p:nvSpPr>
        <p:spPr bwMode="auto">
          <a:xfrm>
            <a:off x="3851275" y="9431338"/>
            <a:ext cx="2946400" cy="495300"/>
          </a:xfrm>
          <a:prstGeom prst="rect">
            <a:avLst/>
          </a:prstGeom>
          <a:noFill/>
          <a:ln w="9525">
            <a:noFill/>
            <a:miter lim="800000"/>
            <a:headEnd/>
            <a:tailEnd/>
          </a:ln>
          <a:effectLst/>
        </p:spPr>
        <p:txBody>
          <a:bodyPr vert="horz" wrap="square" lIns="92371" tIns="46185" rIns="92371" bIns="46185" numCol="1" anchor="b" anchorCtr="0" compatLnSpc="1">
            <a:prstTxWarp prst="textNoShape">
              <a:avLst/>
            </a:prstTxWarp>
          </a:bodyPr>
          <a:lstStyle>
            <a:lvl1pPr algn="r" defTabSz="922338">
              <a:defRPr sz="1300"/>
            </a:lvl1pPr>
          </a:lstStyle>
          <a:p>
            <a:pPr>
              <a:defRPr/>
            </a:pPr>
            <a:fld id="{2CB860AE-D884-4BE9-B580-E0C98EA8B75F}" type="slidenum">
              <a:rPr lang="en-US"/>
              <a:pPr>
                <a:defRPr/>
              </a:pPr>
              <a:t>‹#›</a:t>
            </a:fld>
            <a:endParaRPr lang="en-US"/>
          </a:p>
        </p:txBody>
      </p:sp>
    </p:spTree>
    <p:extLst>
      <p:ext uri="{BB962C8B-B14F-4D97-AF65-F5344CB8AC3E}">
        <p14:creationId xmlns:p14="http://schemas.microsoft.com/office/powerpoint/2010/main" val="13877214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E57F02D-7D71-4978-A916-D93711F9BB55}" type="slidenum">
              <a:rPr lang="en-US" smtClean="0"/>
              <a:pPr/>
              <a:t>1</a:t>
            </a:fld>
            <a:endParaRPr lang="en-US"/>
          </a:p>
        </p:txBody>
      </p:sp>
      <p:sp>
        <p:nvSpPr>
          <p:cNvPr id="20483" name="1 Marcador de imagen de diapositiva"/>
          <p:cNvSpPr>
            <a:spLocks noGrp="1" noRot="1" noChangeAspect="1" noTextEdit="1"/>
          </p:cNvSpPr>
          <p:nvPr>
            <p:ph type="sldImg"/>
          </p:nvPr>
        </p:nvSpPr>
        <p:spPr>
          <a:ln/>
        </p:spPr>
      </p:sp>
      <p:sp>
        <p:nvSpPr>
          <p:cNvPr id="20484" name="2 Marcador de notas"/>
          <p:cNvSpPr>
            <a:spLocks noGrp="1"/>
          </p:cNvSpPr>
          <p:nvPr>
            <p:ph type="body" idx="1"/>
          </p:nvPr>
        </p:nvSpPr>
        <p:spPr>
          <a:xfrm>
            <a:off x="679450" y="4713288"/>
            <a:ext cx="5438775" cy="4468812"/>
          </a:xfrm>
          <a:noFill/>
          <a:ln/>
        </p:spPr>
        <p:txBody>
          <a:bodyPr/>
          <a:lstStyle/>
          <a:p>
            <a:pPr eaLnBrk="1" hangingPunct="1">
              <a:spcBef>
                <a:spcPct val="0"/>
              </a:spcBef>
            </a:pPr>
            <a:endParaRPr lang="en-GB"/>
          </a:p>
        </p:txBody>
      </p:sp>
      <p:sp>
        <p:nvSpPr>
          <p:cNvPr id="20485"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71" tIns="46185" rIns="92371" bIns="46185" anchor="b"/>
          <a:lstStyle/>
          <a:p>
            <a:pPr algn="r" defTabSz="922338"/>
            <a:fld id="{78C487BE-38CF-4DB4-80B8-D0020676F300}" type="slidenum">
              <a:rPr lang="es-ES_tradnl" sz="1300">
                <a:latin typeface="Calibri" pitchFamily="34" charset="0"/>
                <a:cs typeface="Arial" charset="0"/>
              </a:rPr>
              <a:pPr algn="r" defTabSz="922338"/>
              <a:t>1</a:t>
            </a:fld>
            <a:endParaRPr lang="es-ES_tradnl" sz="1300">
              <a:latin typeface="Calibri" pitchFamily="34"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5D910-7C2E-44C0-AED0-82D9E217B266}" type="slidenum">
              <a:rPr lang="en-US"/>
              <a:pPr/>
              <a:t>12</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5D910-7C2E-44C0-AED0-82D9E217B266}" type="slidenum">
              <a:rPr lang="en-US"/>
              <a:pPr/>
              <a:t>13</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5A1AF-4461-48C6-BD28-14E46F394ABD}" type="slidenum">
              <a:rPr lang="en-US"/>
              <a:pPr/>
              <a:t>14</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E1F1E-7C74-4D43-96E0-7C184070CF51}" type="slidenum">
              <a:rPr lang="en-US"/>
              <a:pPr/>
              <a:t>15</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19163" y="744538"/>
            <a:ext cx="4960937" cy="3721100"/>
          </a:xfrm>
          <a:ln/>
        </p:spPr>
      </p:sp>
      <p:sp>
        <p:nvSpPr>
          <p:cNvPr id="7475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19163" y="744538"/>
            <a:ext cx="4960937" cy="3721100"/>
          </a:xfrm>
          <a:ln/>
        </p:spPr>
      </p:sp>
      <p:sp>
        <p:nvSpPr>
          <p:cNvPr id="7475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F547E9E-10DB-4143-A1DC-DD517A183586}" type="slidenum">
              <a:rPr lang="en-US" smtClean="0"/>
              <a:pPr/>
              <a:t>20</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2CB860AE-D884-4BE9-B580-E0C98EA8B75F}" type="slidenum">
              <a:rPr lang="en-US" smtClean="0"/>
              <a:pPr>
                <a:defRPr/>
              </a:pPr>
              <a:t>21</a:t>
            </a:fld>
            <a:endParaRPr lang="en-US"/>
          </a:p>
        </p:txBody>
      </p:sp>
    </p:spTree>
    <p:extLst>
      <p:ext uri="{BB962C8B-B14F-4D97-AF65-F5344CB8AC3E}">
        <p14:creationId xmlns:p14="http://schemas.microsoft.com/office/powerpoint/2010/main" val="3858835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B2C17-550C-4365-A165-0CB906685749}" type="slidenum">
              <a:rPr lang="en-US"/>
              <a:pPr/>
              <a:t>22</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B2C17-550C-4365-A165-0CB906685749}" type="slidenum">
              <a:rPr lang="en-US"/>
              <a:pPr/>
              <a:t>23</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98478B-3148-4B5E-9EDA-64FDB3068782}" type="slidenum">
              <a:rPr lang="en-US"/>
              <a:pPr/>
              <a:t>2</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76E8EE-483F-4BDF-938B-97B1A1390794}" type="slidenum">
              <a:rPr lang="en-US"/>
              <a:pPr/>
              <a:t>24</a:t>
            </a:fld>
            <a:endParaRPr lang="en-US"/>
          </a:p>
        </p:txBody>
      </p:sp>
      <p:sp>
        <p:nvSpPr>
          <p:cNvPr id="232450" name="1 Marcador de imagen de diapositiva"/>
          <p:cNvSpPr>
            <a:spLocks noGrp="1" noRot="1" noChangeAspect="1" noTextEdit="1"/>
          </p:cNvSpPr>
          <p:nvPr>
            <p:ph type="sldImg"/>
          </p:nvPr>
        </p:nvSpPr>
        <p:spPr>
          <a:ln/>
        </p:spPr>
      </p:sp>
      <p:sp>
        <p:nvSpPr>
          <p:cNvPr id="232451" name="2 Marcador de notas"/>
          <p:cNvSpPr>
            <a:spLocks noGrp="1"/>
          </p:cNvSpPr>
          <p:nvPr>
            <p:ph type="body" idx="1"/>
          </p:nvPr>
        </p:nvSpPr>
        <p:spPr>
          <a:xfrm>
            <a:off x="679450" y="4713288"/>
            <a:ext cx="5438775" cy="4468812"/>
          </a:xfrm>
          <a:noFill/>
        </p:spPr>
        <p:txBody>
          <a:bodyPr lIns="92355" tIns="46177" rIns="92355" bIns="46177"/>
          <a:lstStyle/>
          <a:p>
            <a:pPr>
              <a:spcBef>
                <a:spcPct val="0"/>
              </a:spcBef>
            </a:pPr>
            <a:endParaRPr lang="en-GB" dirty="0"/>
          </a:p>
        </p:txBody>
      </p:sp>
      <p:sp>
        <p:nvSpPr>
          <p:cNvPr id="15364"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55" tIns="46177" rIns="92355" bIns="46177" anchor="b"/>
          <a:lstStyle/>
          <a:p>
            <a:pPr algn="r" defTabSz="922338"/>
            <a:fld id="{2452D260-9308-45DE-8371-08B6811DA68F}" type="slidenum">
              <a:rPr lang="es-ES_tradnl" sz="1300">
                <a:latin typeface="Calibri" pitchFamily="34" charset="0"/>
                <a:cs typeface="Arial" charset="0"/>
              </a:rPr>
              <a:pPr algn="r" defTabSz="922338"/>
              <a:t>24</a:t>
            </a:fld>
            <a:endParaRPr lang="es-ES_tradnl" sz="1300">
              <a:latin typeface="Calibri" pitchFamily="34"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FF0171A-04AE-49F6-8120-9E2147744478}" type="slidenum">
              <a:rPr lang="en-US"/>
              <a:pPr/>
              <a:t>25</a:t>
            </a:fld>
            <a:endParaRPr lang="en-US"/>
          </a:p>
        </p:txBody>
      </p:sp>
      <p:sp>
        <p:nvSpPr>
          <p:cNvPr id="230402" name="1 Marcador de imagen de diapositiva"/>
          <p:cNvSpPr>
            <a:spLocks noGrp="1" noRot="1" noChangeAspect="1" noTextEdit="1"/>
          </p:cNvSpPr>
          <p:nvPr>
            <p:ph type="sldImg"/>
          </p:nvPr>
        </p:nvSpPr>
        <p:spPr>
          <a:ln/>
        </p:spPr>
      </p:sp>
      <p:sp>
        <p:nvSpPr>
          <p:cNvPr id="230403" name="2 Marcador de notas"/>
          <p:cNvSpPr>
            <a:spLocks noGrp="1"/>
          </p:cNvSpPr>
          <p:nvPr>
            <p:ph type="body" idx="1"/>
          </p:nvPr>
        </p:nvSpPr>
        <p:spPr>
          <a:xfrm>
            <a:off x="679450" y="4713288"/>
            <a:ext cx="5438775" cy="4468812"/>
          </a:xfrm>
          <a:noFill/>
        </p:spPr>
        <p:txBody>
          <a:bodyPr lIns="92355" tIns="46177" rIns="92355" bIns="46177"/>
          <a:lstStyle/>
          <a:p>
            <a:pPr>
              <a:spcBef>
                <a:spcPct val="0"/>
              </a:spcBef>
            </a:pPr>
            <a:endParaRPr lang="en-GB" dirty="0"/>
          </a:p>
        </p:txBody>
      </p:sp>
      <p:sp>
        <p:nvSpPr>
          <p:cNvPr id="15364"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55" tIns="46177" rIns="92355" bIns="46177" anchor="b"/>
          <a:lstStyle/>
          <a:p>
            <a:pPr algn="r" defTabSz="922338"/>
            <a:fld id="{A621604C-0102-4ED1-B916-C25688A63066}" type="slidenum">
              <a:rPr lang="es-ES_tradnl" sz="1300">
                <a:latin typeface="Calibri" pitchFamily="34" charset="0"/>
                <a:cs typeface="Arial" charset="0"/>
              </a:rPr>
              <a:pPr algn="r" defTabSz="922338"/>
              <a:t>25</a:t>
            </a:fld>
            <a:endParaRPr lang="es-ES_tradnl" sz="1300">
              <a:latin typeface="Calibri" pitchFamily="34"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76E8EE-483F-4BDF-938B-97B1A1390794}" type="slidenum">
              <a:rPr lang="en-US"/>
              <a:pPr/>
              <a:t>27</a:t>
            </a:fld>
            <a:endParaRPr lang="en-US"/>
          </a:p>
        </p:txBody>
      </p:sp>
      <p:sp>
        <p:nvSpPr>
          <p:cNvPr id="232450" name="1 Marcador de imagen de diapositiva"/>
          <p:cNvSpPr>
            <a:spLocks noGrp="1" noRot="1" noChangeAspect="1" noTextEdit="1"/>
          </p:cNvSpPr>
          <p:nvPr>
            <p:ph type="sldImg"/>
          </p:nvPr>
        </p:nvSpPr>
        <p:spPr>
          <a:ln/>
        </p:spPr>
      </p:sp>
      <p:sp>
        <p:nvSpPr>
          <p:cNvPr id="232451" name="2 Marcador de notas"/>
          <p:cNvSpPr>
            <a:spLocks noGrp="1"/>
          </p:cNvSpPr>
          <p:nvPr>
            <p:ph type="body" idx="1"/>
          </p:nvPr>
        </p:nvSpPr>
        <p:spPr>
          <a:xfrm>
            <a:off x="679450" y="4713288"/>
            <a:ext cx="5438775" cy="4468812"/>
          </a:xfrm>
          <a:noFill/>
        </p:spPr>
        <p:txBody>
          <a:bodyPr lIns="92355" tIns="46177" rIns="92355" bIns="46177"/>
          <a:lstStyle/>
          <a:p>
            <a:pPr>
              <a:spcBef>
                <a:spcPct val="0"/>
              </a:spcBef>
            </a:pPr>
            <a:endParaRPr lang="en-GB" dirty="0"/>
          </a:p>
        </p:txBody>
      </p:sp>
      <p:sp>
        <p:nvSpPr>
          <p:cNvPr id="15364"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55" tIns="46177" rIns="92355" bIns="46177" anchor="b"/>
          <a:lstStyle/>
          <a:p>
            <a:pPr algn="r" defTabSz="922338"/>
            <a:fld id="{2452D260-9308-45DE-8371-08B6811DA68F}" type="slidenum">
              <a:rPr lang="es-ES_tradnl" sz="1300">
                <a:latin typeface="Calibri" pitchFamily="34" charset="0"/>
                <a:cs typeface="Arial" charset="0"/>
              </a:rPr>
              <a:pPr algn="r" defTabSz="922338"/>
              <a:t>27</a:t>
            </a:fld>
            <a:endParaRPr lang="es-ES_tradnl" sz="1300">
              <a:latin typeface="Calibri" pitchFamily="34"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0E5E6A4-8162-4980-8C22-B6A9CABF05A6}" type="slidenum">
              <a:rPr lang="en-US" smtClean="0"/>
              <a:pPr/>
              <a:t>28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FE3BE08-13B1-4E0A-B4BE-371DADE2BFFF}" type="slidenum">
              <a:rPr lang="en-US"/>
              <a:pPr/>
              <a:t>29</a:t>
            </a:fld>
            <a:endParaRPr lang="en-US"/>
          </a:p>
        </p:txBody>
      </p:sp>
      <p:sp>
        <p:nvSpPr>
          <p:cNvPr id="234498" name="1 Marcador de imagen de diapositiva"/>
          <p:cNvSpPr>
            <a:spLocks noGrp="1" noRot="1" noChangeAspect="1" noTextEdit="1"/>
          </p:cNvSpPr>
          <p:nvPr>
            <p:ph type="sldImg"/>
          </p:nvPr>
        </p:nvSpPr>
        <p:spPr>
          <a:ln/>
        </p:spPr>
      </p:sp>
      <p:sp>
        <p:nvSpPr>
          <p:cNvPr id="234499" name="2 Marcador de notas"/>
          <p:cNvSpPr>
            <a:spLocks noGrp="1"/>
          </p:cNvSpPr>
          <p:nvPr>
            <p:ph type="body" idx="1"/>
          </p:nvPr>
        </p:nvSpPr>
        <p:spPr>
          <a:xfrm>
            <a:off x="679450" y="4713288"/>
            <a:ext cx="5438775" cy="4468812"/>
          </a:xfrm>
        </p:spPr>
        <p:txBody>
          <a:bodyPr lIns="92355" tIns="46177" rIns="92355" bIns="46177"/>
          <a:lstStyle/>
          <a:p>
            <a:pPr>
              <a:spcBef>
                <a:spcPct val="0"/>
              </a:spcBef>
            </a:pPr>
            <a:endParaRPr lang="en-US"/>
          </a:p>
        </p:txBody>
      </p:sp>
      <p:sp>
        <p:nvSpPr>
          <p:cNvPr id="17412"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55" tIns="46177" rIns="92355" bIns="46177" anchor="b"/>
          <a:lstStyle/>
          <a:p>
            <a:pPr algn="r" defTabSz="922338"/>
            <a:fld id="{D994DC75-6EAD-4608-934B-6F1560FEDF13}" type="slidenum">
              <a:rPr lang="es-ES_tradnl" sz="1300">
                <a:latin typeface="Calibri" pitchFamily="34" charset="0"/>
                <a:cs typeface="Arial" charset="0"/>
              </a:rPr>
              <a:pPr algn="r" defTabSz="922338"/>
              <a:t>29</a:t>
            </a:fld>
            <a:endParaRPr lang="es-ES_tradnl" sz="1300">
              <a:latin typeface="Calibri" pitchFamily="34"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FF0171A-04AE-49F6-8120-9E2147744478}" type="slidenum">
              <a:rPr lang="en-US"/>
              <a:pPr/>
              <a:t>30</a:t>
            </a:fld>
            <a:endParaRPr lang="en-US"/>
          </a:p>
        </p:txBody>
      </p:sp>
      <p:sp>
        <p:nvSpPr>
          <p:cNvPr id="230402" name="1 Marcador de imagen de diapositiva"/>
          <p:cNvSpPr>
            <a:spLocks noGrp="1" noRot="1" noChangeAspect="1" noTextEdit="1"/>
          </p:cNvSpPr>
          <p:nvPr>
            <p:ph type="sldImg"/>
          </p:nvPr>
        </p:nvSpPr>
        <p:spPr>
          <a:ln/>
        </p:spPr>
      </p:sp>
      <p:sp>
        <p:nvSpPr>
          <p:cNvPr id="230403" name="2 Marcador de notas"/>
          <p:cNvSpPr>
            <a:spLocks noGrp="1"/>
          </p:cNvSpPr>
          <p:nvPr>
            <p:ph type="body" idx="1"/>
          </p:nvPr>
        </p:nvSpPr>
        <p:spPr>
          <a:xfrm>
            <a:off x="679450" y="4713288"/>
            <a:ext cx="5438775" cy="4468812"/>
          </a:xfrm>
          <a:noFill/>
        </p:spPr>
        <p:txBody>
          <a:bodyPr lIns="92355" tIns="46177" rIns="92355" bIns="46177"/>
          <a:lstStyle/>
          <a:p>
            <a:pPr>
              <a:spcBef>
                <a:spcPct val="0"/>
              </a:spcBef>
            </a:pPr>
            <a:endParaRPr lang="en-GB" dirty="0"/>
          </a:p>
        </p:txBody>
      </p:sp>
      <p:sp>
        <p:nvSpPr>
          <p:cNvPr id="15364"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55" tIns="46177" rIns="92355" bIns="46177" anchor="b"/>
          <a:lstStyle/>
          <a:p>
            <a:pPr algn="r" defTabSz="922338"/>
            <a:fld id="{A621604C-0102-4ED1-B916-C25688A63066}" type="slidenum">
              <a:rPr lang="es-ES_tradnl" sz="1300">
                <a:latin typeface="Calibri" pitchFamily="34" charset="0"/>
                <a:cs typeface="Arial" charset="0"/>
              </a:rPr>
              <a:pPr algn="r" defTabSz="922338"/>
              <a:t>30</a:t>
            </a:fld>
            <a:endParaRPr lang="es-ES_tradnl" sz="1300">
              <a:latin typeface="Calibri" pitchFamily="34"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FE3BE08-13B1-4E0A-B4BE-371DADE2BFFF}" type="slidenum">
              <a:rPr lang="en-US"/>
              <a:pPr/>
              <a:t>31</a:t>
            </a:fld>
            <a:endParaRPr lang="en-US"/>
          </a:p>
        </p:txBody>
      </p:sp>
      <p:sp>
        <p:nvSpPr>
          <p:cNvPr id="234498" name="1 Marcador de imagen de diapositiva"/>
          <p:cNvSpPr>
            <a:spLocks noGrp="1" noRot="1" noChangeAspect="1" noTextEdit="1"/>
          </p:cNvSpPr>
          <p:nvPr>
            <p:ph type="sldImg"/>
          </p:nvPr>
        </p:nvSpPr>
        <p:spPr>
          <a:ln/>
        </p:spPr>
      </p:sp>
      <p:sp>
        <p:nvSpPr>
          <p:cNvPr id="234499" name="2 Marcador de notas"/>
          <p:cNvSpPr>
            <a:spLocks noGrp="1"/>
          </p:cNvSpPr>
          <p:nvPr>
            <p:ph type="body" idx="1"/>
          </p:nvPr>
        </p:nvSpPr>
        <p:spPr>
          <a:xfrm>
            <a:off x="679450" y="4713288"/>
            <a:ext cx="5438775" cy="4468812"/>
          </a:xfrm>
        </p:spPr>
        <p:txBody>
          <a:bodyPr lIns="92355" tIns="46177" rIns="92355" bIns="46177"/>
          <a:lstStyle/>
          <a:p>
            <a:pPr>
              <a:spcBef>
                <a:spcPct val="0"/>
              </a:spcBef>
            </a:pPr>
            <a:endParaRPr lang="en-US"/>
          </a:p>
        </p:txBody>
      </p:sp>
      <p:sp>
        <p:nvSpPr>
          <p:cNvPr id="17412"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55" tIns="46177" rIns="92355" bIns="46177" anchor="b"/>
          <a:lstStyle/>
          <a:p>
            <a:pPr algn="r" defTabSz="922338"/>
            <a:fld id="{D994DC75-6EAD-4608-934B-6F1560FEDF13}" type="slidenum">
              <a:rPr lang="es-ES_tradnl" sz="1300">
                <a:latin typeface="Calibri" pitchFamily="34" charset="0"/>
                <a:cs typeface="Arial" charset="0"/>
              </a:rPr>
              <a:pPr algn="r" defTabSz="922338"/>
              <a:t>31</a:t>
            </a:fld>
            <a:endParaRPr lang="es-ES_tradnl" sz="1300">
              <a:latin typeface="Calibri" pitchFamily="34"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C4EAD-8860-4CF9-81EC-321073B2FD19}" type="slidenum">
              <a:rPr lang="en-US"/>
              <a:pPr/>
              <a:t>32</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7E6BA-A3FF-4044-A651-B1BB436237C3}" type="slidenum">
              <a:rPr lang="en-US"/>
              <a:pPr/>
              <a:t>34</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AAF1F5E-9902-462F-AE41-9FE2EC587264}" type="slidenum">
              <a:rPr lang="en-US"/>
              <a:pPr/>
              <a:t>35</a:t>
            </a:fld>
            <a:endParaRPr lang="en-US"/>
          </a:p>
        </p:txBody>
      </p:sp>
      <p:sp>
        <p:nvSpPr>
          <p:cNvPr id="238594" name="1 Marcador de imagen de diapositiva"/>
          <p:cNvSpPr>
            <a:spLocks noGrp="1" noRot="1" noChangeAspect="1" noTextEdit="1"/>
          </p:cNvSpPr>
          <p:nvPr>
            <p:ph type="sldImg"/>
          </p:nvPr>
        </p:nvSpPr>
        <p:spPr>
          <a:ln/>
        </p:spPr>
      </p:sp>
      <p:sp>
        <p:nvSpPr>
          <p:cNvPr id="238595" name="2 Marcador de notas"/>
          <p:cNvSpPr>
            <a:spLocks noGrp="1"/>
          </p:cNvSpPr>
          <p:nvPr>
            <p:ph type="body" idx="1"/>
          </p:nvPr>
        </p:nvSpPr>
        <p:spPr>
          <a:xfrm>
            <a:off x="679450" y="4713288"/>
            <a:ext cx="5438775" cy="4468812"/>
          </a:xfrm>
          <a:noFill/>
        </p:spPr>
        <p:txBody>
          <a:bodyPr lIns="92355" tIns="46177" rIns="92355" bIns="46177"/>
          <a:lstStyle/>
          <a:p>
            <a:pPr>
              <a:spcBef>
                <a:spcPct val="0"/>
              </a:spcBef>
            </a:pPr>
            <a:endParaRPr lang="en-US" dirty="0"/>
          </a:p>
        </p:txBody>
      </p:sp>
      <p:sp>
        <p:nvSpPr>
          <p:cNvPr id="17412"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55" tIns="46177" rIns="92355" bIns="46177" anchor="b"/>
          <a:lstStyle/>
          <a:p>
            <a:pPr algn="r" defTabSz="922338"/>
            <a:fld id="{23B3D278-18C8-485B-9850-233E2AC0782C}" type="slidenum">
              <a:rPr lang="es-ES_tradnl" sz="1300">
                <a:latin typeface="Calibri" pitchFamily="34" charset="0"/>
                <a:cs typeface="Arial" charset="0"/>
              </a:rPr>
              <a:pPr algn="r" defTabSz="922338"/>
              <a:t>35</a:t>
            </a:fld>
            <a:endParaRPr lang="es-ES_tradnl" sz="1300">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C7882-7BCA-4AA6-8A6E-38B442C982DF}" type="slidenum">
              <a:rPr lang="en-US"/>
              <a:pPr/>
              <a:t>3</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06463" y="4716463"/>
            <a:ext cx="4984750" cy="4465637"/>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E9ED079-C2E3-4286-BD4B-8DDE0D7F3C32}" type="slidenum">
              <a:rPr lang="en-US" smtClean="0"/>
              <a:pPr/>
              <a:t>36</a:t>
            </a:fld>
            <a:endParaRPr lang="en-US"/>
          </a:p>
        </p:txBody>
      </p:sp>
      <p:sp>
        <p:nvSpPr>
          <p:cNvPr id="30723" name="1 Marcador de imagen de diapositiva"/>
          <p:cNvSpPr>
            <a:spLocks noGrp="1" noRot="1" noChangeAspect="1" noTextEdit="1"/>
          </p:cNvSpPr>
          <p:nvPr>
            <p:ph type="sldImg"/>
          </p:nvPr>
        </p:nvSpPr>
        <p:spPr>
          <a:ln/>
        </p:spPr>
      </p:sp>
      <p:sp>
        <p:nvSpPr>
          <p:cNvPr id="30724" name="2 Marcador de notas"/>
          <p:cNvSpPr>
            <a:spLocks noGrp="1"/>
          </p:cNvSpPr>
          <p:nvPr>
            <p:ph type="body" idx="1"/>
          </p:nvPr>
        </p:nvSpPr>
        <p:spPr>
          <a:xfrm>
            <a:off x="679450" y="4713288"/>
            <a:ext cx="5438775" cy="4468812"/>
          </a:xfrm>
          <a:noFill/>
          <a:ln/>
        </p:spPr>
        <p:txBody>
          <a:bodyPr/>
          <a:lstStyle/>
          <a:p>
            <a:pPr eaLnBrk="1" hangingPunct="1">
              <a:spcBef>
                <a:spcPct val="0"/>
              </a:spcBef>
            </a:pPr>
            <a:endParaRPr lang="en-US" dirty="0"/>
          </a:p>
        </p:txBody>
      </p:sp>
      <p:sp>
        <p:nvSpPr>
          <p:cNvPr id="30725"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71" tIns="46185" rIns="92371" bIns="46185" anchor="b"/>
          <a:lstStyle/>
          <a:p>
            <a:pPr algn="r" defTabSz="922338"/>
            <a:fld id="{979D63DA-1206-4642-8F40-BB864535292E}" type="slidenum">
              <a:rPr lang="es-ES_tradnl" sz="1300">
                <a:latin typeface="Calibri" pitchFamily="34" charset="0"/>
                <a:cs typeface="Arial" charset="0"/>
              </a:rPr>
              <a:pPr algn="r" defTabSz="922338"/>
              <a:t>36</a:t>
            </a:fld>
            <a:endParaRPr lang="es-ES_tradnl" sz="1300">
              <a:latin typeface="Calibri" pitchFamily="34"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19163" y="744538"/>
            <a:ext cx="4960937" cy="3721100"/>
          </a:xfrm>
          <a:ln/>
        </p:spPr>
      </p:sp>
      <p:sp>
        <p:nvSpPr>
          <p:cNvPr id="7475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375D5F-1008-4A4A-BC04-B55472FCB3C8}" type="slidenum">
              <a:rPr lang="en-US"/>
              <a:pPr/>
              <a:t>38</a:t>
            </a:fld>
            <a:endParaRPr lang="en-US"/>
          </a:p>
        </p:txBody>
      </p:sp>
      <p:sp>
        <p:nvSpPr>
          <p:cNvPr id="201730" name="Rectangle 2"/>
          <p:cNvSpPr>
            <a:spLocks noGrp="1" noRot="1" noChangeAspect="1" noChangeArrowheads="1" noTextEdit="1"/>
          </p:cNvSpPr>
          <p:nvPr>
            <p:ph type="sldImg"/>
          </p:nvPr>
        </p:nvSpPr>
        <p:spPr>
          <a:xfrm>
            <a:off x="919163" y="744538"/>
            <a:ext cx="4960937" cy="3721100"/>
          </a:xfrm>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05831-6077-4934-83BC-F26E22C6722C}" type="slidenum">
              <a:rPr lang="en-US"/>
              <a:pPr/>
              <a:t>39</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GB"/>
              <a:t>This chart refers to a water base deco paint were a system of acrylic and attapulgite thickeners are used. Attapulgite has been replaced by Pangel S9 at half and one third of the original dosage. Solid content is kept constant increasing the amount of talc (Polygloss 90).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AED69-9184-4100-A2C5-C89E4E7DA9F6}" type="slidenum">
              <a:rPr lang="en-US"/>
              <a:pPr/>
              <a:t>40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GB" dirty="0"/>
              <a:t>As can be seen consistency (1) is maintained at half dosage of Pangel S9 and it can be seen an slightly improvement in the optical properties of the paint . Levelling is improved and sag resistance has not been affected (2). Further reduction of dosage of Pangel S9 gives a small decrease of consistency. So it is proved that is possible to replace attapulgite maintaining consistency an improving optical and rheological properties with a replacement ratio in the region of the 2:1 to 3:1.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ADFA71F-DCC5-4150-9FA5-37646E888190}" type="slidenum">
              <a:rPr lang="en-US"/>
              <a:pPr/>
              <a:t>41</a:t>
            </a:fld>
            <a:endParaRPr lang="en-US"/>
          </a:p>
        </p:txBody>
      </p:sp>
      <p:sp>
        <p:nvSpPr>
          <p:cNvPr id="154626" name="1 Marcador de imagen de diapositiva"/>
          <p:cNvSpPr>
            <a:spLocks noGrp="1" noRot="1" noChangeAspect="1" noTextEdit="1"/>
          </p:cNvSpPr>
          <p:nvPr>
            <p:ph type="sldImg"/>
          </p:nvPr>
        </p:nvSpPr>
        <p:spPr>
          <a:ln/>
        </p:spPr>
      </p:sp>
      <p:sp>
        <p:nvSpPr>
          <p:cNvPr id="154627" name="2 Marcador de notas"/>
          <p:cNvSpPr>
            <a:spLocks noGrp="1"/>
          </p:cNvSpPr>
          <p:nvPr>
            <p:ph type="body" idx="1"/>
          </p:nvPr>
        </p:nvSpPr>
        <p:spPr>
          <a:xfrm>
            <a:off x="679450" y="4713288"/>
            <a:ext cx="5438775" cy="4468812"/>
          </a:xfrm>
          <a:noFill/>
        </p:spPr>
        <p:txBody>
          <a:bodyPr/>
          <a:lstStyle/>
          <a:p>
            <a:pPr>
              <a:spcBef>
                <a:spcPct val="0"/>
              </a:spcBef>
            </a:pPr>
            <a:r>
              <a:rPr lang="en-GB" dirty="0"/>
              <a:t>Pangel W has been tested against organically modified bentonite in two formulations of water based epoxy anti-corrosive paints. In this formulation part A has been formulated using the </a:t>
            </a:r>
            <a:r>
              <a:rPr lang="en-GB" dirty="0" err="1"/>
              <a:t>polyamino</a:t>
            </a:r>
            <a:r>
              <a:rPr lang="en-GB" dirty="0"/>
              <a:t> component. A big increase of the sag control of the paint can be observed (1) having the same consistency and the same levelling. </a:t>
            </a:r>
          </a:p>
        </p:txBody>
      </p:sp>
      <p:sp>
        <p:nvSpPr>
          <p:cNvPr id="15364"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63" tIns="46181" rIns="92363" bIns="46181" anchor="b"/>
          <a:lstStyle/>
          <a:p>
            <a:pPr algn="r" defTabSz="922338"/>
            <a:fld id="{B0E19C26-B5DB-4005-82A0-D96C2C0E1570}" type="slidenum">
              <a:rPr lang="es-ES_tradnl" sz="1300">
                <a:latin typeface="Calibri" pitchFamily="34" charset="0"/>
                <a:cs typeface="Arial" charset="0"/>
              </a:rPr>
              <a:pPr algn="r" defTabSz="922338"/>
              <a:t>41</a:t>
            </a:fld>
            <a:endParaRPr lang="es-ES_tradnl" sz="1300">
              <a:latin typeface="Calibri" pitchFamily="34"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CEC592A-DBEE-4FA6-83ED-DE1CA566801E}" type="slidenum">
              <a:rPr lang="en-US"/>
              <a:pPr/>
              <a:t>42</a:t>
            </a:fld>
            <a:endParaRPr lang="en-US"/>
          </a:p>
        </p:txBody>
      </p:sp>
      <p:sp>
        <p:nvSpPr>
          <p:cNvPr id="156674" name="1 Marcador de imagen de diapositiva"/>
          <p:cNvSpPr>
            <a:spLocks noGrp="1" noRot="1" noChangeAspect="1" noTextEdit="1"/>
          </p:cNvSpPr>
          <p:nvPr>
            <p:ph type="sldImg"/>
          </p:nvPr>
        </p:nvSpPr>
        <p:spPr>
          <a:ln/>
        </p:spPr>
      </p:sp>
      <p:sp>
        <p:nvSpPr>
          <p:cNvPr id="156675" name="2 Marcador de notas"/>
          <p:cNvSpPr>
            <a:spLocks noGrp="1"/>
          </p:cNvSpPr>
          <p:nvPr>
            <p:ph type="body" idx="1"/>
          </p:nvPr>
        </p:nvSpPr>
        <p:spPr>
          <a:xfrm>
            <a:off x="679450" y="4713288"/>
            <a:ext cx="5438775" cy="4468812"/>
          </a:xfrm>
          <a:noFill/>
        </p:spPr>
        <p:txBody>
          <a:bodyPr/>
          <a:lstStyle/>
          <a:p>
            <a:pPr>
              <a:spcBef>
                <a:spcPct val="0"/>
              </a:spcBef>
            </a:pPr>
            <a:r>
              <a:rPr lang="en-GB"/>
              <a:t>Pangel W has been tested against organically modified bentonite in two formulations of water based epoxy anti-corrosive paints. In this formulation part A has been formulated using the epoxy component. A big increase of the sag control and levelling of the paint can be observed (1). </a:t>
            </a:r>
          </a:p>
          <a:p>
            <a:pPr>
              <a:spcBef>
                <a:spcPct val="0"/>
              </a:spcBef>
            </a:pPr>
            <a:endParaRPr lang="en-GB"/>
          </a:p>
        </p:txBody>
      </p:sp>
      <p:sp>
        <p:nvSpPr>
          <p:cNvPr id="15364"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63" tIns="46181" rIns="92363" bIns="46181" anchor="b"/>
          <a:lstStyle/>
          <a:p>
            <a:pPr algn="r" defTabSz="922338"/>
            <a:fld id="{3A5B6B73-7D31-44DB-891B-C0DA19D95735}" type="slidenum">
              <a:rPr lang="es-ES_tradnl" sz="1300">
                <a:latin typeface="Calibri" pitchFamily="34" charset="0"/>
                <a:cs typeface="Arial" charset="0"/>
              </a:rPr>
              <a:pPr algn="r" defTabSz="922338"/>
              <a:t>42</a:t>
            </a:fld>
            <a:endParaRPr lang="es-ES_tradnl" sz="1300">
              <a:latin typeface="Calibri" pitchFamily="34"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375D5F-1008-4A4A-BC04-B55472FCB3C8}" type="slidenum">
              <a:rPr lang="en-US"/>
              <a:pPr/>
              <a:t>43</a:t>
            </a:fld>
            <a:endParaRPr lang="en-US"/>
          </a:p>
        </p:txBody>
      </p:sp>
      <p:sp>
        <p:nvSpPr>
          <p:cNvPr id="201730" name="Rectangle 2"/>
          <p:cNvSpPr>
            <a:spLocks noGrp="1" noRot="1" noChangeAspect="1" noChangeArrowheads="1" noTextEdit="1"/>
          </p:cNvSpPr>
          <p:nvPr>
            <p:ph type="sldImg"/>
          </p:nvPr>
        </p:nvSpPr>
        <p:spPr>
          <a:xfrm>
            <a:off x="919163" y="744538"/>
            <a:ext cx="4960937" cy="3721100"/>
          </a:xfrm>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FACC5D7-30BE-47E1-A747-DDCCB14A7670}" type="slidenum">
              <a:rPr lang="en-US"/>
              <a:pPr/>
              <a:t>44</a:t>
            </a:fld>
            <a:endParaRPr lang="en-US"/>
          </a:p>
        </p:txBody>
      </p:sp>
      <p:sp>
        <p:nvSpPr>
          <p:cNvPr id="108546" name="1 Marcador de imagen de diapositiva"/>
          <p:cNvSpPr>
            <a:spLocks noGrp="1" noRot="1" noChangeAspect="1" noTextEdit="1"/>
          </p:cNvSpPr>
          <p:nvPr>
            <p:ph type="sldImg"/>
          </p:nvPr>
        </p:nvSpPr>
        <p:spPr>
          <a:ln/>
        </p:spPr>
      </p:sp>
      <p:sp>
        <p:nvSpPr>
          <p:cNvPr id="108547" name="2 Marcador de notas"/>
          <p:cNvSpPr>
            <a:spLocks noGrp="1"/>
          </p:cNvSpPr>
          <p:nvPr>
            <p:ph type="body" idx="1"/>
          </p:nvPr>
        </p:nvSpPr>
        <p:spPr>
          <a:xfrm>
            <a:off x="679450" y="4713288"/>
            <a:ext cx="5438775" cy="4468812"/>
          </a:xfrm>
          <a:noFill/>
        </p:spPr>
        <p:txBody>
          <a:bodyPr/>
          <a:lstStyle/>
          <a:p>
            <a:pPr>
              <a:spcBef>
                <a:spcPct val="0"/>
              </a:spcBef>
            </a:pPr>
            <a:r>
              <a:rPr lang="en-GB"/>
              <a:t>This is a solvent based epoxy formulation where Pangel B20 has been tested against conventional and new family of organobentonites. </a:t>
            </a:r>
          </a:p>
        </p:txBody>
      </p:sp>
      <p:sp>
        <p:nvSpPr>
          <p:cNvPr id="15364"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63" tIns="46181" rIns="92363" bIns="46181" anchor="b"/>
          <a:lstStyle/>
          <a:p>
            <a:pPr algn="r" defTabSz="922338"/>
            <a:fld id="{8A60F2B1-192A-4D8F-AD55-54D20C72137E}" type="slidenum">
              <a:rPr lang="es-ES_tradnl" sz="1300">
                <a:latin typeface="Calibri" pitchFamily="34" charset="0"/>
                <a:cs typeface="Arial" charset="0"/>
              </a:rPr>
              <a:pPr algn="r" defTabSz="922338"/>
              <a:t>44</a:t>
            </a:fld>
            <a:endParaRPr lang="es-ES_tradnl" sz="1300">
              <a:latin typeface="Calibri" pitchFamily="34"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9EAD37B-6AC0-4242-B46A-617EACC7292A}" type="slidenum">
              <a:rPr lang="en-US"/>
              <a:pPr/>
              <a:t>45</a:t>
            </a:fld>
            <a:endParaRPr lang="en-US"/>
          </a:p>
        </p:txBody>
      </p:sp>
      <p:sp>
        <p:nvSpPr>
          <p:cNvPr id="247810" name="1 Marcador de imagen de diapositiva"/>
          <p:cNvSpPr>
            <a:spLocks noGrp="1" noRot="1" noChangeAspect="1" noTextEdit="1"/>
          </p:cNvSpPr>
          <p:nvPr>
            <p:ph type="sldImg"/>
          </p:nvPr>
        </p:nvSpPr>
        <p:spPr>
          <a:ln/>
        </p:spPr>
      </p:sp>
      <p:sp>
        <p:nvSpPr>
          <p:cNvPr id="247811" name="2 Marcador de notas"/>
          <p:cNvSpPr>
            <a:spLocks noGrp="1"/>
          </p:cNvSpPr>
          <p:nvPr>
            <p:ph type="body" idx="1"/>
          </p:nvPr>
        </p:nvSpPr>
        <p:spPr>
          <a:xfrm>
            <a:off x="679450" y="4713288"/>
            <a:ext cx="5438775" cy="4468812"/>
          </a:xfrm>
          <a:noFill/>
        </p:spPr>
        <p:txBody>
          <a:bodyPr/>
          <a:lstStyle/>
          <a:p>
            <a:pPr>
              <a:spcBef>
                <a:spcPct val="0"/>
              </a:spcBef>
            </a:pPr>
            <a:r>
              <a:rPr lang="en-GB" dirty="0"/>
              <a:t>This is a solvent based epoxy formulation where Pangel B20 has been tested against conventional and new family of </a:t>
            </a:r>
            <a:r>
              <a:rPr lang="en-GB" dirty="0" err="1"/>
              <a:t>organobentonites</a:t>
            </a:r>
            <a:r>
              <a:rPr lang="en-GB" dirty="0"/>
              <a:t>. </a:t>
            </a:r>
          </a:p>
        </p:txBody>
      </p:sp>
      <p:sp>
        <p:nvSpPr>
          <p:cNvPr id="15364"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63" tIns="46181" rIns="92363" bIns="46181" anchor="b"/>
          <a:lstStyle/>
          <a:p>
            <a:pPr algn="r" defTabSz="922338"/>
            <a:fld id="{13E1FD59-CA70-4127-A27F-73A0E98C610D}" type="slidenum">
              <a:rPr lang="es-ES_tradnl" sz="1300">
                <a:latin typeface="Calibri" pitchFamily="34" charset="0"/>
                <a:cs typeface="Arial" charset="0"/>
              </a:rPr>
              <a:pPr algn="r" defTabSz="922338"/>
              <a:t>45</a:t>
            </a:fld>
            <a:endParaRPr lang="es-ES_tradnl" sz="1300">
              <a:latin typeface="Calibri" pitchFamily="34"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49076B-79E0-4A2E-BFC1-8242DD90765C}" type="slidenum">
              <a:rPr lang="en-US"/>
              <a:pPr/>
              <a:t>4</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s-ES" dirty="0" err="1"/>
              <a:t>On</a:t>
            </a:r>
            <a:r>
              <a:rPr lang="es-ES" dirty="0"/>
              <a:t> </a:t>
            </a:r>
            <a:r>
              <a:rPr lang="es-ES" dirty="0" err="1"/>
              <a:t>the</a:t>
            </a:r>
            <a:r>
              <a:rPr lang="es-ES" dirty="0"/>
              <a:t> top of </a:t>
            </a:r>
            <a:r>
              <a:rPr lang="es-ES" dirty="0" err="1"/>
              <a:t>the</a:t>
            </a:r>
            <a:r>
              <a:rPr lang="es-ES" dirty="0"/>
              <a:t> </a:t>
            </a:r>
            <a:r>
              <a:rPr lang="es-ES" dirty="0" err="1"/>
              <a:t>slide</a:t>
            </a:r>
            <a:r>
              <a:rPr lang="es-ES" dirty="0"/>
              <a:t> </a:t>
            </a:r>
            <a:r>
              <a:rPr lang="es-ES" dirty="0" err="1"/>
              <a:t>we</a:t>
            </a:r>
            <a:r>
              <a:rPr lang="es-ES" dirty="0"/>
              <a:t> </a:t>
            </a:r>
            <a:r>
              <a:rPr lang="es-ES" dirty="0" err="1"/>
              <a:t>have</a:t>
            </a:r>
            <a:r>
              <a:rPr lang="es-ES" dirty="0"/>
              <a:t> </a:t>
            </a:r>
            <a:r>
              <a:rPr lang="es-ES" dirty="0" err="1"/>
              <a:t>the</a:t>
            </a:r>
            <a:r>
              <a:rPr lang="es-ES" dirty="0"/>
              <a:t> </a:t>
            </a:r>
            <a:r>
              <a:rPr lang="es-ES" dirty="0" err="1"/>
              <a:t>chemical</a:t>
            </a:r>
            <a:r>
              <a:rPr lang="es-ES" dirty="0"/>
              <a:t> </a:t>
            </a:r>
            <a:r>
              <a:rPr lang="es-ES" dirty="0" err="1"/>
              <a:t>structure</a:t>
            </a:r>
            <a:r>
              <a:rPr lang="es-ES" dirty="0"/>
              <a:t> of a </a:t>
            </a:r>
            <a:r>
              <a:rPr lang="es-ES" dirty="0" err="1"/>
              <a:t>Silicate</a:t>
            </a:r>
            <a:r>
              <a:rPr lang="es-ES" dirty="0"/>
              <a:t> </a:t>
            </a:r>
            <a:r>
              <a:rPr lang="es-ES" dirty="0" err="1"/>
              <a:t>with</a:t>
            </a:r>
            <a:r>
              <a:rPr lang="es-ES" dirty="0"/>
              <a:t> </a:t>
            </a:r>
            <a:r>
              <a:rPr lang="es-ES" dirty="0" err="1"/>
              <a:t>the</a:t>
            </a:r>
            <a:r>
              <a:rPr lang="es-ES" dirty="0"/>
              <a:t> metal oxide </a:t>
            </a:r>
            <a:r>
              <a:rPr lang="es-ES" dirty="0" err="1"/>
              <a:t>between</a:t>
            </a:r>
            <a:r>
              <a:rPr lang="es-ES" dirty="0"/>
              <a:t> </a:t>
            </a:r>
            <a:r>
              <a:rPr lang="es-ES" dirty="0" err="1"/>
              <a:t>to</a:t>
            </a:r>
            <a:r>
              <a:rPr lang="es-ES" dirty="0"/>
              <a:t> </a:t>
            </a:r>
            <a:r>
              <a:rPr lang="es-ES" dirty="0" err="1"/>
              <a:t>layers</a:t>
            </a:r>
            <a:r>
              <a:rPr lang="es-ES" dirty="0"/>
              <a:t> of </a:t>
            </a:r>
            <a:r>
              <a:rPr lang="es-ES" dirty="0" err="1"/>
              <a:t>silicon</a:t>
            </a:r>
            <a:r>
              <a:rPr lang="es-ES" dirty="0"/>
              <a:t> oxide. </a:t>
            </a:r>
            <a:r>
              <a:rPr lang="es-ES" dirty="0" err="1"/>
              <a:t>This</a:t>
            </a:r>
            <a:r>
              <a:rPr lang="es-ES" dirty="0"/>
              <a:t> </a:t>
            </a:r>
            <a:r>
              <a:rPr lang="es-ES" dirty="0" err="1"/>
              <a:t>chemical</a:t>
            </a:r>
            <a:r>
              <a:rPr lang="es-ES" dirty="0"/>
              <a:t> </a:t>
            </a:r>
            <a:r>
              <a:rPr lang="es-ES" dirty="0" err="1"/>
              <a:t>identity</a:t>
            </a:r>
            <a:r>
              <a:rPr lang="es-ES" dirty="0"/>
              <a:t> can </a:t>
            </a:r>
            <a:r>
              <a:rPr lang="es-ES" dirty="0" err="1"/>
              <a:t>be</a:t>
            </a:r>
            <a:r>
              <a:rPr lang="es-ES" dirty="0"/>
              <a:t> </a:t>
            </a:r>
            <a:r>
              <a:rPr lang="es-ES" dirty="0" err="1"/>
              <a:t>found</a:t>
            </a:r>
            <a:r>
              <a:rPr lang="es-ES" dirty="0"/>
              <a:t> in </a:t>
            </a:r>
            <a:r>
              <a:rPr lang="es-ES" dirty="0" err="1"/>
              <a:t>both</a:t>
            </a:r>
            <a:r>
              <a:rPr lang="es-ES" dirty="0"/>
              <a:t>, </a:t>
            </a:r>
            <a:r>
              <a:rPr lang="es-ES" dirty="0" err="1"/>
              <a:t>the</a:t>
            </a:r>
            <a:r>
              <a:rPr lang="es-ES" dirty="0"/>
              <a:t> </a:t>
            </a:r>
            <a:r>
              <a:rPr lang="es-ES" dirty="0" err="1"/>
              <a:t>chemical</a:t>
            </a:r>
            <a:r>
              <a:rPr lang="es-ES" dirty="0"/>
              <a:t> </a:t>
            </a:r>
            <a:r>
              <a:rPr lang="es-ES" dirty="0" err="1"/>
              <a:t>structure</a:t>
            </a:r>
            <a:r>
              <a:rPr lang="es-ES" dirty="0"/>
              <a:t> of </a:t>
            </a:r>
            <a:r>
              <a:rPr lang="es-ES" dirty="0" err="1"/>
              <a:t>bentonite</a:t>
            </a:r>
            <a:r>
              <a:rPr lang="es-ES" dirty="0"/>
              <a:t> (</a:t>
            </a:r>
            <a:r>
              <a:rPr lang="es-ES" dirty="0" err="1"/>
              <a:t>on</a:t>
            </a:r>
            <a:r>
              <a:rPr lang="es-ES" dirty="0"/>
              <a:t> </a:t>
            </a:r>
            <a:r>
              <a:rPr lang="es-ES" dirty="0" err="1"/>
              <a:t>the</a:t>
            </a:r>
            <a:r>
              <a:rPr lang="es-ES" dirty="0"/>
              <a:t> </a:t>
            </a:r>
            <a:r>
              <a:rPr lang="es-ES" dirty="0" err="1"/>
              <a:t>left</a:t>
            </a:r>
            <a:r>
              <a:rPr lang="es-ES" dirty="0"/>
              <a:t>) and </a:t>
            </a:r>
            <a:r>
              <a:rPr lang="es-ES" dirty="0" err="1"/>
              <a:t>sepiolite</a:t>
            </a:r>
            <a:r>
              <a:rPr lang="es-ES" dirty="0"/>
              <a:t> (</a:t>
            </a:r>
            <a:r>
              <a:rPr lang="es-ES" dirty="0" err="1"/>
              <a:t>on</a:t>
            </a:r>
            <a:r>
              <a:rPr lang="es-ES" dirty="0"/>
              <a:t> </a:t>
            </a:r>
            <a:r>
              <a:rPr lang="es-ES" dirty="0" err="1"/>
              <a:t>the</a:t>
            </a:r>
            <a:r>
              <a:rPr lang="es-ES" dirty="0"/>
              <a:t> </a:t>
            </a:r>
            <a:r>
              <a:rPr lang="es-ES" dirty="0" err="1"/>
              <a:t>right</a:t>
            </a:r>
            <a:r>
              <a:rPr lang="es-ES" dirty="0"/>
              <a:t>). </a:t>
            </a:r>
            <a:r>
              <a:rPr lang="es-ES" dirty="0" err="1"/>
              <a:t>The</a:t>
            </a:r>
            <a:r>
              <a:rPr lang="es-ES" dirty="0"/>
              <a:t> </a:t>
            </a:r>
            <a:r>
              <a:rPr lang="es-ES" dirty="0" err="1"/>
              <a:t>main</a:t>
            </a:r>
            <a:r>
              <a:rPr lang="es-ES" dirty="0"/>
              <a:t> </a:t>
            </a:r>
            <a:r>
              <a:rPr lang="es-ES" dirty="0" err="1"/>
              <a:t>differences</a:t>
            </a:r>
            <a:r>
              <a:rPr lang="es-ES" dirty="0"/>
              <a:t> </a:t>
            </a:r>
            <a:r>
              <a:rPr lang="es-ES" dirty="0" err="1"/>
              <a:t>between</a:t>
            </a:r>
            <a:r>
              <a:rPr lang="es-ES" dirty="0"/>
              <a:t> </a:t>
            </a:r>
            <a:r>
              <a:rPr lang="es-ES" dirty="0" err="1"/>
              <a:t>the</a:t>
            </a:r>
            <a:r>
              <a:rPr lang="es-ES" dirty="0"/>
              <a:t> </a:t>
            </a:r>
            <a:r>
              <a:rPr lang="es-ES" dirty="0" err="1"/>
              <a:t>sepiolite</a:t>
            </a:r>
            <a:r>
              <a:rPr lang="es-ES" dirty="0"/>
              <a:t> and </a:t>
            </a:r>
            <a:r>
              <a:rPr lang="es-ES" dirty="0" err="1"/>
              <a:t>bentonite</a:t>
            </a:r>
            <a:r>
              <a:rPr lang="es-ES" dirty="0"/>
              <a:t> are: </a:t>
            </a:r>
          </a:p>
          <a:p>
            <a:pPr>
              <a:buFontTx/>
              <a:buChar char="-"/>
            </a:pPr>
            <a:r>
              <a:rPr lang="es-ES" dirty="0" err="1"/>
              <a:t>Bentonite</a:t>
            </a:r>
            <a:r>
              <a:rPr lang="es-ES" dirty="0"/>
              <a:t> has a extended </a:t>
            </a:r>
            <a:r>
              <a:rPr lang="es-ES" dirty="0" err="1"/>
              <a:t>silicate</a:t>
            </a:r>
            <a:r>
              <a:rPr lang="es-ES" dirty="0"/>
              <a:t> </a:t>
            </a:r>
            <a:r>
              <a:rPr lang="es-ES" dirty="0" err="1"/>
              <a:t>structure</a:t>
            </a:r>
            <a:r>
              <a:rPr lang="es-ES" dirty="0"/>
              <a:t> </a:t>
            </a:r>
            <a:r>
              <a:rPr lang="es-ES" dirty="0" err="1"/>
              <a:t>forming</a:t>
            </a:r>
            <a:r>
              <a:rPr lang="es-ES" dirty="0"/>
              <a:t> </a:t>
            </a:r>
            <a:r>
              <a:rPr lang="es-ES" dirty="0" err="1"/>
              <a:t>sheets</a:t>
            </a:r>
            <a:r>
              <a:rPr lang="es-ES" dirty="0"/>
              <a:t> </a:t>
            </a:r>
            <a:r>
              <a:rPr lang="es-ES" dirty="0" err="1"/>
              <a:t>against</a:t>
            </a:r>
            <a:r>
              <a:rPr lang="es-ES" dirty="0"/>
              <a:t> a </a:t>
            </a:r>
            <a:r>
              <a:rPr lang="es-ES" dirty="0" err="1"/>
              <a:t>needle</a:t>
            </a:r>
            <a:r>
              <a:rPr lang="es-ES" dirty="0"/>
              <a:t> </a:t>
            </a:r>
            <a:r>
              <a:rPr lang="es-ES" dirty="0" err="1"/>
              <a:t>like</a:t>
            </a:r>
            <a:r>
              <a:rPr lang="es-ES" dirty="0"/>
              <a:t> </a:t>
            </a:r>
            <a:r>
              <a:rPr lang="es-ES" dirty="0" err="1"/>
              <a:t>shape</a:t>
            </a:r>
            <a:r>
              <a:rPr lang="es-ES" dirty="0"/>
              <a:t> </a:t>
            </a:r>
            <a:r>
              <a:rPr lang="es-ES" dirty="0" err="1"/>
              <a:t>for</a:t>
            </a:r>
            <a:r>
              <a:rPr lang="es-ES" dirty="0"/>
              <a:t> </a:t>
            </a:r>
            <a:r>
              <a:rPr lang="es-ES" dirty="0" err="1"/>
              <a:t>sepiolite</a:t>
            </a:r>
            <a:r>
              <a:rPr lang="es-ES" dirty="0"/>
              <a:t>.</a:t>
            </a:r>
          </a:p>
          <a:p>
            <a:pPr>
              <a:buFontTx/>
              <a:buChar char="-"/>
            </a:pPr>
            <a:r>
              <a:rPr lang="es-ES" dirty="0" err="1"/>
              <a:t>The</a:t>
            </a:r>
            <a:r>
              <a:rPr lang="es-ES" dirty="0"/>
              <a:t> </a:t>
            </a:r>
            <a:r>
              <a:rPr lang="es-ES" dirty="0" err="1"/>
              <a:t>layer</a:t>
            </a:r>
            <a:r>
              <a:rPr lang="es-ES" dirty="0"/>
              <a:t> of </a:t>
            </a:r>
            <a:r>
              <a:rPr lang="es-ES" dirty="0" err="1"/>
              <a:t>bentonite</a:t>
            </a:r>
            <a:r>
              <a:rPr lang="es-ES" dirty="0"/>
              <a:t> </a:t>
            </a:r>
            <a:r>
              <a:rPr lang="es-ES" dirty="0" err="1"/>
              <a:t>holds</a:t>
            </a:r>
            <a:r>
              <a:rPr lang="es-ES" dirty="0"/>
              <a:t> a </a:t>
            </a:r>
            <a:r>
              <a:rPr lang="es-ES" dirty="0" err="1"/>
              <a:t>fairly</a:t>
            </a:r>
            <a:r>
              <a:rPr lang="es-ES" dirty="0"/>
              <a:t> </a:t>
            </a:r>
            <a:r>
              <a:rPr lang="es-ES" dirty="0" err="1"/>
              <a:t>high</a:t>
            </a:r>
            <a:r>
              <a:rPr lang="es-ES" dirty="0"/>
              <a:t> </a:t>
            </a:r>
            <a:r>
              <a:rPr lang="es-ES" dirty="0" err="1"/>
              <a:t>density</a:t>
            </a:r>
            <a:r>
              <a:rPr lang="es-ES" dirty="0"/>
              <a:t> of </a:t>
            </a:r>
            <a:r>
              <a:rPr lang="es-ES" dirty="0" err="1"/>
              <a:t>negative</a:t>
            </a:r>
            <a:r>
              <a:rPr lang="es-ES" dirty="0"/>
              <a:t> </a:t>
            </a:r>
            <a:r>
              <a:rPr lang="es-ES" dirty="0" err="1"/>
              <a:t>charge</a:t>
            </a:r>
            <a:r>
              <a:rPr lang="es-ES" dirty="0"/>
              <a:t> </a:t>
            </a:r>
            <a:r>
              <a:rPr lang="es-ES" dirty="0" err="1"/>
              <a:t>that</a:t>
            </a:r>
            <a:r>
              <a:rPr lang="es-ES" dirty="0"/>
              <a:t> </a:t>
            </a:r>
            <a:r>
              <a:rPr lang="es-ES" dirty="0" err="1"/>
              <a:t>is</a:t>
            </a:r>
            <a:r>
              <a:rPr lang="es-ES" dirty="0"/>
              <a:t> </a:t>
            </a:r>
            <a:r>
              <a:rPr lang="es-ES" dirty="0" err="1"/>
              <a:t>compensated</a:t>
            </a:r>
            <a:r>
              <a:rPr lang="es-ES" dirty="0"/>
              <a:t> </a:t>
            </a:r>
            <a:r>
              <a:rPr lang="es-ES" dirty="0" err="1"/>
              <a:t>with</a:t>
            </a:r>
            <a:r>
              <a:rPr lang="es-ES" dirty="0"/>
              <a:t> </a:t>
            </a:r>
            <a:r>
              <a:rPr lang="es-ES" dirty="0" err="1"/>
              <a:t>cataions</a:t>
            </a:r>
            <a:r>
              <a:rPr lang="es-ES" dirty="0"/>
              <a:t> placed in </a:t>
            </a:r>
            <a:r>
              <a:rPr lang="es-ES" dirty="0" err="1"/>
              <a:t>between</a:t>
            </a:r>
            <a:r>
              <a:rPr lang="es-ES" dirty="0"/>
              <a:t> </a:t>
            </a:r>
            <a:r>
              <a:rPr lang="es-ES" dirty="0" err="1"/>
              <a:t>the</a:t>
            </a:r>
            <a:r>
              <a:rPr lang="es-ES" dirty="0"/>
              <a:t> </a:t>
            </a:r>
            <a:r>
              <a:rPr lang="es-ES" dirty="0" err="1"/>
              <a:t>layers</a:t>
            </a:r>
            <a:r>
              <a:rPr lang="es-ES" dirty="0"/>
              <a:t>. </a:t>
            </a:r>
            <a:r>
              <a:rPr lang="es-ES" dirty="0" err="1"/>
              <a:t>Very</a:t>
            </a:r>
            <a:r>
              <a:rPr lang="es-ES" dirty="0"/>
              <a:t> </a:t>
            </a:r>
            <a:r>
              <a:rPr lang="es-ES" dirty="0" err="1"/>
              <a:t>low</a:t>
            </a:r>
            <a:r>
              <a:rPr lang="es-ES" dirty="0"/>
              <a:t> </a:t>
            </a:r>
            <a:r>
              <a:rPr lang="es-ES" dirty="0" err="1"/>
              <a:t>negative</a:t>
            </a:r>
            <a:r>
              <a:rPr lang="es-ES" dirty="0"/>
              <a:t> </a:t>
            </a:r>
            <a:r>
              <a:rPr lang="es-ES" dirty="0" err="1"/>
              <a:t>charge</a:t>
            </a:r>
            <a:r>
              <a:rPr lang="es-ES" dirty="0"/>
              <a:t> </a:t>
            </a:r>
            <a:r>
              <a:rPr lang="es-ES" dirty="0" err="1"/>
              <a:t>on</a:t>
            </a:r>
            <a:r>
              <a:rPr lang="es-ES" dirty="0"/>
              <a:t> </a:t>
            </a:r>
            <a:r>
              <a:rPr lang="es-ES" dirty="0" err="1"/>
              <a:t>the</a:t>
            </a:r>
            <a:r>
              <a:rPr lang="es-ES" dirty="0"/>
              <a:t> </a:t>
            </a:r>
            <a:r>
              <a:rPr lang="es-ES" dirty="0" err="1"/>
              <a:t>surface</a:t>
            </a:r>
            <a:r>
              <a:rPr lang="es-ES" dirty="0"/>
              <a:t> of </a:t>
            </a:r>
            <a:r>
              <a:rPr lang="es-ES" dirty="0" err="1"/>
              <a:t>sepiolite</a:t>
            </a:r>
            <a:r>
              <a:rPr lang="es-ES" dirty="0"/>
              <a:t>.</a:t>
            </a:r>
          </a:p>
          <a:p>
            <a:pPr>
              <a:buFontTx/>
              <a:buChar char="-"/>
            </a:pPr>
            <a:r>
              <a:rPr lang="es-ES" dirty="0" err="1"/>
              <a:t>High</a:t>
            </a:r>
            <a:r>
              <a:rPr lang="es-ES" dirty="0"/>
              <a:t> </a:t>
            </a:r>
            <a:r>
              <a:rPr lang="es-ES" dirty="0" err="1"/>
              <a:t>density</a:t>
            </a:r>
            <a:r>
              <a:rPr lang="es-ES" dirty="0"/>
              <a:t> of </a:t>
            </a:r>
            <a:r>
              <a:rPr lang="es-ES" dirty="0" err="1"/>
              <a:t>hydroxy</a:t>
            </a:r>
            <a:r>
              <a:rPr lang="es-ES" dirty="0"/>
              <a:t> </a:t>
            </a:r>
            <a:r>
              <a:rPr lang="es-ES" dirty="0" err="1"/>
              <a:t>groups</a:t>
            </a:r>
            <a:r>
              <a:rPr lang="es-ES" dirty="0"/>
              <a:t> </a:t>
            </a:r>
            <a:r>
              <a:rPr lang="es-ES" dirty="0" err="1"/>
              <a:t>on</a:t>
            </a:r>
            <a:r>
              <a:rPr lang="es-ES" dirty="0"/>
              <a:t> </a:t>
            </a:r>
            <a:r>
              <a:rPr lang="es-ES" dirty="0" err="1"/>
              <a:t>the</a:t>
            </a:r>
            <a:r>
              <a:rPr lang="es-ES" dirty="0"/>
              <a:t> </a:t>
            </a:r>
            <a:r>
              <a:rPr lang="es-ES" dirty="0" err="1"/>
              <a:t>surface</a:t>
            </a:r>
            <a:r>
              <a:rPr lang="es-ES" dirty="0"/>
              <a:t> of </a:t>
            </a:r>
            <a:r>
              <a:rPr lang="es-ES" dirty="0" err="1"/>
              <a:t>sepiolite</a:t>
            </a:r>
            <a:r>
              <a:rPr lang="es-ES" dirty="0"/>
              <a:t> </a:t>
            </a:r>
            <a:r>
              <a:rPr lang="es-ES" dirty="0" err="1"/>
              <a:t>which</a:t>
            </a:r>
            <a:r>
              <a:rPr lang="es-ES" dirty="0"/>
              <a:t> </a:t>
            </a:r>
            <a:r>
              <a:rPr lang="es-ES" dirty="0" err="1"/>
              <a:t>makes</a:t>
            </a:r>
            <a:r>
              <a:rPr lang="es-ES" dirty="0"/>
              <a:t> </a:t>
            </a:r>
            <a:r>
              <a:rPr lang="es-ES" dirty="0" err="1"/>
              <a:t>this</a:t>
            </a:r>
            <a:r>
              <a:rPr lang="es-ES" dirty="0"/>
              <a:t> material </a:t>
            </a:r>
            <a:r>
              <a:rPr lang="es-ES" dirty="0" err="1"/>
              <a:t>highly</a:t>
            </a:r>
            <a:r>
              <a:rPr lang="es-ES" dirty="0"/>
              <a:t> </a:t>
            </a:r>
            <a:r>
              <a:rPr lang="es-ES" dirty="0" err="1"/>
              <a:t>absorbent</a:t>
            </a:r>
            <a:r>
              <a:rPr lang="es-ES" dirty="0"/>
              <a:t>.</a:t>
            </a:r>
          </a:p>
          <a:p>
            <a:pPr>
              <a:buFontTx/>
              <a:buChar char="-"/>
            </a:pPr>
            <a:endParaRPr lang="es-ES" dirty="0"/>
          </a:p>
          <a:p>
            <a:r>
              <a:rPr lang="es-ES" dirty="0" err="1"/>
              <a:t>Attapulgite</a:t>
            </a:r>
            <a:r>
              <a:rPr lang="es-ES" dirty="0"/>
              <a:t> has a </a:t>
            </a:r>
            <a:r>
              <a:rPr lang="es-ES" dirty="0" err="1"/>
              <a:t>structure</a:t>
            </a:r>
            <a:r>
              <a:rPr lang="es-ES" dirty="0"/>
              <a:t> </a:t>
            </a:r>
            <a:r>
              <a:rPr lang="es-ES" dirty="0" err="1"/>
              <a:t>very</a:t>
            </a:r>
            <a:r>
              <a:rPr lang="es-ES" dirty="0"/>
              <a:t> similar </a:t>
            </a:r>
            <a:r>
              <a:rPr lang="es-ES" dirty="0" err="1"/>
              <a:t>to</a:t>
            </a:r>
            <a:r>
              <a:rPr lang="es-ES" dirty="0"/>
              <a:t> </a:t>
            </a:r>
            <a:r>
              <a:rPr lang="es-ES" dirty="0" err="1"/>
              <a:t>sepiolite</a:t>
            </a:r>
            <a:r>
              <a:rPr lang="es-ES" dirty="0"/>
              <a:t> </a:t>
            </a:r>
            <a:r>
              <a:rPr lang="es-ES" dirty="0" err="1"/>
              <a:t>with</a:t>
            </a:r>
            <a:r>
              <a:rPr lang="es-ES" dirty="0"/>
              <a:t> </a:t>
            </a:r>
            <a:r>
              <a:rPr lang="es-ES" dirty="0" err="1"/>
              <a:t>the</a:t>
            </a:r>
            <a:r>
              <a:rPr lang="es-ES" dirty="0"/>
              <a:t> </a:t>
            </a:r>
            <a:r>
              <a:rPr lang="es-ES" dirty="0" err="1"/>
              <a:t>main</a:t>
            </a:r>
            <a:r>
              <a:rPr lang="es-ES" dirty="0"/>
              <a:t> </a:t>
            </a:r>
            <a:r>
              <a:rPr lang="es-ES" dirty="0" err="1"/>
              <a:t>difference</a:t>
            </a:r>
            <a:r>
              <a:rPr lang="es-ES" dirty="0"/>
              <a:t> </a:t>
            </a:r>
            <a:r>
              <a:rPr lang="es-ES" dirty="0" err="1"/>
              <a:t>being</a:t>
            </a:r>
            <a:r>
              <a:rPr lang="es-ES" dirty="0"/>
              <a:t> </a:t>
            </a:r>
            <a:r>
              <a:rPr lang="es-ES" dirty="0" err="1"/>
              <a:t>an</a:t>
            </a:r>
            <a:r>
              <a:rPr lang="es-ES" dirty="0"/>
              <a:t> </a:t>
            </a:r>
            <a:r>
              <a:rPr lang="es-ES" dirty="0" err="1"/>
              <a:t>smaller</a:t>
            </a:r>
            <a:r>
              <a:rPr lang="es-ES" dirty="0"/>
              <a:t> </a:t>
            </a:r>
            <a:r>
              <a:rPr lang="es-ES" dirty="0" err="1"/>
              <a:t>zeolitic</a:t>
            </a:r>
            <a:r>
              <a:rPr lang="es-ES" dirty="0"/>
              <a:t> </a:t>
            </a:r>
            <a:r>
              <a:rPr lang="es-ES" dirty="0" err="1"/>
              <a:t>channel</a:t>
            </a:r>
            <a:r>
              <a:rPr lang="es-ES" dirty="0"/>
              <a:t>. </a:t>
            </a:r>
            <a:r>
              <a:rPr lang="es-ES" dirty="0" err="1"/>
              <a:t>The</a:t>
            </a:r>
            <a:r>
              <a:rPr lang="es-ES" dirty="0"/>
              <a:t> </a:t>
            </a:r>
            <a:r>
              <a:rPr lang="es-ES" dirty="0" err="1"/>
              <a:t>needle</a:t>
            </a:r>
            <a:r>
              <a:rPr lang="es-ES" dirty="0"/>
              <a:t> has a </a:t>
            </a:r>
            <a:r>
              <a:rPr lang="es-ES" dirty="0" err="1"/>
              <a:t>lower</a:t>
            </a:r>
            <a:r>
              <a:rPr lang="es-ES" dirty="0"/>
              <a:t> </a:t>
            </a:r>
            <a:r>
              <a:rPr lang="es-ES" dirty="0" err="1"/>
              <a:t>aspect</a:t>
            </a:r>
            <a:r>
              <a:rPr lang="es-ES" dirty="0"/>
              <a:t> ratio </a:t>
            </a:r>
            <a:r>
              <a:rPr lang="es-ES" dirty="0" err="1"/>
              <a:t>than</a:t>
            </a:r>
            <a:r>
              <a:rPr lang="es-ES" dirty="0"/>
              <a:t> </a:t>
            </a:r>
            <a:r>
              <a:rPr lang="es-ES" dirty="0" err="1"/>
              <a:t>sepiolite</a:t>
            </a:r>
            <a:r>
              <a:rPr lang="es-ES" dirty="0"/>
              <a:t> </a:t>
            </a:r>
            <a:r>
              <a:rPr lang="es-ES" dirty="0" err="1"/>
              <a:t>an</a:t>
            </a:r>
            <a:r>
              <a:rPr lang="es-ES" dirty="0"/>
              <a:t> </a:t>
            </a:r>
            <a:r>
              <a:rPr lang="es-ES" dirty="0" err="1"/>
              <a:t>hence</a:t>
            </a:r>
            <a:r>
              <a:rPr lang="es-ES" dirty="0"/>
              <a:t> </a:t>
            </a:r>
            <a:r>
              <a:rPr lang="es-ES" dirty="0" err="1"/>
              <a:t>this</a:t>
            </a:r>
            <a:r>
              <a:rPr lang="es-ES" dirty="0"/>
              <a:t> has </a:t>
            </a:r>
            <a:r>
              <a:rPr lang="es-ES" dirty="0" err="1"/>
              <a:t>generaly</a:t>
            </a:r>
            <a:r>
              <a:rPr lang="es-ES" dirty="0"/>
              <a:t> </a:t>
            </a:r>
            <a:r>
              <a:rPr lang="es-ES" dirty="0" err="1"/>
              <a:t>speking</a:t>
            </a:r>
            <a:r>
              <a:rPr lang="es-ES" dirty="0"/>
              <a:t> a </a:t>
            </a:r>
            <a:r>
              <a:rPr lang="es-ES" dirty="0" err="1"/>
              <a:t>lower</a:t>
            </a:r>
            <a:r>
              <a:rPr lang="es-ES" dirty="0"/>
              <a:t> </a:t>
            </a:r>
            <a:r>
              <a:rPr lang="es-ES" dirty="0" err="1"/>
              <a:t>rheological</a:t>
            </a:r>
            <a:r>
              <a:rPr lang="es-ES" dirty="0"/>
              <a:t> performance.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0F803B-D1F6-48A7-ACB4-33EC9376BF26}" type="slidenum">
              <a:rPr lang="en-US"/>
              <a:pPr/>
              <a:t>46</a:t>
            </a:fld>
            <a:endParaRPr lang="en-US"/>
          </a:p>
        </p:txBody>
      </p:sp>
      <p:sp>
        <p:nvSpPr>
          <p:cNvPr id="110594" name="1 Marcador de imagen de diapositiva"/>
          <p:cNvSpPr>
            <a:spLocks noGrp="1" noRot="1" noChangeAspect="1" noTextEdit="1"/>
          </p:cNvSpPr>
          <p:nvPr>
            <p:ph type="sldImg"/>
          </p:nvPr>
        </p:nvSpPr>
        <p:spPr>
          <a:ln/>
        </p:spPr>
      </p:sp>
      <p:sp>
        <p:nvSpPr>
          <p:cNvPr id="110595" name="2 Marcador de notas"/>
          <p:cNvSpPr>
            <a:spLocks noGrp="1"/>
          </p:cNvSpPr>
          <p:nvPr>
            <p:ph type="body" idx="1"/>
          </p:nvPr>
        </p:nvSpPr>
        <p:spPr>
          <a:xfrm>
            <a:off x="679450" y="4713288"/>
            <a:ext cx="5438775" cy="4468812"/>
          </a:xfrm>
          <a:noFill/>
        </p:spPr>
        <p:txBody>
          <a:bodyPr/>
          <a:lstStyle/>
          <a:p>
            <a:pPr>
              <a:spcBef>
                <a:spcPct val="0"/>
              </a:spcBef>
            </a:pPr>
            <a:r>
              <a:rPr lang="en-GB" dirty="0"/>
              <a:t>Pangel B20 has been evaluated at same dosage against a conventional </a:t>
            </a:r>
            <a:r>
              <a:rPr lang="en-GB" dirty="0" err="1"/>
              <a:t>organobentonite</a:t>
            </a:r>
            <a:r>
              <a:rPr lang="en-GB" dirty="0"/>
              <a:t> (Bentone 34) which requires polar activator and new </a:t>
            </a:r>
            <a:r>
              <a:rPr lang="en-GB" dirty="0" err="1"/>
              <a:t>organobentonite</a:t>
            </a:r>
            <a:r>
              <a:rPr lang="en-GB" dirty="0"/>
              <a:t> (Garamite 1958). The result is that only Pangel B20 and Garamite gives a stable formulation.  In the viscosity graph can be seen that Pangel B20 produce the formulation with highest zero shear viscosity. </a:t>
            </a:r>
          </a:p>
        </p:txBody>
      </p:sp>
      <p:sp>
        <p:nvSpPr>
          <p:cNvPr id="15364"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63" tIns="46181" rIns="92363" bIns="46181" anchor="b"/>
          <a:lstStyle/>
          <a:p>
            <a:pPr algn="r" defTabSz="922338"/>
            <a:fld id="{284799D4-2BF6-48F2-B0D3-C53C9A5E2C8F}" type="slidenum">
              <a:rPr lang="es-ES_tradnl" sz="1300">
                <a:latin typeface="Calibri" pitchFamily="34" charset="0"/>
                <a:cs typeface="Arial" charset="0"/>
              </a:rPr>
              <a:pPr algn="r" defTabSz="922338"/>
              <a:t>46</a:t>
            </a:fld>
            <a:endParaRPr lang="es-ES_tradnl" sz="1300">
              <a:latin typeface="Calibri" pitchFamily="34"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649948F-79C5-4146-9945-CC9562247130}" type="slidenum">
              <a:rPr lang="en-US"/>
              <a:pPr/>
              <a:t>47</a:t>
            </a:fld>
            <a:endParaRPr lang="en-US"/>
          </a:p>
        </p:txBody>
      </p:sp>
      <p:sp>
        <p:nvSpPr>
          <p:cNvPr id="102402" name="1 Marcador de imagen de diapositiva"/>
          <p:cNvSpPr>
            <a:spLocks noGrp="1" noRot="1" noChangeAspect="1" noTextEdit="1"/>
          </p:cNvSpPr>
          <p:nvPr>
            <p:ph type="sldImg"/>
          </p:nvPr>
        </p:nvSpPr>
        <p:spPr>
          <a:ln/>
        </p:spPr>
      </p:sp>
      <p:sp>
        <p:nvSpPr>
          <p:cNvPr id="102403" name="2 Marcador de notas"/>
          <p:cNvSpPr>
            <a:spLocks noGrp="1"/>
          </p:cNvSpPr>
          <p:nvPr>
            <p:ph type="body" idx="1"/>
          </p:nvPr>
        </p:nvSpPr>
        <p:spPr>
          <a:xfrm>
            <a:off x="679450" y="4713288"/>
            <a:ext cx="5438775" cy="4468812"/>
          </a:xfrm>
          <a:noFill/>
        </p:spPr>
        <p:txBody>
          <a:bodyPr/>
          <a:lstStyle/>
          <a:p>
            <a:pPr>
              <a:spcBef>
                <a:spcPct val="0"/>
              </a:spcBef>
            </a:pPr>
            <a:r>
              <a:rPr lang="en-GB"/>
              <a:t>VOC: volatile organic component (solvent)</a:t>
            </a:r>
          </a:p>
        </p:txBody>
      </p:sp>
      <p:sp>
        <p:nvSpPr>
          <p:cNvPr id="15364"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63" tIns="46181" rIns="92363" bIns="46181" anchor="b"/>
          <a:lstStyle/>
          <a:p>
            <a:pPr algn="r" defTabSz="922338"/>
            <a:fld id="{C3D9E45C-461C-4DD4-81B2-2BA5500ACC0F}" type="slidenum">
              <a:rPr lang="es-ES_tradnl" sz="1300">
                <a:latin typeface="Calibri" pitchFamily="34" charset="0"/>
                <a:cs typeface="Arial" charset="0"/>
              </a:rPr>
              <a:pPr algn="r" defTabSz="922338"/>
              <a:t>47</a:t>
            </a:fld>
            <a:endParaRPr lang="es-ES_tradnl" sz="1300">
              <a:latin typeface="Calibri" pitchFamily="34" charset="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4E0DD6-12D8-4E8A-8B26-D24EE3B6AB94}" type="slidenum">
              <a:rPr lang="en-US"/>
              <a:pPr/>
              <a:t>48</a:t>
            </a:fld>
            <a:endParaRPr lang="en-US"/>
          </a:p>
        </p:txBody>
      </p:sp>
      <p:sp>
        <p:nvSpPr>
          <p:cNvPr id="106498" name="1 Marcador de imagen de diapositiva"/>
          <p:cNvSpPr>
            <a:spLocks noGrp="1" noRot="1" noChangeAspect="1" noTextEdit="1"/>
          </p:cNvSpPr>
          <p:nvPr>
            <p:ph type="sldImg"/>
          </p:nvPr>
        </p:nvSpPr>
        <p:spPr>
          <a:ln/>
        </p:spPr>
      </p:sp>
      <p:sp>
        <p:nvSpPr>
          <p:cNvPr id="106499" name="2 Marcador de notas"/>
          <p:cNvSpPr>
            <a:spLocks noGrp="1"/>
          </p:cNvSpPr>
          <p:nvPr>
            <p:ph type="body" idx="1"/>
          </p:nvPr>
        </p:nvSpPr>
        <p:spPr>
          <a:xfrm>
            <a:off x="679450" y="4713288"/>
            <a:ext cx="5438775" cy="4468812"/>
          </a:xfrm>
          <a:noFill/>
        </p:spPr>
        <p:txBody>
          <a:bodyPr/>
          <a:lstStyle/>
          <a:p>
            <a:pPr>
              <a:spcBef>
                <a:spcPct val="0"/>
              </a:spcBef>
            </a:pPr>
            <a:r>
              <a:rPr lang="en-GB"/>
              <a:t>This starting point formulation has newtonian PU (polyurethane) thickener and suffer from can stability problems and poor sag control. Pangel B20 has beed tested with the aim of improving this performance. Together with the addition of Pangel B20 adjustments in the addition of thickener and dispersant have been evaluated. </a:t>
            </a:r>
          </a:p>
        </p:txBody>
      </p:sp>
      <p:sp>
        <p:nvSpPr>
          <p:cNvPr id="15364"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63" tIns="46181" rIns="92363" bIns="46181" anchor="b"/>
          <a:lstStyle/>
          <a:p>
            <a:pPr algn="r" defTabSz="922338"/>
            <a:fld id="{CB8D494C-87C8-44A3-BC1C-3D3A4057C329}" type="slidenum">
              <a:rPr lang="es-ES_tradnl" sz="1300">
                <a:latin typeface="Calibri" pitchFamily="34" charset="0"/>
                <a:cs typeface="Arial" charset="0"/>
              </a:rPr>
              <a:pPr algn="r" defTabSz="922338"/>
              <a:t>48</a:t>
            </a:fld>
            <a:endParaRPr lang="es-ES_tradnl" sz="1300">
              <a:latin typeface="Calibri" pitchFamily="34" charset="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9E77B6-1530-4FF2-84A8-64A370E9292C}" type="slidenum">
              <a:rPr lang="en-US"/>
              <a:pPr/>
              <a:t>49</a:t>
            </a:fld>
            <a:endParaRPr lang="en-US"/>
          </a:p>
        </p:txBody>
      </p:sp>
      <p:sp>
        <p:nvSpPr>
          <p:cNvPr id="104450" name="1 Marcador de imagen de diapositiva"/>
          <p:cNvSpPr>
            <a:spLocks noGrp="1" noRot="1" noChangeAspect="1" noTextEdit="1"/>
          </p:cNvSpPr>
          <p:nvPr>
            <p:ph type="sldImg"/>
          </p:nvPr>
        </p:nvSpPr>
        <p:spPr>
          <a:ln/>
        </p:spPr>
      </p:sp>
      <p:sp>
        <p:nvSpPr>
          <p:cNvPr id="104451" name="2 Marcador de notas"/>
          <p:cNvSpPr>
            <a:spLocks noGrp="1"/>
          </p:cNvSpPr>
          <p:nvPr>
            <p:ph type="body" idx="1"/>
          </p:nvPr>
        </p:nvSpPr>
        <p:spPr>
          <a:xfrm>
            <a:off x="679450" y="4713288"/>
            <a:ext cx="5438775" cy="4468812"/>
          </a:xfrm>
          <a:noFill/>
        </p:spPr>
        <p:txBody>
          <a:bodyPr/>
          <a:lstStyle/>
          <a:p>
            <a:pPr>
              <a:spcBef>
                <a:spcPct val="0"/>
              </a:spcBef>
            </a:pPr>
            <a:r>
              <a:rPr lang="en-GB" dirty="0"/>
              <a:t>It can be seen in formula 1 that the original formulation suffer from poor can stability and poor sag resistance. Addition of 0,4% of Pangel B20 improves sag resistance and only a little can stability. </a:t>
            </a:r>
          </a:p>
          <a:p>
            <a:pPr>
              <a:spcBef>
                <a:spcPct val="0"/>
              </a:spcBef>
            </a:pPr>
            <a:r>
              <a:rPr lang="en-GB" dirty="0"/>
              <a:t>An increase in the addition of Pangel B20 is needed and expected increase of consistence is balance reducing the amount of PU thickener or increasing the amount of dispersant. Both cases full sag control has been achieved without impairing the levelling of the paint and can stability has further improved from clear presence of sediment in the original to slightly filling of sediment. The last attempt increasing the dosage of Pangel B20 and reducing the amount of PU thickener affects negatively the levelling of the paint. So finally, the best formulation is number 2 where the addition of PU thickener has been reduced in 26% in order to have the same consistence after addition of 0,5% of Pangel B20. The new formulation has much better can stability and sag control keeping the same levelling.   </a:t>
            </a:r>
          </a:p>
        </p:txBody>
      </p:sp>
      <p:sp>
        <p:nvSpPr>
          <p:cNvPr id="15364"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63" tIns="46181" rIns="92363" bIns="46181" anchor="b"/>
          <a:lstStyle/>
          <a:p>
            <a:pPr algn="r" defTabSz="922338"/>
            <a:fld id="{96B6C3FA-1851-44A6-8B25-FB85411938E7}" type="slidenum">
              <a:rPr lang="es-ES_tradnl" sz="1300">
                <a:latin typeface="Calibri" pitchFamily="34" charset="0"/>
                <a:cs typeface="Arial" charset="0"/>
              </a:rPr>
              <a:pPr algn="r" defTabSz="922338"/>
              <a:t>49</a:t>
            </a:fld>
            <a:endParaRPr lang="es-ES_tradnl" sz="1300">
              <a:latin typeface="Calibri" pitchFamily="34"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14019" name="2 Marcador de notas"/>
          <p:cNvSpPr>
            <a:spLocks noGrp="1"/>
          </p:cNvSpPr>
          <p:nvPr>
            <p:ph type="body" idx="1"/>
          </p:nvPr>
        </p:nvSpPr>
        <p:spPr/>
        <p:txBody>
          <a:bodyPr/>
          <a:lstStyle/>
          <a:p>
            <a:pPr defTabSz="955613" fontAlgn="auto">
              <a:spcBef>
                <a:spcPct val="0"/>
              </a:spcBef>
              <a:spcAft>
                <a:spcPts val="0"/>
              </a:spcAft>
              <a:defRPr/>
            </a:pPr>
            <a:r>
              <a:rPr lang="en-US" sz="1300" dirty="0">
                <a:solidFill>
                  <a:srgbClr val="000066"/>
                </a:solidFill>
                <a:latin typeface="+mn-lt"/>
              </a:rPr>
              <a:t>Sodium and calcium cations on the faces of the clay particles are key for the properties and performance as, in the presence of water it hydrates strongly. This pulls apart the platelets allowing the positive border charges to attract the negative charge on the surface of individual particles. This creates a 3 dimensional structure that retains water (</a:t>
            </a:r>
            <a:r>
              <a:rPr lang="en-US" sz="1300" b="1" dirty="0">
                <a:solidFill>
                  <a:srgbClr val="000066"/>
                </a:solidFill>
                <a:latin typeface="+mn-lt"/>
              </a:rPr>
              <a:t>increasing viscosity</a:t>
            </a:r>
            <a:r>
              <a:rPr lang="en-US" sz="1300" dirty="0">
                <a:solidFill>
                  <a:srgbClr val="000066"/>
                </a:solidFill>
                <a:latin typeface="+mn-lt"/>
              </a:rPr>
              <a:t>) and holds other particles in the system . Structure is weak enough to  be broken under shear allowing good flow and application properties </a:t>
            </a:r>
          </a:p>
        </p:txBody>
      </p:sp>
      <p:sp>
        <p:nvSpPr>
          <p:cNvPr id="16388" name="3 Marcador de número de diapositiva"/>
          <p:cNvSpPr txBox="1">
            <a:spLocks noGrp="1"/>
          </p:cNvSpPr>
          <p:nvPr/>
        </p:nvSpPr>
        <p:spPr bwMode="auto">
          <a:xfrm>
            <a:off x="3850294" y="9430846"/>
            <a:ext cx="2945862" cy="494253"/>
          </a:xfrm>
          <a:prstGeom prst="rect">
            <a:avLst/>
          </a:prstGeom>
          <a:noFill/>
          <a:ln w="9525">
            <a:noFill/>
            <a:miter lim="800000"/>
            <a:headEnd/>
            <a:tailEnd/>
          </a:ln>
        </p:spPr>
        <p:txBody>
          <a:bodyPr lIns="91715" tIns="45858" rIns="91715" bIns="45858" anchor="b"/>
          <a:lstStyle/>
          <a:p>
            <a:pPr algn="r" defTabSz="917351"/>
            <a:fld id="{51D540FF-E1C3-4119-948A-BCC8EE19A2BA}" type="slidenum">
              <a:rPr lang="es-ES_tradnl" sz="1200"/>
              <a:pPr algn="r" defTabSz="917351"/>
              <a:t>5</a:t>
            </a:fld>
            <a:endParaRPr lang="es-ES_tradnl"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AAB7D3-F027-4DAD-97E1-46DF50E5626C}" type="slidenum">
              <a:rPr lang="en-US"/>
              <a:pPr/>
              <a:t>7</a:t>
            </a:fld>
            <a:endParaRPr lang="en-US"/>
          </a:p>
        </p:txBody>
      </p:sp>
      <p:sp>
        <p:nvSpPr>
          <p:cNvPr id="209922" name="1 Marcador de imagen de diapositiva"/>
          <p:cNvSpPr>
            <a:spLocks noGrp="1" noRot="1" noChangeAspect="1" noTextEdit="1"/>
          </p:cNvSpPr>
          <p:nvPr>
            <p:ph type="sldImg"/>
          </p:nvPr>
        </p:nvSpPr>
        <p:spPr>
          <a:ln/>
        </p:spPr>
      </p:sp>
      <p:sp>
        <p:nvSpPr>
          <p:cNvPr id="209923" name="2 Marcador de notas"/>
          <p:cNvSpPr>
            <a:spLocks noGrp="1"/>
          </p:cNvSpPr>
          <p:nvPr>
            <p:ph type="body" idx="1"/>
          </p:nvPr>
        </p:nvSpPr>
        <p:spPr>
          <a:xfrm>
            <a:off x="679450" y="4713288"/>
            <a:ext cx="5438775" cy="4468812"/>
          </a:xfrm>
          <a:noFill/>
        </p:spPr>
        <p:txBody>
          <a:bodyPr lIns="92355" tIns="46177" rIns="92355" bIns="46177"/>
          <a:lstStyle/>
          <a:p>
            <a:pPr>
              <a:spcBef>
                <a:spcPct val="0"/>
              </a:spcBef>
            </a:pPr>
            <a:r>
              <a:rPr lang="en-GB" dirty="0"/>
              <a:t>It is important to understand that our thickeners are sold as a agglomerates of particles. This agglomerates has only absorption properties and will not provide any rheological behaviour. The final user should disperse the material into its formulation in order to place as many elementary particles as possible. Full dispersion of the material will give a highly efficient thickener. However, in real life the most common situation will be with some elementary particles together with bundles of them. </a:t>
            </a:r>
          </a:p>
        </p:txBody>
      </p:sp>
      <p:sp>
        <p:nvSpPr>
          <p:cNvPr id="15364" name="3 Marcador de número de diapositiva"/>
          <p:cNvSpPr txBox="1">
            <a:spLocks noGrp="1"/>
          </p:cNvSpPr>
          <p:nvPr/>
        </p:nvSpPr>
        <p:spPr bwMode="auto">
          <a:xfrm>
            <a:off x="3849688" y="9429750"/>
            <a:ext cx="2946400" cy="495300"/>
          </a:xfrm>
          <a:prstGeom prst="rect">
            <a:avLst/>
          </a:prstGeom>
          <a:noFill/>
          <a:ln w="9525">
            <a:noFill/>
            <a:miter lim="800000"/>
            <a:headEnd/>
            <a:tailEnd/>
          </a:ln>
        </p:spPr>
        <p:txBody>
          <a:bodyPr lIns="92355" tIns="46177" rIns="92355" bIns="46177" anchor="b"/>
          <a:lstStyle/>
          <a:p>
            <a:pPr algn="r" defTabSz="922338"/>
            <a:fld id="{FCA51E33-2417-46FB-9EC7-5681E118FC77}" type="slidenum">
              <a:rPr lang="es-ES_tradnl" sz="1300">
                <a:latin typeface="Calibri" pitchFamily="34" charset="0"/>
                <a:cs typeface="Arial" charset="0"/>
              </a:rPr>
              <a:pPr algn="r" defTabSz="922338"/>
              <a:t>7</a:t>
            </a:fld>
            <a:endParaRPr lang="es-ES_tradnl" sz="1300">
              <a:latin typeface="Calibri"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AC017-2C18-4E1F-BB36-1ED0D0D65048}" type="slidenum">
              <a:rPr lang="en-US"/>
              <a:pPr/>
              <a:t>8</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xfrm>
            <a:off x="906463" y="4716463"/>
            <a:ext cx="4984750" cy="4465637"/>
          </a:xfrm>
        </p:spPr>
        <p:txBody>
          <a:bodyPr/>
          <a:lstStyle/>
          <a:p>
            <a:r>
              <a:rPr lang="en-US" dirty="0"/>
              <a:t>When dispersing </a:t>
            </a:r>
            <a:r>
              <a:rPr lang="en-US" dirty="0" err="1"/>
              <a:t>bentonites</a:t>
            </a:r>
            <a:r>
              <a:rPr lang="en-US" dirty="0"/>
              <a:t> in water swelling of the additive is produced naturally and this helps the full dispersion of the material. A gel structure is produced which gives high viscosity at rest, this gel is destroyed under shear producing a drop in viscosity. This mechanism is the same for </a:t>
            </a:r>
            <a:r>
              <a:rPr lang="en-US" dirty="0" err="1"/>
              <a:t>sepiolite</a:t>
            </a:r>
            <a:r>
              <a:rPr lang="en-US" dirty="0"/>
              <a:t> products with the only difference that </a:t>
            </a:r>
            <a:r>
              <a:rPr lang="en-US" dirty="0" err="1"/>
              <a:t>sepiolite</a:t>
            </a:r>
            <a:r>
              <a:rPr lang="en-US" dirty="0"/>
              <a:t> will not swell </a:t>
            </a:r>
            <a:r>
              <a:rPr lang="en-US"/>
              <a:t>when is placed </a:t>
            </a:r>
            <a:r>
              <a:rPr lang="en-US" dirty="0"/>
              <a:t>in water.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F547E9E-10DB-4143-A1DC-DD517A183586}" type="slidenum">
              <a:rPr lang="en-US" smtClean="0"/>
              <a:pPr/>
              <a:t>9</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B7F1C-F826-4AD0-9722-0C9F11B93674}" type="slidenum">
              <a:rPr lang="en-US"/>
              <a:pPr/>
              <a:t>11</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s-ES" dirty="0"/>
              <a:t>Rheology </a:t>
            </a:r>
            <a:r>
              <a:rPr lang="es-ES" dirty="0" err="1"/>
              <a:t>modifiers</a:t>
            </a:r>
            <a:r>
              <a:rPr lang="es-ES" dirty="0"/>
              <a:t> are </a:t>
            </a:r>
            <a:r>
              <a:rPr lang="es-ES" dirty="0" err="1"/>
              <a:t>used</a:t>
            </a:r>
            <a:r>
              <a:rPr lang="es-ES" dirty="0"/>
              <a:t> </a:t>
            </a:r>
            <a:r>
              <a:rPr lang="es-ES" dirty="0" err="1"/>
              <a:t>to</a:t>
            </a:r>
            <a:r>
              <a:rPr lang="es-ES" dirty="0"/>
              <a:t> control </a:t>
            </a:r>
            <a:r>
              <a:rPr lang="es-ES" dirty="0" err="1"/>
              <a:t>specific</a:t>
            </a:r>
            <a:r>
              <a:rPr lang="es-ES" dirty="0"/>
              <a:t> </a:t>
            </a:r>
            <a:r>
              <a:rPr lang="es-ES" dirty="0" err="1"/>
              <a:t>properties</a:t>
            </a:r>
            <a:r>
              <a:rPr lang="es-ES" dirty="0"/>
              <a:t> of </a:t>
            </a:r>
            <a:r>
              <a:rPr lang="es-ES" dirty="0" err="1"/>
              <a:t>the</a:t>
            </a:r>
            <a:r>
              <a:rPr lang="es-ES" dirty="0"/>
              <a:t> </a:t>
            </a:r>
            <a:r>
              <a:rPr lang="es-ES" dirty="0" err="1"/>
              <a:t>paint</a:t>
            </a:r>
            <a:r>
              <a:rPr lang="es-ES" dirty="0"/>
              <a:t>. </a:t>
            </a:r>
            <a:r>
              <a:rPr lang="es-ES" dirty="0" err="1"/>
              <a:t>Every</a:t>
            </a:r>
            <a:r>
              <a:rPr lang="es-ES" dirty="0"/>
              <a:t> </a:t>
            </a:r>
            <a:r>
              <a:rPr lang="es-ES" dirty="0" err="1"/>
              <a:t>paing</a:t>
            </a:r>
            <a:r>
              <a:rPr lang="es-ES" dirty="0"/>
              <a:t> </a:t>
            </a:r>
            <a:r>
              <a:rPr lang="es-ES" dirty="0" err="1"/>
              <a:t>property</a:t>
            </a:r>
            <a:r>
              <a:rPr lang="es-ES" dirty="0"/>
              <a:t> </a:t>
            </a:r>
            <a:r>
              <a:rPr lang="es-ES" dirty="0" err="1"/>
              <a:t>is</a:t>
            </a:r>
            <a:r>
              <a:rPr lang="es-ES" dirty="0"/>
              <a:t> </a:t>
            </a:r>
            <a:r>
              <a:rPr lang="es-ES" dirty="0" err="1"/>
              <a:t>related</a:t>
            </a:r>
            <a:r>
              <a:rPr lang="es-ES" dirty="0"/>
              <a:t> </a:t>
            </a:r>
            <a:r>
              <a:rPr lang="es-ES" dirty="0" err="1"/>
              <a:t>to</a:t>
            </a:r>
            <a:r>
              <a:rPr lang="es-ES" dirty="0"/>
              <a:t> </a:t>
            </a:r>
            <a:r>
              <a:rPr lang="es-ES" dirty="0" err="1"/>
              <a:t>the</a:t>
            </a:r>
            <a:r>
              <a:rPr lang="es-ES" dirty="0"/>
              <a:t> </a:t>
            </a:r>
            <a:r>
              <a:rPr lang="es-ES" dirty="0" err="1"/>
              <a:t>viscosity</a:t>
            </a:r>
            <a:r>
              <a:rPr lang="es-ES" dirty="0"/>
              <a:t> </a:t>
            </a:r>
            <a:r>
              <a:rPr lang="es-ES" dirty="0" err="1"/>
              <a:t>profile</a:t>
            </a:r>
            <a:r>
              <a:rPr lang="es-ES" dirty="0"/>
              <a:t> at </a:t>
            </a:r>
            <a:r>
              <a:rPr lang="es-ES" dirty="0" err="1"/>
              <a:t>some</a:t>
            </a:r>
            <a:r>
              <a:rPr lang="es-ES" dirty="0"/>
              <a:t> </a:t>
            </a:r>
            <a:r>
              <a:rPr lang="es-ES" dirty="0" err="1"/>
              <a:t>specific</a:t>
            </a:r>
            <a:r>
              <a:rPr lang="es-ES" dirty="0"/>
              <a:t> </a:t>
            </a:r>
            <a:r>
              <a:rPr lang="es-ES" dirty="0" err="1"/>
              <a:t>shear</a:t>
            </a:r>
            <a:r>
              <a:rPr lang="es-ES" dirty="0"/>
              <a:t> </a:t>
            </a:r>
            <a:r>
              <a:rPr lang="es-ES" dirty="0" err="1"/>
              <a:t>rate</a:t>
            </a:r>
            <a:r>
              <a:rPr lang="es-ES" dirty="0"/>
              <a:t>, </a:t>
            </a:r>
            <a:r>
              <a:rPr lang="es-ES" dirty="0" err="1"/>
              <a:t>for</a:t>
            </a:r>
            <a:r>
              <a:rPr lang="es-ES" dirty="0"/>
              <a:t> </a:t>
            </a:r>
            <a:r>
              <a:rPr lang="es-ES" dirty="0" err="1"/>
              <a:t>instance</a:t>
            </a:r>
            <a:r>
              <a:rPr lang="es-ES" dirty="0"/>
              <a:t>: </a:t>
            </a:r>
            <a:r>
              <a:rPr lang="es-ES" dirty="0" err="1"/>
              <a:t>high</a:t>
            </a:r>
            <a:r>
              <a:rPr lang="es-ES" dirty="0"/>
              <a:t> </a:t>
            </a:r>
            <a:r>
              <a:rPr lang="es-ES" dirty="0" err="1"/>
              <a:t>shear</a:t>
            </a:r>
            <a:r>
              <a:rPr lang="es-ES" dirty="0"/>
              <a:t> </a:t>
            </a:r>
            <a:r>
              <a:rPr lang="es-ES" dirty="0" err="1"/>
              <a:t>rate</a:t>
            </a:r>
            <a:r>
              <a:rPr lang="es-ES" dirty="0"/>
              <a:t> </a:t>
            </a:r>
            <a:r>
              <a:rPr lang="es-ES" dirty="0" err="1"/>
              <a:t>viscosity</a:t>
            </a:r>
            <a:r>
              <a:rPr lang="es-ES" dirty="0"/>
              <a:t> </a:t>
            </a:r>
            <a:r>
              <a:rPr lang="es-ES" dirty="0" err="1"/>
              <a:t>controls</a:t>
            </a:r>
            <a:r>
              <a:rPr lang="es-ES" dirty="0"/>
              <a:t> </a:t>
            </a:r>
            <a:r>
              <a:rPr lang="es-ES" dirty="0" err="1"/>
              <a:t>brushability</a:t>
            </a:r>
            <a:r>
              <a:rPr lang="es-ES" dirty="0"/>
              <a:t> and </a:t>
            </a:r>
            <a:r>
              <a:rPr lang="es-ES" dirty="0" err="1"/>
              <a:t>thickness</a:t>
            </a:r>
            <a:r>
              <a:rPr lang="es-ES" dirty="0"/>
              <a:t> of </a:t>
            </a:r>
            <a:r>
              <a:rPr lang="es-ES" dirty="0" err="1"/>
              <a:t>the</a:t>
            </a:r>
            <a:r>
              <a:rPr lang="es-ES" dirty="0"/>
              <a:t> film. </a:t>
            </a:r>
            <a:r>
              <a:rPr lang="es-ES" dirty="0" err="1"/>
              <a:t>Low</a:t>
            </a:r>
            <a:r>
              <a:rPr lang="es-ES" dirty="0"/>
              <a:t> </a:t>
            </a:r>
            <a:r>
              <a:rPr lang="es-ES" dirty="0" err="1"/>
              <a:t>shear</a:t>
            </a:r>
            <a:r>
              <a:rPr lang="es-ES" dirty="0"/>
              <a:t> </a:t>
            </a:r>
            <a:r>
              <a:rPr lang="es-ES" dirty="0" err="1"/>
              <a:t>rate</a:t>
            </a:r>
            <a:r>
              <a:rPr lang="es-ES" dirty="0"/>
              <a:t> </a:t>
            </a:r>
            <a:r>
              <a:rPr lang="es-ES" dirty="0" err="1"/>
              <a:t>viscosity</a:t>
            </a:r>
            <a:r>
              <a:rPr lang="es-ES" dirty="0"/>
              <a:t> </a:t>
            </a:r>
            <a:r>
              <a:rPr lang="es-ES" dirty="0" err="1"/>
              <a:t>controls</a:t>
            </a:r>
            <a:r>
              <a:rPr lang="es-ES" dirty="0"/>
              <a:t> </a:t>
            </a:r>
            <a:r>
              <a:rPr lang="es-ES" dirty="0" err="1"/>
              <a:t>sedimentation</a:t>
            </a:r>
            <a:r>
              <a:rPr lang="es-ES" dirty="0"/>
              <a:t>, </a:t>
            </a:r>
            <a:r>
              <a:rPr lang="es-ES" dirty="0" err="1"/>
              <a:t>sagging</a:t>
            </a:r>
            <a:r>
              <a:rPr lang="es-ES" dirty="0"/>
              <a:t>, can </a:t>
            </a:r>
            <a:r>
              <a:rPr lang="es-ES" dirty="0" err="1"/>
              <a:t>stability</a:t>
            </a:r>
            <a:r>
              <a:rPr lang="es-ES" dirty="0"/>
              <a:t> and </a:t>
            </a:r>
            <a:r>
              <a:rPr lang="es-ES" dirty="0" err="1"/>
              <a:t>how</a:t>
            </a:r>
            <a:r>
              <a:rPr lang="es-ES" dirty="0"/>
              <a:t> </a:t>
            </a:r>
            <a:r>
              <a:rPr lang="es-ES" dirty="0" err="1"/>
              <a:t>the</a:t>
            </a:r>
            <a:r>
              <a:rPr lang="es-ES" dirty="0"/>
              <a:t> </a:t>
            </a:r>
            <a:r>
              <a:rPr lang="es-ES" dirty="0" err="1"/>
              <a:t>paint</a:t>
            </a:r>
            <a:r>
              <a:rPr lang="es-ES" dirty="0"/>
              <a:t> </a:t>
            </a:r>
            <a:r>
              <a:rPr lang="es-ES" dirty="0" err="1"/>
              <a:t>is</a:t>
            </a:r>
            <a:r>
              <a:rPr lang="es-ES" dirty="0"/>
              <a:t> </a:t>
            </a:r>
            <a:r>
              <a:rPr lang="es-ES" dirty="0" err="1"/>
              <a:t>perceived</a:t>
            </a:r>
            <a:r>
              <a:rPr lang="es-ES" dirty="0"/>
              <a:t> </a:t>
            </a:r>
            <a:r>
              <a:rPr lang="es-ES" dirty="0" err="1"/>
              <a:t>by</a:t>
            </a:r>
            <a:r>
              <a:rPr lang="es-ES" dirty="0"/>
              <a:t> </a:t>
            </a:r>
            <a:r>
              <a:rPr lang="es-ES" dirty="0" err="1"/>
              <a:t>the</a:t>
            </a:r>
            <a:r>
              <a:rPr lang="es-ES" dirty="0"/>
              <a:t> </a:t>
            </a:r>
            <a:r>
              <a:rPr lang="es-ES" dirty="0" err="1"/>
              <a:t>consumer</a:t>
            </a:r>
            <a:r>
              <a:rPr lang="es-ES" dirty="0"/>
              <a:t>. </a:t>
            </a:r>
            <a:r>
              <a:rPr lang="es-ES" dirty="0" err="1"/>
              <a:t>Medium</a:t>
            </a:r>
            <a:r>
              <a:rPr lang="es-ES" dirty="0"/>
              <a:t> </a:t>
            </a:r>
            <a:r>
              <a:rPr lang="es-ES" dirty="0" err="1"/>
              <a:t>shear</a:t>
            </a:r>
            <a:r>
              <a:rPr lang="es-ES" dirty="0"/>
              <a:t> </a:t>
            </a:r>
            <a:r>
              <a:rPr lang="es-ES" dirty="0" err="1"/>
              <a:t>viscosity</a:t>
            </a:r>
            <a:r>
              <a:rPr lang="es-ES" dirty="0"/>
              <a:t> </a:t>
            </a:r>
            <a:r>
              <a:rPr lang="es-ES" dirty="0" err="1"/>
              <a:t>controls</a:t>
            </a:r>
            <a:r>
              <a:rPr lang="es-ES" dirty="0"/>
              <a:t> </a:t>
            </a:r>
            <a:r>
              <a:rPr lang="es-ES" dirty="0" err="1"/>
              <a:t>levelling</a:t>
            </a:r>
            <a:r>
              <a:rPr lang="es-ES" dirty="0"/>
              <a:t> and </a:t>
            </a:r>
            <a:r>
              <a:rPr lang="es-ES" dirty="0" err="1"/>
              <a:t>manufacturing</a:t>
            </a:r>
            <a:r>
              <a:rPr lang="es-ES" dirty="0"/>
              <a:t> </a:t>
            </a:r>
            <a:r>
              <a:rPr lang="es-ES" dirty="0" err="1"/>
              <a:t>parameters</a:t>
            </a:r>
            <a:r>
              <a:rPr lang="es-ES" dirty="0"/>
              <a:t> </a:t>
            </a:r>
            <a:r>
              <a:rPr lang="es-ES" dirty="0" err="1"/>
              <a:t>including</a:t>
            </a:r>
            <a:r>
              <a:rPr lang="es-ES" dirty="0"/>
              <a:t> </a:t>
            </a:r>
            <a:r>
              <a:rPr lang="es-ES" dirty="0" err="1"/>
              <a:t>pumpability</a:t>
            </a:r>
            <a:r>
              <a:rPr lang="es-ES" dirty="0"/>
              <a:t>. </a:t>
            </a:r>
            <a:r>
              <a:rPr lang="es-ES" dirty="0" err="1"/>
              <a:t>Every</a:t>
            </a:r>
            <a:r>
              <a:rPr lang="es-ES" dirty="0"/>
              <a:t> rheology </a:t>
            </a:r>
            <a:r>
              <a:rPr lang="es-ES" dirty="0" err="1"/>
              <a:t>modifier</a:t>
            </a:r>
            <a:r>
              <a:rPr lang="es-ES" dirty="0"/>
              <a:t> has a </a:t>
            </a:r>
            <a:r>
              <a:rPr lang="es-ES" dirty="0" err="1"/>
              <a:t>well</a:t>
            </a:r>
            <a:r>
              <a:rPr lang="es-ES" dirty="0"/>
              <a:t> </a:t>
            </a:r>
            <a:r>
              <a:rPr lang="es-ES" dirty="0" err="1"/>
              <a:t>defined</a:t>
            </a:r>
            <a:r>
              <a:rPr lang="es-ES" dirty="0"/>
              <a:t> </a:t>
            </a:r>
            <a:r>
              <a:rPr lang="es-ES" dirty="0" err="1"/>
              <a:t>rleological</a:t>
            </a:r>
            <a:r>
              <a:rPr lang="es-ES" dirty="0"/>
              <a:t> </a:t>
            </a:r>
            <a:r>
              <a:rPr lang="es-ES" dirty="0" err="1"/>
              <a:t>behaviour</a:t>
            </a:r>
            <a:r>
              <a:rPr lang="es-ES" dirty="0"/>
              <a:t> and </a:t>
            </a:r>
            <a:r>
              <a:rPr lang="es-ES" dirty="0" err="1"/>
              <a:t>makes</a:t>
            </a:r>
            <a:r>
              <a:rPr lang="es-ES" dirty="0"/>
              <a:t> </a:t>
            </a:r>
            <a:r>
              <a:rPr lang="es-ES" dirty="0" err="1"/>
              <a:t>it</a:t>
            </a:r>
            <a:r>
              <a:rPr lang="es-ES" dirty="0"/>
              <a:t> more </a:t>
            </a:r>
            <a:r>
              <a:rPr lang="es-ES" dirty="0" err="1"/>
              <a:t>efficient</a:t>
            </a:r>
            <a:r>
              <a:rPr lang="es-ES" dirty="0"/>
              <a:t> </a:t>
            </a:r>
            <a:r>
              <a:rPr lang="es-ES" dirty="0" err="1"/>
              <a:t>controlling</a:t>
            </a:r>
            <a:r>
              <a:rPr lang="es-ES" dirty="0"/>
              <a:t> </a:t>
            </a:r>
            <a:r>
              <a:rPr lang="es-ES" dirty="0" err="1"/>
              <a:t>viscosity</a:t>
            </a:r>
            <a:r>
              <a:rPr lang="es-ES" dirty="0"/>
              <a:t> at </a:t>
            </a:r>
            <a:r>
              <a:rPr lang="es-ES" dirty="0" err="1"/>
              <a:t>some</a:t>
            </a:r>
            <a:r>
              <a:rPr lang="es-ES" dirty="0"/>
              <a:t> </a:t>
            </a:r>
            <a:r>
              <a:rPr lang="es-ES" dirty="0" err="1"/>
              <a:t>specific</a:t>
            </a:r>
            <a:r>
              <a:rPr lang="es-ES" dirty="0"/>
              <a:t> </a:t>
            </a:r>
            <a:r>
              <a:rPr lang="es-ES" dirty="0" err="1"/>
              <a:t>shear</a:t>
            </a:r>
            <a:r>
              <a:rPr lang="es-ES" dirty="0"/>
              <a:t> </a:t>
            </a:r>
            <a:r>
              <a:rPr lang="es-ES" dirty="0" err="1"/>
              <a:t>rate</a:t>
            </a:r>
            <a:r>
              <a:rPr lang="es-ES" dirty="0"/>
              <a:t>. </a:t>
            </a:r>
          </a:p>
          <a:p>
            <a:r>
              <a:rPr lang="es-ES" dirty="0" err="1"/>
              <a:t>Clays</a:t>
            </a:r>
            <a:r>
              <a:rPr lang="es-ES" dirty="0"/>
              <a:t> </a:t>
            </a:r>
            <a:r>
              <a:rPr lang="es-ES" dirty="0" err="1"/>
              <a:t>have</a:t>
            </a:r>
            <a:r>
              <a:rPr lang="es-ES" dirty="0"/>
              <a:t> a </a:t>
            </a:r>
            <a:r>
              <a:rPr lang="es-ES" dirty="0" err="1"/>
              <a:t>very</a:t>
            </a:r>
            <a:r>
              <a:rPr lang="es-ES" dirty="0"/>
              <a:t> </a:t>
            </a:r>
            <a:r>
              <a:rPr lang="es-ES" dirty="0" err="1"/>
              <a:t>shear</a:t>
            </a:r>
            <a:r>
              <a:rPr lang="es-ES" dirty="0"/>
              <a:t> </a:t>
            </a:r>
            <a:r>
              <a:rPr lang="es-ES" dirty="0" err="1"/>
              <a:t>thinning</a:t>
            </a:r>
            <a:r>
              <a:rPr lang="es-ES" dirty="0"/>
              <a:t> </a:t>
            </a:r>
            <a:r>
              <a:rPr lang="es-ES" dirty="0" err="1"/>
              <a:t>behaviour</a:t>
            </a:r>
            <a:r>
              <a:rPr lang="es-ES" dirty="0"/>
              <a:t> </a:t>
            </a:r>
            <a:r>
              <a:rPr lang="es-ES" dirty="0" err="1"/>
              <a:t>which</a:t>
            </a:r>
            <a:r>
              <a:rPr lang="es-ES" dirty="0"/>
              <a:t> </a:t>
            </a:r>
            <a:r>
              <a:rPr lang="es-ES" dirty="0" err="1"/>
              <a:t>makes</a:t>
            </a:r>
            <a:r>
              <a:rPr lang="es-ES" dirty="0"/>
              <a:t> </a:t>
            </a:r>
            <a:r>
              <a:rPr lang="es-ES" dirty="0" err="1"/>
              <a:t>them</a:t>
            </a:r>
            <a:r>
              <a:rPr lang="es-ES" dirty="0"/>
              <a:t> </a:t>
            </a:r>
            <a:r>
              <a:rPr lang="es-ES" dirty="0" err="1"/>
              <a:t>suitable</a:t>
            </a:r>
            <a:r>
              <a:rPr lang="es-ES" dirty="0"/>
              <a:t> </a:t>
            </a:r>
            <a:r>
              <a:rPr lang="es-ES" dirty="0" err="1"/>
              <a:t>to</a:t>
            </a:r>
            <a:r>
              <a:rPr lang="es-ES" dirty="0"/>
              <a:t> control </a:t>
            </a:r>
            <a:r>
              <a:rPr lang="es-ES" dirty="0" err="1"/>
              <a:t>sedimentation</a:t>
            </a:r>
            <a:r>
              <a:rPr lang="es-ES" dirty="0"/>
              <a:t> </a:t>
            </a:r>
            <a:r>
              <a:rPr lang="es-ES" dirty="0" err="1"/>
              <a:t>problems</a:t>
            </a:r>
            <a:r>
              <a:rPr lang="es-ES" dirty="0"/>
              <a:t> </a:t>
            </a:r>
            <a:r>
              <a:rPr lang="es-ES" dirty="0" err="1"/>
              <a:t>without</a:t>
            </a:r>
            <a:r>
              <a:rPr lang="es-ES" dirty="0"/>
              <a:t> </a:t>
            </a:r>
            <a:r>
              <a:rPr lang="es-ES" dirty="0" err="1"/>
              <a:t>modifying</a:t>
            </a:r>
            <a:r>
              <a:rPr lang="es-ES" dirty="0"/>
              <a:t> ICI </a:t>
            </a:r>
            <a:r>
              <a:rPr lang="es-ES" dirty="0" err="1"/>
              <a:t>viscosity</a:t>
            </a:r>
            <a:r>
              <a:rPr lang="es-ES" dirty="0"/>
              <a:t>. </a:t>
            </a:r>
            <a:r>
              <a:rPr lang="es-ES" dirty="0" err="1"/>
              <a:t>This</a:t>
            </a:r>
            <a:r>
              <a:rPr lang="es-ES" dirty="0"/>
              <a:t> </a:t>
            </a:r>
            <a:r>
              <a:rPr lang="es-ES" dirty="0" err="1"/>
              <a:t>behaviour</a:t>
            </a:r>
            <a:r>
              <a:rPr lang="es-ES" dirty="0"/>
              <a:t> </a:t>
            </a:r>
            <a:r>
              <a:rPr lang="es-ES" dirty="0" err="1"/>
              <a:t>makes</a:t>
            </a:r>
            <a:r>
              <a:rPr lang="es-ES" dirty="0"/>
              <a:t> </a:t>
            </a:r>
            <a:r>
              <a:rPr lang="es-ES" dirty="0" err="1"/>
              <a:t>clays</a:t>
            </a:r>
            <a:r>
              <a:rPr lang="es-ES" dirty="0"/>
              <a:t> a </a:t>
            </a:r>
            <a:r>
              <a:rPr lang="es-ES" dirty="0" err="1"/>
              <a:t>useful</a:t>
            </a:r>
            <a:r>
              <a:rPr lang="es-ES" dirty="0"/>
              <a:t> rheology </a:t>
            </a:r>
            <a:r>
              <a:rPr lang="es-ES" dirty="0" err="1"/>
              <a:t>modifier</a:t>
            </a:r>
            <a:r>
              <a:rPr lang="es-ES" dirty="0"/>
              <a:t> </a:t>
            </a:r>
            <a:r>
              <a:rPr lang="es-ES" dirty="0" err="1"/>
              <a:t>to</a:t>
            </a:r>
            <a:r>
              <a:rPr lang="es-ES" dirty="0"/>
              <a:t> </a:t>
            </a:r>
            <a:r>
              <a:rPr lang="es-ES" dirty="0" err="1"/>
              <a:t>be</a:t>
            </a:r>
            <a:r>
              <a:rPr lang="es-ES" dirty="0"/>
              <a:t> </a:t>
            </a:r>
            <a:r>
              <a:rPr lang="es-ES" dirty="0" err="1"/>
              <a:t>used</a:t>
            </a:r>
            <a:r>
              <a:rPr lang="es-ES" dirty="0"/>
              <a:t> </a:t>
            </a:r>
            <a:r>
              <a:rPr lang="es-ES" dirty="0" err="1"/>
              <a:t>together</a:t>
            </a:r>
            <a:r>
              <a:rPr lang="es-ES" dirty="0"/>
              <a:t> </a:t>
            </a:r>
            <a:r>
              <a:rPr lang="es-ES" dirty="0" err="1"/>
              <a:t>with</a:t>
            </a:r>
            <a:r>
              <a:rPr lang="es-ES" dirty="0"/>
              <a:t> </a:t>
            </a:r>
            <a:r>
              <a:rPr lang="es-ES" dirty="0" err="1"/>
              <a:t>organic</a:t>
            </a:r>
            <a:r>
              <a:rPr lang="es-ES" dirty="0"/>
              <a:t> </a:t>
            </a:r>
            <a:r>
              <a:rPr lang="es-ES" dirty="0" err="1"/>
              <a:t>thickeners</a:t>
            </a:r>
            <a:r>
              <a:rPr lang="es-ES" dirty="0"/>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a:off x="0" y="0"/>
            <a:ext cx="5857875" cy="5849938"/>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print"/>
          <a:srcRect/>
          <a:stretch>
            <a:fillRect/>
          </a:stretch>
        </p:blipFill>
        <p:spPr bwMode="auto">
          <a:xfrm>
            <a:off x="0" y="5637213"/>
            <a:ext cx="9205913" cy="1214437"/>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0" y="5637213"/>
            <a:ext cx="9205913" cy="1214437"/>
          </a:xfrm>
          <a:prstGeom prst="rect">
            <a:avLst/>
          </a:prstGeom>
          <a:noFill/>
          <a:ln w="9525">
            <a:noFill/>
            <a:miter lim="800000"/>
            <a:headEnd/>
            <a:tailEnd/>
          </a:ln>
        </p:spPr>
      </p:pic>
      <p:pic>
        <p:nvPicPr>
          <p:cNvPr id="6" name="Picture 12"/>
          <p:cNvPicPr>
            <a:picLocks noChangeAspect="1" noChangeArrowheads="1"/>
          </p:cNvPicPr>
          <p:nvPr userDrawn="1"/>
        </p:nvPicPr>
        <p:blipFill>
          <a:blip r:embed="rId4" cstate="print"/>
          <a:srcRect/>
          <a:stretch>
            <a:fillRect/>
          </a:stretch>
        </p:blipFill>
        <p:spPr bwMode="auto">
          <a:xfrm>
            <a:off x="6072188" y="6000750"/>
            <a:ext cx="2500312" cy="422275"/>
          </a:xfrm>
          <a:prstGeom prst="rect">
            <a:avLst/>
          </a:prstGeom>
          <a:noFill/>
          <a:ln w="9525">
            <a:noFill/>
            <a:miter lim="800000"/>
            <a:headEnd/>
            <a:tailEnd/>
          </a:ln>
        </p:spPr>
      </p:pic>
      <p:sp>
        <p:nvSpPr>
          <p:cNvPr id="7" name="16 CuadroTexto"/>
          <p:cNvSpPr txBox="1">
            <a:spLocks noChangeArrowheads="1"/>
          </p:cNvSpPr>
          <p:nvPr userDrawn="1"/>
        </p:nvSpPr>
        <p:spPr bwMode="auto">
          <a:xfrm>
            <a:off x="0" y="5994400"/>
            <a:ext cx="6143625" cy="461963"/>
          </a:xfrm>
          <a:prstGeom prst="rect">
            <a:avLst/>
          </a:prstGeom>
          <a:noFill/>
          <a:ln w="9525">
            <a:noFill/>
            <a:miter lim="800000"/>
            <a:headEnd/>
            <a:tailEnd/>
          </a:ln>
        </p:spPr>
        <p:txBody>
          <a:bodyPr>
            <a:spAutoFit/>
          </a:bodyPr>
          <a:lstStyle/>
          <a:p>
            <a:pPr>
              <a:defRPr/>
            </a:pPr>
            <a:r>
              <a:rPr lang="es-ES_tradnl" sz="1200" i="1">
                <a:solidFill>
                  <a:schemeClr val="bg1"/>
                </a:solidFill>
                <a:latin typeface="Verdana" pitchFamily="34" charset="0"/>
                <a:cs typeface="Arial" charset="0"/>
              </a:rPr>
              <a:t>Dentro de la tierra. Dentro de nuestras vidas.</a:t>
            </a:r>
          </a:p>
          <a:p>
            <a:pPr>
              <a:defRPr/>
            </a:pPr>
            <a:r>
              <a:rPr lang="es-ES_tradnl" sz="1200" i="1">
                <a:solidFill>
                  <a:schemeClr val="bg1"/>
                </a:solidFill>
                <a:latin typeface="Verdana" pitchFamily="34" charset="0"/>
                <a:cs typeface="Arial" charset="0"/>
              </a:rPr>
              <a:t>Inside the earth. Within our lives.</a:t>
            </a:r>
          </a:p>
        </p:txBody>
      </p:sp>
      <p:sp>
        <p:nvSpPr>
          <p:cNvPr id="9219" name="Rectangle 3"/>
          <p:cNvSpPr>
            <a:spLocks noGrp="1" noChangeArrowheads="1"/>
          </p:cNvSpPr>
          <p:nvPr>
            <p:ph type="subTitle" idx="1"/>
          </p:nvPr>
        </p:nvSpPr>
        <p:spPr>
          <a:xfrm>
            <a:off x="5943600" y="3810000"/>
            <a:ext cx="3048000" cy="1752600"/>
          </a:xfrm>
        </p:spPr>
        <p:txBody>
          <a:bodyPr/>
          <a:lstStyle>
            <a:lvl1pPr marL="0" indent="0">
              <a:buFontTx/>
              <a:buNone/>
              <a:defRPr sz="4000">
                <a:solidFill>
                  <a:srgbClr val="000099"/>
                </a:solidFill>
              </a:defRPr>
            </a:lvl1pPr>
          </a:lstStyle>
          <a:p>
            <a:r>
              <a:rPr lang="es-ES"/>
              <a:t>Haga clic para modificar el estilo de subtítulo del patrón</a:t>
            </a:r>
          </a:p>
        </p:txBody>
      </p:sp>
      <p:sp>
        <p:nvSpPr>
          <p:cNvPr id="8" name="Rectangle 4"/>
          <p:cNvSpPr>
            <a:spLocks noGrp="1" noChangeArrowheads="1"/>
          </p:cNvSpPr>
          <p:nvPr>
            <p:ph type="dt" sz="half" idx="10"/>
          </p:nvPr>
        </p:nvSpPr>
        <p:spPr>
          <a:xfrm>
            <a:off x="685800" y="6248400"/>
            <a:ext cx="1905000" cy="457200"/>
          </a:xfrm>
          <a:prstGeom prst="rect">
            <a:avLst/>
          </a:prstGeom>
        </p:spPr>
        <p:txBody>
          <a:bodyPr/>
          <a:lstStyle>
            <a:lvl1pPr>
              <a:defRPr>
                <a:solidFill>
                  <a:schemeClr val="tx1"/>
                </a:solidFill>
              </a:defRPr>
            </a:lvl1pPr>
          </a:lstStyle>
          <a:p>
            <a:pPr>
              <a:defRPr/>
            </a:pPr>
            <a:endParaRPr lang="es-ES"/>
          </a:p>
        </p:txBody>
      </p:sp>
      <p:sp>
        <p:nvSpPr>
          <p:cNvPr id="9" name="Rectangle 5"/>
          <p:cNvSpPr>
            <a:spLocks noGrp="1" noChangeArrowheads="1"/>
          </p:cNvSpPr>
          <p:nvPr>
            <p:ph type="ftr" sz="quarter" idx="11"/>
          </p:nvPr>
        </p:nvSpPr>
        <p:spPr>
          <a:xfrm>
            <a:off x="6946094" y="6571060"/>
            <a:ext cx="3962610" cy="314324"/>
          </a:xfrm>
          <a:prstGeom prst="rect">
            <a:avLst/>
          </a:prstGeom>
        </p:spPr>
        <p:txBody>
          <a:bodyPr/>
          <a:lstStyle>
            <a:lvl1pPr>
              <a:defRPr>
                <a:solidFill>
                  <a:schemeClr val="tx1"/>
                </a:solidFill>
              </a:defRPr>
            </a:lvl1pPr>
          </a:lstStyle>
          <a:p>
            <a:pPr>
              <a:defRPr/>
            </a:pPr>
            <a:endParaRPr lang="es-ES"/>
          </a:p>
        </p:txBody>
      </p:sp>
      <p:sp>
        <p:nvSpPr>
          <p:cNvPr id="10" name="Rectangle 6"/>
          <p:cNvSpPr>
            <a:spLocks noGrp="1" noChangeArrowheads="1"/>
          </p:cNvSpPr>
          <p:nvPr>
            <p:ph type="sldNum" sz="quarter" idx="12"/>
          </p:nvPr>
        </p:nvSpPr>
        <p:spPr>
          <a:xfrm>
            <a:off x="6553200" y="6248400"/>
            <a:ext cx="1905000" cy="457200"/>
          </a:xfrm>
        </p:spPr>
        <p:txBody>
          <a:bodyPr/>
          <a:lstStyle>
            <a:lvl1pPr algn="r">
              <a:defRPr>
                <a:solidFill>
                  <a:schemeClr val="tx1"/>
                </a:solidFill>
              </a:defRPr>
            </a:lvl1pPr>
          </a:lstStyle>
          <a:p>
            <a:pPr>
              <a:defRPr/>
            </a:pPr>
            <a:fld id="{7465E4E9-8421-483D-B96F-897F7C6DD314}"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Rectangle 6"/>
          <p:cNvSpPr>
            <a:spLocks noGrp="1" noChangeArrowheads="1"/>
          </p:cNvSpPr>
          <p:nvPr>
            <p:ph type="sldNum" sz="quarter" idx="4"/>
          </p:nvPr>
        </p:nvSpPr>
        <p:spPr bwMode="auto">
          <a:xfrm>
            <a:off x="7092280" y="6572272"/>
            <a:ext cx="1905000" cy="314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lumMod val="50000"/>
                    <a:lumOff val="50000"/>
                  </a:schemeClr>
                </a:solidFill>
                <a:latin typeface="Verdana" pitchFamily="34" charset="0"/>
                <a:ea typeface="Verdana" pitchFamily="34" charset="0"/>
                <a:cs typeface="Verdana" pitchFamily="34" charset="0"/>
              </a:defRPr>
            </a:lvl1pPr>
          </a:lstStyle>
          <a:p>
            <a:pPr>
              <a:defRPr/>
            </a:pPr>
            <a:fld id="{2B6561BF-F755-4D0C-B9E2-FE536ECBAE15}" type="slidenum">
              <a:rPr lang="es-ES" smtClean="0"/>
              <a:pPr>
                <a:defRPr/>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62800" y="0"/>
            <a:ext cx="1981200" cy="54864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219200" y="0"/>
            <a:ext cx="57912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Rectangle 6"/>
          <p:cNvSpPr>
            <a:spLocks noGrp="1" noChangeArrowheads="1"/>
          </p:cNvSpPr>
          <p:nvPr>
            <p:ph type="sldNum" sz="quarter" idx="4"/>
          </p:nvPr>
        </p:nvSpPr>
        <p:spPr bwMode="auto">
          <a:xfrm>
            <a:off x="7092280" y="6572272"/>
            <a:ext cx="1905000" cy="314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lumMod val="50000"/>
                    <a:lumOff val="50000"/>
                  </a:schemeClr>
                </a:solidFill>
                <a:latin typeface="Verdana" pitchFamily="34" charset="0"/>
                <a:ea typeface="Verdana" pitchFamily="34" charset="0"/>
                <a:cs typeface="Verdana" pitchFamily="34" charset="0"/>
              </a:defRPr>
            </a:lvl1pPr>
          </a:lstStyle>
          <a:p>
            <a:pPr>
              <a:defRPr/>
            </a:pPr>
            <a:fld id="{2B6561BF-F755-4D0C-B9E2-FE536ECBAE15}" type="slidenum">
              <a:rPr lang="es-ES" smtClean="0"/>
              <a:pPr>
                <a:defRPr/>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19200" y="0"/>
            <a:ext cx="7639080" cy="1143000"/>
          </a:xfrm>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Rectangle 6"/>
          <p:cNvSpPr>
            <a:spLocks noGrp="1" noChangeArrowheads="1"/>
          </p:cNvSpPr>
          <p:nvPr>
            <p:ph type="sldNum" sz="quarter" idx="4"/>
          </p:nvPr>
        </p:nvSpPr>
        <p:spPr bwMode="auto">
          <a:xfrm>
            <a:off x="7092280" y="6572272"/>
            <a:ext cx="1905000" cy="314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lumMod val="50000"/>
                    <a:lumOff val="50000"/>
                  </a:schemeClr>
                </a:solidFill>
                <a:latin typeface="Verdana" pitchFamily="34" charset="0"/>
                <a:ea typeface="Verdana" pitchFamily="34" charset="0"/>
                <a:cs typeface="Verdana" pitchFamily="34" charset="0"/>
              </a:defRPr>
            </a:lvl1pPr>
          </a:lstStyle>
          <a:p>
            <a:pPr>
              <a:defRPr/>
            </a:pPr>
            <a:fld id="{2B6561BF-F755-4D0C-B9E2-FE536ECBAE15}" type="slidenum">
              <a:rPr lang="es-ES" smtClean="0"/>
              <a:pPr>
                <a:defRPr/>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dirty="0"/>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9" name="Rectangle 6"/>
          <p:cNvSpPr>
            <a:spLocks noGrp="1" noChangeArrowheads="1"/>
          </p:cNvSpPr>
          <p:nvPr>
            <p:ph type="sldNum" sz="quarter" idx="4"/>
          </p:nvPr>
        </p:nvSpPr>
        <p:spPr bwMode="auto">
          <a:xfrm>
            <a:off x="7092280" y="6572272"/>
            <a:ext cx="1905000" cy="314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lumMod val="50000"/>
                    <a:lumOff val="50000"/>
                  </a:schemeClr>
                </a:solidFill>
                <a:latin typeface="Verdana" pitchFamily="34" charset="0"/>
                <a:ea typeface="Verdana" pitchFamily="34" charset="0"/>
                <a:cs typeface="Verdana" pitchFamily="34" charset="0"/>
              </a:defRPr>
            </a:lvl1pPr>
          </a:lstStyle>
          <a:p>
            <a:pPr>
              <a:defRPr/>
            </a:pPr>
            <a:fld id="{2B6561BF-F755-4D0C-B9E2-FE536ECBAE15}" type="slidenum">
              <a:rPr lang="es-ES" smtClean="0"/>
              <a:pPr>
                <a:defRPr/>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2192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1816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Rectangle 6"/>
          <p:cNvSpPr>
            <a:spLocks noGrp="1" noChangeArrowheads="1"/>
          </p:cNvSpPr>
          <p:nvPr>
            <p:ph type="sldNum" sz="quarter" idx="4"/>
          </p:nvPr>
        </p:nvSpPr>
        <p:spPr bwMode="auto">
          <a:xfrm>
            <a:off x="7092280" y="6572272"/>
            <a:ext cx="1905000" cy="314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lumMod val="50000"/>
                    <a:lumOff val="50000"/>
                  </a:schemeClr>
                </a:solidFill>
                <a:latin typeface="Verdana" pitchFamily="34" charset="0"/>
                <a:ea typeface="Verdana" pitchFamily="34" charset="0"/>
                <a:cs typeface="Verdana" pitchFamily="34" charset="0"/>
              </a:defRPr>
            </a:lvl1pPr>
          </a:lstStyle>
          <a:p>
            <a:pPr>
              <a:defRPr/>
            </a:pPr>
            <a:fld id="{2B6561BF-F755-4D0C-B9E2-FE536ECBAE15}" type="slidenum">
              <a:rPr lang="es-ES" smtClean="0"/>
              <a:pPr>
                <a:defRPr/>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2" name="Rectangle 6"/>
          <p:cNvSpPr>
            <a:spLocks noGrp="1" noChangeArrowheads="1"/>
          </p:cNvSpPr>
          <p:nvPr>
            <p:ph type="sldNum" sz="quarter" idx="10"/>
          </p:nvPr>
        </p:nvSpPr>
        <p:spPr bwMode="auto">
          <a:xfrm>
            <a:off x="7092280" y="6572272"/>
            <a:ext cx="1905000" cy="314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lumMod val="50000"/>
                    <a:lumOff val="50000"/>
                  </a:schemeClr>
                </a:solidFill>
                <a:latin typeface="Verdana" pitchFamily="34" charset="0"/>
                <a:ea typeface="Verdana" pitchFamily="34" charset="0"/>
                <a:cs typeface="Verdana" pitchFamily="34" charset="0"/>
              </a:defRPr>
            </a:lvl1pPr>
          </a:lstStyle>
          <a:p>
            <a:pPr>
              <a:defRPr/>
            </a:pPr>
            <a:fld id="{2B6561BF-F755-4D0C-B9E2-FE536ECBAE15}" type="slidenum">
              <a:rPr lang="es-ES" smtClean="0"/>
              <a:pPr>
                <a:defRPr/>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219200" y="0"/>
            <a:ext cx="7601272" cy="1143000"/>
          </a:xfrm>
        </p:spPr>
        <p:txBody>
          <a:bodyPr/>
          <a:lstStyle/>
          <a:p>
            <a:r>
              <a:rPr lang="es-ES" dirty="0"/>
              <a:t>Haga clic para modificar el estilo de título del patrón</a:t>
            </a:r>
          </a:p>
        </p:txBody>
      </p:sp>
      <p:sp>
        <p:nvSpPr>
          <p:cNvPr id="8" name="Rectangle 6"/>
          <p:cNvSpPr>
            <a:spLocks noGrp="1" noChangeArrowheads="1"/>
          </p:cNvSpPr>
          <p:nvPr>
            <p:ph type="sldNum" sz="quarter" idx="4"/>
          </p:nvPr>
        </p:nvSpPr>
        <p:spPr bwMode="auto">
          <a:xfrm>
            <a:off x="7092280" y="6572272"/>
            <a:ext cx="1905000" cy="314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lumMod val="50000"/>
                    <a:lumOff val="50000"/>
                  </a:schemeClr>
                </a:solidFill>
                <a:latin typeface="Verdana" pitchFamily="34" charset="0"/>
                <a:ea typeface="Verdana" pitchFamily="34" charset="0"/>
                <a:cs typeface="Verdana" pitchFamily="34" charset="0"/>
              </a:defRPr>
            </a:lvl1pPr>
          </a:lstStyle>
          <a:p>
            <a:pPr>
              <a:defRPr/>
            </a:pPr>
            <a:fld id="{2B6561BF-F755-4D0C-B9E2-FE536ECBAE15}" type="slidenum">
              <a:rPr lang="es-ES" smtClean="0"/>
              <a:pPr>
                <a:defRPr/>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4"/>
          </p:nvPr>
        </p:nvSpPr>
        <p:spPr bwMode="auto">
          <a:xfrm>
            <a:off x="7092280" y="6572272"/>
            <a:ext cx="1905000" cy="314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lumMod val="50000"/>
                    <a:lumOff val="50000"/>
                  </a:schemeClr>
                </a:solidFill>
                <a:latin typeface="Verdana" pitchFamily="34" charset="0"/>
                <a:ea typeface="Verdana" pitchFamily="34" charset="0"/>
                <a:cs typeface="Verdana" pitchFamily="34" charset="0"/>
              </a:defRPr>
            </a:lvl1pPr>
          </a:lstStyle>
          <a:p>
            <a:pPr>
              <a:defRPr/>
            </a:pPr>
            <a:fld id="{2B6561BF-F755-4D0C-B9E2-FE536ECBAE15}" type="slidenum">
              <a:rPr lang="es-ES" smtClean="0"/>
              <a:pPr>
                <a:defRPr/>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Rectangle 6"/>
          <p:cNvSpPr>
            <a:spLocks noGrp="1" noChangeArrowheads="1"/>
          </p:cNvSpPr>
          <p:nvPr>
            <p:ph type="sldNum" sz="quarter" idx="4"/>
          </p:nvPr>
        </p:nvSpPr>
        <p:spPr bwMode="auto">
          <a:xfrm>
            <a:off x="7092280" y="6572272"/>
            <a:ext cx="1905000" cy="314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lumMod val="50000"/>
                    <a:lumOff val="50000"/>
                  </a:schemeClr>
                </a:solidFill>
                <a:latin typeface="Verdana" pitchFamily="34" charset="0"/>
                <a:ea typeface="Verdana" pitchFamily="34" charset="0"/>
                <a:cs typeface="Verdana" pitchFamily="34" charset="0"/>
              </a:defRPr>
            </a:lvl1pPr>
          </a:lstStyle>
          <a:p>
            <a:pPr>
              <a:defRPr/>
            </a:pPr>
            <a:fld id="{2B6561BF-F755-4D0C-B9E2-FE536ECBAE15}" type="slidenum">
              <a:rPr lang="es-ES" smtClean="0"/>
              <a:pPr>
                <a:defRPr/>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Rectangle 6"/>
          <p:cNvSpPr>
            <a:spLocks noGrp="1" noChangeArrowheads="1"/>
          </p:cNvSpPr>
          <p:nvPr>
            <p:ph type="sldNum" sz="quarter" idx="4"/>
          </p:nvPr>
        </p:nvSpPr>
        <p:spPr bwMode="auto">
          <a:xfrm>
            <a:off x="7092280" y="6572272"/>
            <a:ext cx="1905000" cy="314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lumMod val="50000"/>
                    <a:lumOff val="50000"/>
                  </a:schemeClr>
                </a:solidFill>
                <a:latin typeface="Verdana" pitchFamily="34" charset="0"/>
                <a:ea typeface="Verdana" pitchFamily="34" charset="0"/>
                <a:cs typeface="Verdana" pitchFamily="34" charset="0"/>
              </a:defRPr>
            </a:lvl1pPr>
          </a:lstStyle>
          <a:p>
            <a:pPr>
              <a:defRPr/>
            </a:pPr>
            <a:fld id="{2B6561BF-F755-4D0C-B9E2-FE536ECBAE15}" type="slidenum">
              <a:rPr lang="es-ES" smtClean="0"/>
              <a:pPr>
                <a:defRPr/>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13" cstate="print"/>
          <a:srcRect/>
          <a:stretch>
            <a:fillRect/>
          </a:stretch>
        </p:blipFill>
        <p:spPr bwMode="auto">
          <a:xfrm>
            <a:off x="0" y="-76200"/>
            <a:ext cx="9205913" cy="1214438"/>
          </a:xfrm>
          <a:prstGeom prst="rect">
            <a:avLst/>
          </a:prstGeom>
          <a:noFill/>
          <a:ln w="9525">
            <a:noFill/>
            <a:miter lim="800000"/>
            <a:headEnd/>
            <a:tailEnd/>
          </a:ln>
        </p:spPr>
      </p:pic>
      <p:sp>
        <p:nvSpPr>
          <p:cNvPr id="4100" name="Rectangle 2"/>
          <p:cNvSpPr>
            <a:spLocks noGrp="1" noChangeArrowheads="1"/>
          </p:cNvSpPr>
          <p:nvPr>
            <p:ph type="title"/>
          </p:nvPr>
        </p:nvSpPr>
        <p:spPr bwMode="auto">
          <a:xfrm>
            <a:off x="1219200" y="0"/>
            <a:ext cx="760127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a:t>Haga clic para modificar el estilo de título del patrón</a:t>
            </a:r>
          </a:p>
        </p:txBody>
      </p:sp>
      <p:sp>
        <p:nvSpPr>
          <p:cNvPr id="4101" name="Rectangle 3"/>
          <p:cNvSpPr>
            <a:spLocks noGrp="1" noChangeArrowheads="1"/>
          </p:cNvSpPr>
          <p:nvPr>
            <p:ph type="body" idx="1"/>
          </p:nvPr>
        </p:nvSpPr>
        <p:spPr bwMode="auto">
          <a:xfrm>
            <a:off x="1219200" y="1371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30" name="Rectangle 6"/>
          <p:cNvSpPr>
            <a:spLocks noGrp="1" noChangeArrowheads="1"/>
          </p:cNvSpPr>
          <p:nvPr>
            <p:ph type="sldNum" sz="quarter" idx="4"/>
          </p:nvPr>
        </p:nvSpPr>
        <p:spPr bwMode="auto">
          <a:xfrm>
            <a:off x="7092280" y="6572272"/>
            <a:ext cx="1905000" cy="314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lumMod val="50000"/>
                    <a:lumOff val="50000"/>
                  </a:schemeClr>
                </a:solidFill>
                <a:latin typeface="Verdana" pitchFamily="34" charset="0"/>
                <a:ea typeface="Verdana" pitchFamily="34" charset="0"/>
                <a:cs typeface="Verdana" pitchFamily="34" charset="0"/>
              </a:defRPr>
            </a:lvl1pPr>
          </a:lstStyle>
          <a:p>
            <a:pPr>
              <a:defRPr/>
            </a:pPr>
            <a:fld id="{2B6561BF-F755-4D0C-B9E2-FE536ECBAE15}" type="slidenum">
              <a:rPr lang="es-ES" smtClean="0"/>
              <a:pPr>
                <a:defRPr/>
              </a:pPr>
              <a:t>‹#›</a:t>
            </a:fld>
            <a:endParaRPr lang="es-ES" dirty="0"/>
          </a:p>
        </p:txBody>
      </p:sp>
      <p:pic>
        <p:nvPicPr>
          <p:cNvPr id="11" name="10 Imagen" descr="LOGO TOLSA SMALL.jpg"/>
          <p:cNvPicPr>
            <a:picLocks noChangeAspect="1"/>
          </p:cNvPicPr>
          <p:nvPr userDrawn="1"/>
        </p:nvPicPr>
        <p:blipFill>
          <a:blip r:embed="rId14" cstate="print"/>
          <a:stretch>
            <a:fillRect/>
          </a:stretch>
        </p:blipFill>
        <p:spPr>
          <a:xfrm>
            <a:off x="3819144" y="6357958"/>
            <a:ext cx="1505712" cy="469392"/>
          </a:xfrm>
          <a:prstGeom prst="rect">
            <a:avLst/>
          </a:prstGeom>
        </p:spPr>
      </p:pic>
      <p:pic>
        <p:nvPicPr>
          <p:cNvPr id="12" name="11 Imagen" descr="Construcción Icono Azul- GDE copia.jpg"/>
          <p:cNvPicPr>
            <a:picLocks noChangeAspect="1"/>
          </p:cNvPicPr>
          <p:nvPr userDrawn="1"/>
        </p:nvPicPr>
        <p:blipFill>
          <a:blip r:embed="rId15" cstate="print"/>
          <a:stretch>
            <a:fillRect/>
          </a:stretch>
        </p:blipFill>
        <p:spPr>
          <a:xfrm>
            <a:off x="-1" y="-63500"/>
            <a:ext cx="1195553" cy="1188243"/>
          </a:xfrm>
          <a:prstGeom prst="rect">
            <a:avLst/>
          </a:prstGeom>
        </p:spPr>
      </p:pic>
      <p:sp>
        <p:nvSpPr>
          <p:cNvPr id="13" name="Rectangle 5"/>
          <p:cNvSpPr txBox="1">
            <a:spLocks noChangeArrowheads="1"/>
          </p:cNvSpPr>
          <p:nvPr userDrawn="1"/>
        </p:nvSpPr>
        <p:spPr bwMode="auto">
          <a:xfrm>
            <a:off x="33326" y="6571060"/>
            <a:ext cx="3962610" cy="3143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lumMod val="50000"/>
                    <a:lumOff val="50000"/>
                  </a:schemeClr>
                </a:solidFill>
                <a:latin typeface="Verdana" pitchFamily="34" charset="0"/>
                <a:ea typeface="Verdana" pitchFamily="34" charset="0"/>
                <a:cs typeface="Verdana" pitchFamily="34" charset="0"/>
              </a:defRPr>
            </a:lvl1pPr>
          </a:lstStyle>
          <a:p>
            <a:pPr>
              <a:defRPr/>
            </a:pPr>
            <a:r>
              <a:rPr lang="en-US" dirty="0" err="1"/>
              <a:t>Tolsa</a:t>
            </a:r>
            <a:r>
              <a:rPr lang="en-US" baseline="0" dirty="0"/>
              <a:t> products for</a:t>
            </a:r>
            <a:r>
              <a:rPr lang="en-US" dirty="0"/>
              <a:t> Paints &amp; Coatings 2018</a:t>
            </a:r>
            <a:endParaRPr lang="es-ES" dirty="0"/>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r"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3600">
          <a:solidFill>
            <a:schemeClr val="bg1"/>
          </a:solidFill>
          <a:latin typeface="Verdana" pitchFamily="34" charset="0"/>
        </a:defRPr>
      </a:lvl2pPr>
      <a:lvl3pPr algn="r" rtl="0" eaLnBrk="0" fontAlgn="base" hangingPunct="0">
        <a:spcBef>
          <a:spcPct val="0"/>
        </a:spcBef>
        <a:spcAft>
          <a:spcPct val="0"/>
        </a:spcAft>
        <a:defRPr sz="3600">
          <a:solidFill>
            <a:schemeClr val="bg1"/>
          </a:solidFill>
          <a:latin typeface="Verdana" pitchFamily="34" charset="0"/>
        </a:defRPr>
      </a:lvl3pPr>
      <a:lvl4pPr algn="r" rtl="0" eaLnBrk="0" fontAlgn="base" hangingPunct="0">
        <a:spcBef>
          <a:spcPct val="0"/>
        </a:spcBef>
        <a:spcAft>
          <a:spcPct val="0"/>
        </a:spcAft>
        <a:defRPr sz="3600">
          <a:solidFill>
            <a:schemeClr val="bg1"/>
          </a:solidFill>
          <a:latin typeface="Verdana" pitchFamily="34" charset="0"/>
        </a:defRPr>
      </a:lvl4pPr>
      <a:lvl5pPr algn="r" rtl="0" eaLnBrk="0" fontAlgn="base" hangingPunct="0">
        <a:spcBef>
          <a:spcPct val="0"/>
        </a:spcBef>
        <a:spcAft>
          <a:spcPct val="0"/>
        </a:spcAft>
        <a:defRPr sz="3600">
          <a:solidFill>
            <a:schemeClr val="bg1"/>
          </a:solidFill>
          <a:latin typeface="Verdana" pitchFamily="34" charset="0"/>
        </a:defRPr>
      </a:lvl5pPr>
      <a:lvl6pPr marL="457200" algn="r" rtl="0" fontAlgn="base">
        <a:spcBef>
          <a:spcPct val="0"/>
        </a:spcBef>
        <a:spcAft>
          <a:spcPct val="0"/>
        </a:spcAft>
        <a:defRPr sz="3600">
          <a:solidFill>
            <a:schemeClr val="bg1"/>
          </a:solidFill>
          <a:latin typeface="Verdana" pitchFamily="34" charset="0"/>
        </a:defRPr>
      </a:lvl6pPr>
      <a:lvl7pPr marL="914400" algn="r" rtl="0" fontAlgn="base">
        <a:spcBef>
          <a:spcPct val="0"/>
        </a:spcBef>
        <a:spcAft>
          <a:spcPct val="0"/>
        </a:spcAft>
        <a:defRPr sz="3600">
          <a:solidFill>
            <a:schemeClr val="bg1"/>
          </a:solidFill>
          <a:latin typeface="Verdana" pitchFamily="34" charset="0"/>
        </a:defRPr>
      </a:lvl7pPr>
      <a:lvl8pPr marL="1371600" algn="r" rtl="0" fontAlgn="base">
        <a:spcBef>
          <a:spcPct val="0"/>
        </a:spcBef>
        <a:spcAft>
          <a:spcPct val="0"/>
        </a:spcAft>
        <a:defRPr sz="3600">
          <a:solidFill>
            <a:schemeClr val="bg1"/>
          </a:solidFill>
          <a:latin typeface="Verdana" pitchFamily="34" charset="0"/>
        </a:defRPr>
      </a:lvl8pPr>
      <a:lvl9pPr marL="1828800" algn="r" rtl="0" fontAlgn="base">
        <a:spcBef>
          <a:spcPct val="0"/>
        </a:spcBef>
        <a:spcAft>
          <a:spcPct val="0"/>
        </a:spcAft>
        <a:defRPr sz="36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800">
          <a:solidFill>
            <a:srgbClr val="4D4D4D"/>
          </a:solidFill>
          <a:latin typeface="+mn-lt"/>
        </a:defRPr>
      </a:lvl2pPr>
      <a:lvl3pPr marL="1143000" indent="-228600" algn="l" rtl="0" eaLnBrk="0" fontAlgn="base" hangingPunct="0">
        <a:spcBef>
          <a:spcPct val="20000"/>
        </a:spcBef>
        <a:spcAft>
          <a:spcPct val="0"/>
        </a:spcAft>
        <a:buChar char="•"/>
        <a:defRPr sz="2400">
          <a:solidFill>
            <a:srgbClr val="4D4D4D"/>
          </a:solidFill>
          <a:latin typeface="+mn-lt"/>
        </a:defRPr>
      </a:lvl3pPr>
      <a:lvl4pPr marL="1600200" indent="-228600" algn="l" rtl="0" eaLnBrk="0" fontAlgn="base" hangingPunct="0">
        <a:spcBef>
          <a:spcPct val="20000"/>
        </a:spcBef>
        <a:spcAft>
          <a:spcPct val="0"/>
        </a:spcAft>
        <a:buChar char="–"/>
        <a:defRPr sz="2000">
          <a:solidFill>
            <a:srgbClr val="4D4D4D"/>
          </a:solidFill>
          <a:latin typeface="+mn-lt"/>
        </a:defRPr>
      </a:lvl4pPr>
      <a:lvl5pPr marL="2057400" indent="-228600" algn="l" rtl="0" eaLnBrk="0" fontAlgn="base" hangingPunct="0">
        <a:spcBef>
          <a:spcPct val="20000"/>
        </a:spcBef>
        <a:spcAft>
          <a:spcPct val="0"/>
        </a:spcAft>
        <a:buChar char="»"/>
        <a:defRPr sz="2000">
          <a:solidFill>
            <a:srgbClr val="4D4D4D"/>
          </a:solidFill>
          <a:latin typeface="+mn-lt"/>
        </a:defRPr>
      </a:lvl5pPr>
      <a:lvl6pPr marL="2514600" indent="-228600" algn="l" rtl="0" fontAlgn="base">
        <a:spcBef>
          <a:spcPct val="20000"/>
        </a:spcBef>
        <a:spcAft>
          <a:spcPct val="0"/>
        </a:spcAft>
        <a:buChar char="»"/>
        <a:defRPr sz="2000">
          <a:solidFill>
            <a:srgbClr val="4D4D4D"/>
          </a:solidFill>
          <a:latin typeface="+mn-lt"/>
        </a:defRPr>
      </a:lvl6pPr>
      <a:lvl7pPr marL="2971800" indent="-228600" algn="l" rtl="0" fontAlgn="base">
        <a:spcBef>
          <a:spcPct val="20000"/>
        </a:spcBef>
        <a:spcAft>
          <a:spcPct val="0"/>
        </a:spcAft>
        <a:buChar char="»"/>
        <a:defRPr sz="2000">
          <a:solidFill>
            <a:srgbClr val="4D4D4D"/>
          </a:solidFill>
          <a:latin typeface="+mn-lt"/>
        </a:defRPr>
      </a:lvl7pPr>
      <a:lvl8pPr marL="3429000" indent="-228600" algn="l" rtl="0" fontAlgn="base">
        <a:spcBef>
          <a:spcPct val="20000"/>
        </a:spcBef>
        <a:spcAft>
          <a:spcPct val="0"/>
        </a:spcAft>
        <a:buChar char="»"/>
        <a:defRPr sz="2000">
          <a:solidFill>
            <a:srgbClr val="4D4D4D"/>
          </a:solidFill>
          <a:latin typeface="+mn-lt"/>
        </a:defRPr>
      </a:lvl8pPr>
      <a:lvl9pPr marL="3886200" indent="-228600" algn="l" rtl="0" fontAlgn="base">
        <a:spcBef>
          <a:spcPct val="20000"/>
        </a:spcBef>
        <a:spcAft>
          <a:spcPct val="0"/>
        </a:spcAft>
        <a:buChar char="»"/>
        <a:defRPr sz="2000">
          <a:solidFill>
            <a:srgbClr val="4D4D4D"/>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hyperlink" Target="171009%20Pangel%20Dispersion%20with%20film.pptx#-1,22,Dispersion in SOLVENT based system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Organoclay%20Chart%202012%20_2_%20ENG.pdf"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7.png"/><Relationship Id="rId5" Type="http://schemas.openxmlformats.org/officeDocument/2006/relationships/oleObject" Target="../embeddings/oleObject5.bin"/><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9.png"/><Relationship Id="rId5" Type="http://schemas.openxmlformats.org/officeDocument/2006/relationships/oleObject" Target="../embeddings/oleObject6.bin"/><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5.jpeg"/><Relationship Id="rId5" Type="http://schemas.openxmlformats.org/officeDocument/2006/relationships/image" Target="../media/image33.wmf"/><Relationship Id="rId4" Type="http://schemas.openxmlformats.org/officeDocument/2006/relationships/oleObject" Target="../embeddings/oleObject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4.wmf"/><Relationship Id="rId5" Type="http://schemas.openxmlformats.org/officeDocument/2006/relationships/oleObject" Target="../embeddings/oleObject8.bin"/><Relationship Id="rId4" Type="http://schemas.openxmlformats.org/officeDocument/2006/relationships/image" Target="../media/image35.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Marcador de número de diapositiva"/>
          <p:cNvSpPr>
            <a:spLocks noGrp="1"/>
          </p:cNvSpPr>
          <p:nvPr>
            <p:ph type="sldNum" sz="quarter" idx="4"/>
          </p:nvPr>
        </p:nvSpPr>
        <p:spPr>
          <a:xfrm>
            <a:off x="7214137" y="6572272"/>
            <a:ext cx="1905000" cy="314348"/>
          </a:xfrm>
          <a:noFill/>
        </p:spPr>
        <p:txBody>
          <a:bodyPr/>
          <a:lstStyle/>
          <a:p>
            <a:fld id="{784A95D3-A699-4D9F-BB6B-745B999EC356}" type="slidenum">
              <a:rPr lang="es-ES" smtClean="0"/>
              <a:pPr/>
              <a:t>1</a:t>
            </a:fld>
            <a:endParaRPr lang="es-ES"/>
          </a:p>
        </p:txBody>
      </p:sp>
      <p:sp>
        <p:nvSpPr>
          <p:cNvPr id="6147" name="Rectangle 5"/>
          <p:cNvSpPr>
            <a:spLocks noChangeArrowheads="1"/>
          </p:cNvSpPr>
          <p:nvPr/>
        </p:nvSpPr>
        <p:spPr bwMode="auto">
          <a:xfrm>
            <a:off x="5219700" y="5486400"/>
            <a:ext cx="4000500" cy="1447800"/>
          </a:xfrm>
          <a:prstGeom prst="rect">
            <a:avLst/>
          </a:prstGeom>
          <a:solidFill>
            <a:schemeClr val="bg1"/>
          </a:solidFill>
          <a:ln w="9525">
            <a:noFill/>
            <a:miter lim="800000"/>
            <a:headEnd/>
            <a:tailEnd/>
          </a:ln>
        </p:spPr>
        <p:txBody>
          <a:bodyPr wrap="none" anchor="ctr"/>
          <a:lstStyle/>
          <a:p>
            <a:endParaRPr lang="es-ES"/>
          </a:p>
        </p:txBody>
      </p:sp>
      <p:pic>
        <p:nvPicPr>
          <p:cNvPr id="6148" name="Picture 10"/>
          <p:cNvPicPr>
            <a:picLocks noChangeAspect="1" noChangeArrowheads="1"/>
          </p:cNvPicPr>
          <p:nvPr/>
        </p:nvPicPr>
        <p:blipFill>
          <a:blip r:embed="rId3" cstate="print"/>
          <a:srcRect/>
          <a:stretch>
            <a:fillRect/>
          </a:stretch>
        </p:blipFill>
        <p:spPr bwMode="auto">
          <a:xfrm>
            <a:off x="-71470" y="1168400"/>
            <a:ext cx="5715000" cy="5715000"/>
          </a:xfrm>
          <a:prstGeom prst="rect">
            <a:avLst/>
          </a:prstGeom>
          <a:noFill/>
          <a:ln w="9525">
            <a:noFill/>
            <a:miter lim="800000"/>
            <a:headEnd/>
            <a:tailEnd/>
          </a:ln>
        </p:spPr>
      </p:pic>
      <p:sp>
        <p:nvSpPr>
          <p:cNvPr id="6150" name="1 Título"/>
          <p:cNvSpPr>
            <a:spLocks noGrp="1"/>
          </p:cNvSpPr>
          <p:nvPr>
            <p:ph type="title" idx="4294967295"/>
          </p:nvPr>
        </p:nvSpPr>
        <p:spPr>
          <a:xfrm>
            <a:off x="1143000" y="4089400"/>
            <a:ext cx="7772400" cy="923925"/>
          </a:xfrm>
        </p:spPr>
        <p:txBody>
          <a:bodyPr anchor="t"/>
          <a:lstStyle/>
          <a:p>
            <a:pPr eaLnBrk="1" hangingPunct="1">
              <a:spcBef>
                <a:spcPts val="600"/>
              </a:spcBef>
            </a:pPr>
            <a:r>
              <a:rPr lang="en-US" sz="2400" b="1" dirty="0" err="1">
                <a:solidFill>
                  <a:srgbClr val="404040"/>
                </a:solidFill>
              </a:rPr>
              <a:t>Tolsa</a:t>
            </a:r>
            <a:r>
              <a:rPr lang="en-US" sz="2400" b="1" dirty="0">
                <a:solidFill>
                  <a:srgbClr val="404040"/>
                </a:solidFill>
              </a:rPr>
              <a:t> Products for </a:t>
            </a:r>
            <a:br>
              <a:rPr lang="en-US" sz="2400" b="1" dirty="0">
                <a:solidFill>
                  <a:srgbClr val="404040"/>
                </a:solidFill>
              </a:rPr>
            </a:br>
            <a:r>
              <a:rPr lang="en-US" sz="2400" b="1" dirty="0">
                <a:solidFill>
                  <a:srgbClr val="404040"/>
                </a:solidFill>
              </a:rPr>
              <a:t>Paints &amp; Coatings</a:t>
            </a:r>
            <a:br>
              <a:rPr lang="es-ES_tradnl" sz="2400" b="1" dirty="0">
                <a:solidFill>
                  <a:srgbClr val="404040"/>
                </a:solidFill>
              </a:rPr>
            </a:br>
            <a:br>
              <a:rPr lang="es-ES_tradnl" sz="2400" b="1" dirty="0">
                <a:solidFill>
                  <a:srgbClr val="404040"/>
                </a:solidFill>
              </a:rPr>
            </a:br>
            <a:r>
              <a:rPr lang="en-US" sz="2400" i="1" dirty="0">
                <a:solidFill>
                  <a:srgbClr val="404040"/>
                </a:solidFill>
              </a:rPr>
              <a:t>Training Sessions</a:t>
            </a:r>
            <a:br>
              <a:rPr lang="en-US" sz="2400" i="1" dirty="0">
                <a:solidFill>
                  <a:srgbClr val="404040"/>
                </a:solidFill>
              </a:rPr>
            </a:br>
            <a:r>
              <a:rPr lang="en-US" sz="2400" i="1" dirty="0">
                <a:solidFill>
                  <a:srgbClr val="404040"/>
                </a:solidFill>
              </a:rPr>
              <a:t>2018</a:t>
            </a:r>
          </a:p>
        </p:txBody>
      </p:sp>
      <p:pic>
        <p:nvPicPr>
          <p:cNvPr id="6151" name="Picture 9"/>
          <p:cNvPicPr>
            <a:picLocks noChangeAspect="1" noChangeArrowheads="1"/>
          </p:cNvPicPr>
          <p:nvPr/>
        </p:nvPicPr>
        <p:blipFill>
          <a:blip r:embed="rId4" cstate="print">
            <a:lum contrast="48000"/>
          </a:blip>
          <a:srcRect/>
          <a:stretch>
            <a:fillRect/>
          </a:stretch>
        </p:blipFill>
        <p:spPr bwMode="auto">
          <a:xfrm>
            <a:off x="4176713" y="3101975"/>
            <a:ext cx="4643437" cy="9159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5" name="4 CuadroTexto"/>
          <p:cNvSpPr txBox="1"/>
          <p:nvPr/>
        </p:nvSpPr>
        <p:spPr>
          <a:xfrm>
            <a:off x="1714480" y="2357430"/>
            <a:ext cx="6072230" cy="2652210"/>
          </a:xfrm>
          <a:prstGeom prst="rect">
            <a:avLst/>
          </a:prstGeom>
          <a:solidFill>
            <a:schemeClr val="bg1">
              <a:lumMod val="95000"/>
            </a:schemeClr>
          </a:solidFill>
          <a:effectLst>
            <a:outerShdw blurRad="127000" dist="101600" dir="2700000" algn="tl" rotWithShape="0">
              <a:prstClr val="black">
                <a:alpha val="40000"/>
              </a:prstClr>
            </a:outerShdw>
          </a:effectLst>
        </p:spPr>
        <p:txBody>
          <a:bodyPr wrap="square" lIns="216000" tIns="216000" rIns="216000" bIns="216000" rtlCol="0">
            <a:spAutoFit/>
          </a:bodyPr>
          <a:lstStyle/>
          <a:p>
            <a:pPr algn="ctr"/>
            <a:r>
              <a:rPr lang="es-ES_tradnl" dirty="0">
                <a:solidFill>
                  <a:schemeClr val="accent1">
                    <a:lumMod val="50000"/>
                  </a:schemeClr>
                </a:solidFill>
              </a:rPr>
              <a:t>PANGEL </a:t>
            </a:r>
          </a:p>
          <a:p>
            <a:pPr algn="ctr"/>
            <a:r>
              <a:rPr lang="es-ES_tradnl" dirty="0">
                <a:solidFill>
                  <a:schemeClr val="accent1">
                    <a:lumMod val="50000"/>
                  </a:schemeClr>
                </a:solidFill>
              </a:rPr>
              <a:t>in</a:t>
            </a:r>
          </a:p>
          <a:p>
            <a:pPr algn="ctr"/>
            <a:r>
              <a:rPr lang="es-ES_tradnl" dirty="0" err="1">
                <a:solidFill>
                  <a:schemeClr val="accent1">
                    <a:lumMod val="50000"/>
                  </a:schemeClr>
                </a:solidFill>
              </a:rPr>
              <a:t>Water-based</a:t>
            </a:r>
            <a:r>
              <a:rPr lang="es-ES_tradnl" dirty="0">
                <a:solidFill>
                  <a:schemeClr val="accent1">
                    <a:lumMod val="50000"/>
                  </a:schemeClr>
                </a:solidFill>
              </a:rPr>
              <a:t> </a:t>
            </a:r>
            <a:r>
              <a:rPr lang="es-ES_tradnl" dirty="0" err="1">
                <a:solidFill>
                  <a:schemeClr val="accent1">
                    <a:lumMod val="50000"/>
                  </a:schemeClr>
                </a:solidFill>
              </a:rPr>
              <a:t>Systems</a:t>
            </a:r>
            <a:endParaRPr lang="es-ES_tradnl" dirty="0">
              <a:solidFill>
                <a:schemeClr val="accent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1219200" y="0"/>
            <a:ext cx="7734300" cy="1066800"/>
          </a:xfrm>
          <a:prstGeom prst="rect">
            <a:avLst/>
          </a:prstGeom>
          <a:noFill/>
          <a:ln w="9525">
            <a:noFill/>
            <a:miter lim="800000"/>
            <a:headEnd/>
            <a:tailEnd/>
          </a:ln>
          <a:effectLst/>
        </p:spPr>
        <p:txBody>
          <a:bodyPr anchor="ctr"/>
          <a:lstStyle/>
          <a:p>
            <a:pPr algn="r"/>
            <a:r>
              <a:rPr lang="es-ES" sz="3600">
                <a:solidFill>
                  <a:schemeClr val="bg1"/>
                </a:solidFill>
                <a:latin typeface="Verdana" pitchFamily="34" charset="0"/>
              </a:rPr>
              <a:t>Water based </a:t>
            </a:r>
            <a:br>
              <a:rPr lang="es-ES" sz="3600">
                <a:solidFill>
                  <a:schemeClr val="bg1"/>
                </a:solidFill>
                <a:latin typeface="Verdana" pitchFamily="34" charset="0"/>
              </a:rPr>
            </a:br>
            <a:r>
              <a:rPr lang="es-ES" sz="3600">
                <a:solidFill>
                  <a:schemeClr val="bg1"/>
                </a:solidFill>
                <a:latin typeface="Verdana" pitchFamily="34" charset="0"/>
              </a:rPr>
              <a:t>Rheological Additives </a:t>
            </a:r>
            <a:endParaRPr lang="en-GB" sz="3600">
              <a:solidFill>
                <a:schemeClr val="bg1"/>
              </a:solidFill>
              <a:latin typeface="Verdana" pitchFamily="34" charset="0"/>
            </a:endParaRPr>
          </a:p>
        </p:txBody>
      </p:sp>
      <p:sp>
        <p:nvSpPr>
          <p:cNvPr id="202755" name="Text Box 3"/>
          <p:cNvSpPr txBox="1">
            <a:spLocks noChangeArrowheads="1"/>
          </p:cNvSpPr>
          <p:nvPr/>
        </p:nvSpPr>
        <p:spPr bwMode="auto">
          <a:xfrm>
            <a:off x="61784" y="1928802"/>
            <a:ext cx="1309816" cy="928694"/>
          </a:xfrm>
          <a:prstGeom prst="rect">
            <a:avLst/>
          </a:prstGeom>
          <a:solidFill>
            <a:srgbClr val="DDDDDD"/>
          </a:solidFill>
          <a:ln w="9525">
            <a:noFill/>
            <a:miter lim="800000"/>
            <a:headEnd/>
            <a:tailEnd/>
          </a:ln>
          <a:effectLst/>
        </p:spPr>
        <p:txBody>
          <a:bodyPr wrap="none" lIns="0" tIns="46038" rIns="0" bIns="46038" anchor="ctr" anchorCtr="0"/>
          <a:lstStyle/>
          <a:p>
            <a:pPr algn="ctr" eaLnBrk="0" hangingPunct="0">
              <a:lnSpc>
                <a:spcPct val="85000"/>
              </a:lnSpc>
            </a:pPr>
            <a:r>
              <a:rPr lang="es-ES" sz="1600" b="1" dirty="0" err="1">
                <a:solidFill>
                  <a:schemeClr val="tx1">
                    <a:lumMod val="85000"/>
                    <a:lumOff val="15000"/>
                  </a:schemeClr>
                </a:solidFill>
                <a:effectLst>
                  <a:outerShdw blurRad="38100" dist="38100" dir="2700000" algn="tl">
                    <a:srgbClr val="000000">
                      <a:alpha val="43137"/>
                    </a:srgbClr>
                  </a:outerShdw>
                </a:effectLst>
                <a:latin typeface="Arial" charset="0"/>
              </a:rPr>
              <a:t>Cellulosic</a:t>
            </a:r>
            <a:r>
              <a:rPr lang="es-ES" sz="1600" b="1" dirty="0" err="1">
                <a:solidFill>
                  <a:srgbClr val="260D6D"/>
                </a:solidFill>
                <a:latin typeface="Arial" charset="0"/>
              </a:rPr>
              <a:t>s</a:t>
            </a:r>
            <a:endParaRPr lang="es-ES" sz="1600" b="1" dirty="0">
              <a:solidFill>
                <a:srgbClr val="260D6D"/>
              </a:solidFill>
              <a:latin typeface="Arial" charset="0"/>
            </a:endParaRPr>
          </a:p>
          <a:p>
            <a:pPr algn="ctr" eaLnBrk="0" hangingPunct="0">
              <a:lnSpc>
                <a:spcPct val="85000"/>
              </a:lnSpc>
            </a:pPr>
            <a:endParaRPr lang="es-ES" sz="1600" b="1" dirty="0">
              <a:solidFill>
                <a:srgbClr val="260D6D"/>
              </a:solidFill>
              <a:latin typeface="Arial" charset="0"/>
            </a:endParaRPr>
          </a:p>
          <a:p>
            <a:pPr algn="ctr" eaLnBrk="0" hangingPunct="0">
              <a:lnSpc>
                <a:spcPct val="85000"/>
              </a:lnSpc>
            </a:pPr>
            <a:r>
              <a:rPr lang="es-ES" sz="1600" b="1" dirty="0" err="1">
                <a:solidFill>
                  <a:srgbClr val="00B050"/>
                </a:solidFill>
                <a:effectLst>
                  <a:outerShdw blurRad="38100" dist="38100" dir="2700000" algn="tl">
                    <a:srgbClr val="000000">
                      <a:alpha val="43137"/>
                    </a:srgbClr>
                  </a:outerShdw>
                </a:effectLst>
                <a:latin typeface="Arial" charset="0"/>
              </a:rPr>
              <a:t>Acrylic</a:t>
            </a:r>
            <a:r>
              <a:rPr lang="es-ES" sz="1600" b="1" dirty="0">
                <a:solidFill>
                  <a:srgbClr val="00B050"/>
                </a:solidFill>
                <a:effectLst>
                  <a:outerShdw blurRad="38100" dist="38100" dir="2700000" algn="tl">
                    <a:srgbClr val="000000">
                      <a:alpha val="43137"/>
                    </a:srgbClr>
                  </a:outerShdw>
                </a:effectLst>
                <a:latin typeface="Arial" charset="0"/>
              </a:rPr>
              <a:t> ASE</a:t>
            </a:r>
          </a:p>
        </p:txBody>
      </p:sp>
      <p:sp>
        <p:nvSpPr>
          <p:cNvPr id="202756" name="Text Box 4"/>
          <p:cNvSpPr txBox="1">
            <a:spLocks noChangeArrowheads="1"/>
          </p:cNvSpPr>
          <p:nvPr/>
        </p:nvSpPr>
        <p:spPr bwMode="auto">
          <a:xfrm>
            <a:off x="0" y="1272589"/>
            <a:ext cx="1352526" cy="584775"/>
          </a:xfrm>
          <a:prstGeom prst="rect">
            <a:avLst/>
          </a:prstGeom>
          <a:noFill/>
          <a:ln w="9525">
            <a:noFill/>
            <a:miter lim="800000"/>
            <a:headEnd/>
            <a:tailEnd/>
          </a:ln>
          <a:effectLst/>
        </p:spPr>
        <p:txBody>
          <a:bodyPr wrap="square">
            <a:spAutoFit/>
          </a:bodyPr>
          <a:lstStyle/>
          <a:p>
            <a:pPr>
              <a:spcBef>
                <a:spcPct val="50000"/>
              </a:spcBef>
            </a:pPr>
            <a:r>
              <a:rPr lang="es-ES" sz="1600" b="1" u="sng" dirty="0">
                <a:solidFill>
                  <a:schemeClr val="tx2">
                    <a:lumMod val="75000"/>
                  </a:schemeClr>
                </a:solidFill>
                <a:latin typeface="Arial" charset="0"/>
              </a:rPr>
              <a:t>Non </a:t>
            </a:r>
            <a:br>
              <a:rPr lang="es-ES" sz="1600" b="1" u="sng" dirty="0">
                <a:solidFill>
                  <a:schemeClr val="tx2">
                    <a:lumMod val="75000"/>
                  </a:schemeClr>
                </a:solidFill>
                <a:latin typeface="Arial" charset="0"/>
              </a:rPr>
            </a:br>
            <a:r>
              <a:rPr lang="es-ES" sz="1600" b="1" u="sng" dirty="0" err="1">
                <a:solidFill>
                  <a:schemeClr val="tx2">
                    <a:lumMod val="75000"/>
                  </a:schemeClr>
                </a:solidFill>
                <a:latin typeface="Arial" charset="0"/>
              </a:rPr>
              <a:t>Associative</a:t>
            </a:r>
            <a:endParaRPr lang="es-ES" sz="1600" b="1" u="sng" dirty="0">
              <a:solidFill>
                <a:schemeClr val="tx2">
                  <a:lumMod val="75000"/>
                </a:schemeClr>
              </a:solidFill>
              <a:latin typeface="Arial" charset="0"/>
            </a:endParaRPr>
          </a:p>
        </p:txBody>
      </p:sp>
      <p:sp>
        <p:nvSpPr>
          <p:cNvPr id="202757" name="Text Box 5"/>
          <p:cNvSpPr txBox="1">
            <a:spLocks noChangeArrowheads="1"/>
          </p:cNvSpPr>
          <p:nvPr/>
        </p:nvSpPr>
        <p:spPr bwMode="auto">
          <a:xfrm>
            <a:off x="0" y="4714884"/>
            <a:ext cx="1428760" cy="338554"/>
          </a:xfrm>
          <a:prstGeom prst="rect">
            <a:avLst/>
          </a:prstGeom>
          <a:noFill/>
          <a:ln w="9525">
            <a:noFill/>
            <a:miter lim="800000"/>
            <a:headEnd/>
            <a:tailEnd/>
          </a:ln>
          <a:effectLst/>
        </p:spPr>
        <p:txBody>
          <a:bodyPr wrap="square">
            <a:spAutoFit/>
          </a:bodyPr>
          <a:lstStyle/>
          <a:p>
            <a:pPr>
              <a:spcBef>
                <a:spcPct val="50000"/>
              </a:spcBef>
            </a:pPr>
            <a:r>
              <a:rPr lang="es-ES" sz="1600" b="1" u="sng" dirty="0" err="1">
                <a:solidFill>
                  <a:schemeClr val="tx2">
                    <a:lumMod val="75000"/>
                  </a:schemeClr>
                </a:solidFill>
                <a:latin typeface="Arial" charset="0"/>
              </a:rPr>
              <a:t>Associative</a:t>
            </a:r>
            <a:endParaRPr lang="es-ES" sz="1600" b="1" u="sng" dirty="0">
              <a:solidFill>
                <a:schemeClr val="tx2">
                  <a:lumMod val="75000"/>
                </a:schemeClr>
              </a:solidFill>
              <a:latin typeface="Arial" charset="0"/>
            </a:endParaRPr>
          </a:p>
        </p:txBody>
      </p:sp>
      <p:sp>
        <p:nvSpPr>
          <p:cNvPr id="202758" name="Rectangle 6"/>
          <p:cNvSpPr>
            <a:spLocks noChangeArrowheads="1"/>
          </p:cNvSpPr>
          <p:nvPr/>
        </p:nvSpPr>
        <p:spPr bwMode="auto">
          <a:xfrm>
            <a:off x="1476375" y="1196975"/>
            <a:ext cx="7561263" cy="5160983"/>
          </a:xfrm>
          <a:prstGeom prst="rect">
            <a:avLst/>
          </a:prstGeom>
          <a:solidFill>
            <a:schemeClr val="bg1">
              <a:lumMod val="85000"/>
            </a:schemeClr>
          </a:solidFill>
          <a:ln w="9525">
            <a:noFill/>
            <a:miter lim="800000"/>
            <a:headEnd/>
            <a:tailEnd/>
          </a:ln>
          <a:effectLst/>
        </p:spPr>
        <p:txBody>
          <a:bodyPr wrap="none" anchor="ctr"/>
          <a:lstStyle/>
          <a:p>
            <a:pPr algn="ctr"/>
            <a:endParaRPr lang="en-US" sz="2400"/>
          </a:p>
        </p:txBody>
      </p:sp>
      <p:sp>
        <p:nvSpPr>
          <p:cNvPr id="202760" name="Freeform 8"/>
          <p:cNvSpPr>
            <a:spLocks/>
          </p:cNvSpPr>
          <p:nvPr/>
        </p:nvSpPr>
        <p:spPr bwMode="auto">
          <a:xfrm>
            <a:off x="1679575" y="3109924"/>
            <a:ext cx="5749925" cy="1601788"/>
          </a:xfrm>
          <a:custGeom>
            <a:avLst/>
            <a:gdLst/>
            <a:ahLst/>
            <a:cxnLst>
              <a:cxn ang="0">
                <a:pos x="0" y="0"/>
              </a:cxn>
              <a:cxn ang="0">
                <a:pos x="720" y="576"/>
              </a:cxn>
              <a:cxn ang="0">
                <a:pos x="2208" y="672"/>
              </a:cxn>
            </a:cxnLst>
            <a:rect l="0" t="0" r="r" b="b"/>
            <a:pathLst>
              <a:path w="2208" h="688">
                <a:moveTo>
                  <a:pt x="0" y="0"/>
                </a:moveTo>
                <a:cubicBezTo>
                  <a:pt x="176" y="232"/>
                  <a:pt x="352" y="464"/>
                  <a:pt x="720" y="576"/>
                </a:cubicBezTo>
                <a:cubicBezTo>
                  <a:pt x="1088" y="688"/>
                  <a:pt x="1648" y="680"/>
                  <a:pt x="2208" y="672"/>
                </a:cubicBezTo>
              </a:path>
            </a:pathLst>
          </a:custGeom>
          <a:noFill/>
          <a:ln w="19050" cmpd="sng">
            <a:solidFill>
              <a:srgbClr val="008000"/>
            </a:solidFill>
            <a:round/>
            <a:headEnd/>
            <a:tailEnd/>
          </a:ln>
          <a:effectLst/>
        </p:spPr>
        <p:txBody>
          <a:bodyPr/>
          <a:lstStyle/>
          <a:p>
            <a:endParaRPr lang="es-ES"/>
          </a:p>
        </p:txBody>
      </p:sp>
      <p:sp>
        <p:nvSpPr>
          <p:cNvPr id="202761" name="Freeform 9"/>
          <p:cNvSpPr>
            <a:spLocks/>
          </p:cNvSpPr>
          <p:nvPr/>
        </p:nvSpPr>
        <p:spPr bwMode="auto">
          <a:xfrm>
            <a:off x="1679575" y="2595574"/>
            <a:ext cx="5749925" cy="1900238"/>
          </a:xfrm>
          <a:custGeom>
            <a:avLst/>
            <a:gdLst/>
            <a:ahLst/>
            <a:cxnLst>
              <a:cxn ang="0">
                <a:pos x="0" y="0"/>
              </a:cxn>
              <a:cxn ang="0">
                <a:pos x="672" y="672"/>
              </a:cxn>
              <a:cxn ang="0">
                <a:pos x="2208" y="816"/>
              </a:cxn>
            </a:cxnLst>
            <a:rect l="0" t="0" r="r" b="b"/>
            <a:pathLst>
              <a:path w="2208" h="816">
                <a:moveTo>
                  <a:pt x="0" y="0"/>
                </a:moveTo>
                <a:cubicBezTo>
                  <a:pt x="152" y="268"/>
                  <a:pt x="304" y="536"/>
                  <a:pt x="672" y="672"/>
                </a:cubicBezTo>
                <a:cubicBezTo>
                  <a:pt x="1040" y="808"/>
                  <a:pt x="1952" y="792"/>
                  <a:pt x="2208" y="816"/>
                </a:cubicBezTo>
              </a:path>
            </a:pathLst>
          </a:custGeom>
          <a:noFill/>
          <a:ln w="19050" cmpd="sng">
            <a:solidFill>
              <a:schemeClr val="tx2"/>
            </a:solidFill>
            <a:round/>
            <a:headEnd/>
            <a:tailEnd/>
          </a:ln>
          <a:effectLst/>
        </p:spPr>
        <p:txBody>
          <a:bodyPr/>
          <a:lstStyle/>
          <a:p>
            <a:endParaRPr lang="es-ES"/>
          </a:p>
        </p:txBody>
      </p:sp>
      <p:sp>
        <p:nvSpPr>
          <p:cNvPr id="202762" name="Freeform 10"/>
          <p:cNvSpPr>
            <a:spLocks/>
          </p:cNvSpPr>
          <p:nvPr/>
        </p:nvSpPr>
        <p:spPr bwMode="auto">
          <a:xfrm>
            <a:off x="1739900" y="3703649"/>
            <a:ext cx="5626100" cy="390525"/>
          </a:xfrm>
          <a:custGeom>
            <a:avLst/>
            <a:gdLst/>
            <a:ahLst/>
            <a:cxnLst>
              <a:cxn ang="0">
                <a:pos x="0" y="0"/>
              </a:cxn>
              <a:cxn ang="0">
                <a:pos x="864" y="144"/>
              </a:cxn>
              <a:cxn ang="0">
                <a:pos x="2160" y="144"/>
              </a:cxn>
            </a:cxnLst>
            <a:rect l="0" t="0" r="r" b="b"/>
            <a:pathLst>
              <a:path w="2160" h="168">
                <a:moveTo>
                  <a:pt x="0" y="0"/>
                </a:moveTo>
                <a:cubicBezTo>
                  <a:pt x="252" y="60"/>
                  <a:pt x="504" y="120"/>
                  <a:pt x="864" y="144"/>
                </a:cubicBezTo>
                <a:cubicBezTo>
                  <a:pt x="1224" y="168"/>
                  <a:pt x="1944" y="144"/>
                  <a:pt x="2160" y="144"/>
                </a:cubicBezTo>
              </a:path>
            </a:pathLst>
          </a:custGeom>
          <a:noFill/>
          <a:ln w="19050" cmpd="sng">
            <a:solidFill>
              <a:srgbClr val="000066"/>
            </a:solidFill>
            <a:round/>
            <a:headEnd/>
            <a:tailEnd/>
          </a:ln>
          <a:effectLst/>
        </p:spPr>
        <p:txBody>
          <a:bodyPr/>
          <a:lstStyle/>
          <a:p>
            <a:endParaRPr lang="es-ES"/>
          </a:p>
        </p:txBody>
      </p:sp>
      <p:sp>
        <p:nvSpPr>
          <p:cNvPr id="202764" name="Text Box 12"/>
          <p:cNvSpPr txBox="1">
            <a:spLocks noChangeArrowheads="1"/>
          </p:cNvSpPr>
          <p:nvPr/>
        </p:nvSpPr>
        <p:spPr bwMode="auto">
          <a:xfrm>
            <a:off x="1547813" y="4714884"/>
            <a:ext cx="3095625" cy="1600438"/>
          </a:xfrm>
          <a:prstGeom prst="rect">
            <a:avLst/>
          </a:prstGeom>
          <a:solidFill>
            <a:schemeClr val="bg1">
              <a:lumMod val="95000"/>
            </a:schemeClr>
          </a:solidFill>
          <a:ln w="9525">
            <a:noFill/>
            <a:miter lim="800000"/>
            <a:headEnd/>
            <a:tailEnd/>
          </a:ln>
          <a:effectLst/>
        </p:spPr>
        <p:txBody>
          <a:bodyPr wrap="square">
            <a:spAutoFit/>
          </a:bodyPr>
          <a:lstStyle/>
          <a:p>
            <a:r>
              <a:rPr lang="en-GB" sz="1400" dirty="0">
                <a:solidFill>
                  <a:srgbClr val="000066"/>
                </a:solidFill>
                <a:latin typeface="Verdana" pitchFamily="34" charset="0"/>
              </a:rPr>
              <a:t>Clays have a strong </a:t>
            </a:r>
          </a:p>
          <a:p>
            <a:r>
              <a:rPr lang="en-GB" sz="1400" dirty="0">
                <a:solidFill>
                  <a:srgbClr val="000066"/>
                </a:solidFill>
                <a:latin typeface="Verdana" pitchFamily="34" charset="0"/>
              </a:rPr>
              <a:t>shear thinning profile (</a:t>
            </a:r>
            <a:r>
              <a:rPr lang="en-GB" sz="1400" dirty="0" err="1">
                <a:solidFill>
                  <a:srgbClr val="000066"/>
                </a:solidFill>
                <a:latin typeface="Verdana" pitchFamily="34" charset="0"/>
              </a:rPr>
              <a:t>Pseudoplastic</a:t>
            </a:r>
            <a:r>
              <a:rPr lang="en-GB" sz="1400" dirty="0">
                <a:solidFill>
                  <a:srgbClr val="000066"/>
                </a:solidFill>
                <a:latin typeface="Verdana" pitchFamily="34" charset="0"/>
              </a:rPr>
              <a:t>):</a:t>
            </a:r>
          </a:p>
          <a:p>
            <a:pPr marL="271463" indent="-185738">
              <a:buFontTx/>
              <a:buChar char="•"/>
            </a:pPr>
            <a:r>
              <a:rPr lang="en-GB" sz="1400" dirty="0">
                <a:solidFill>
                  <a:srgbClr val="000066"/>
                </a:solidFill>
                <a:latin typeface="Verdana" pitchFamily="34" charset="0"/>
              </a:rPr>
              <a:t>anti-Settling</a:t>
            </a:r>
          </a:p>
          <a:p>
            <a:pPr marL="271463" indent="-185738">
              <a:buFontTx/>
              <a:buChar char="•"/>
            </a:pPr>
            <a:r>
              <a:rPr lang="en-GB" sz="1400" dirty="0">
                <a:solidFill>
                  <a:srgbClr val="000066"/>
                </a:solidFill>
                <a:latin typeface="Verdana" pitchFamily="34" charset="0"/>
              </a:rPr>
              <a:t>sag control</a:t>
            </a:r>
          </a:p>
          <a:p>
            <a:pPr marL="271463" indent="-185738">
              <a:buFontTx/>
              <a:buChar char="•"/>
            </a:pPr>
            <a:r>
              <a:rPr lang="en-GB" sz="1400" dirty="0">
                <a:solidFill>
                  <a:srgbClr val="000066"/>
                </a:solidFill>
                <a:latin typeface="Verdana" pitchFamily="34" charset="0"/>
              </a:rPr>
              <a:t>good balance between levelling and sagging</a:t>
            </a:r>
          </a:p>
        </p:txBody>
      </p:sp>
      <p:sp>
        <p:nvSpPr>
          <p:cNvPr id="202763" name="Freeform 11"/>
          <p:cNvSpPr>
            <a:spLocks/>
          </p:cNvSpPr>
          <p:nvPr/>
        </p:nvSpPr>
        <p:spPr bwMode="auto">
          <a:xfrm>
            <a:off x="1739900" y="3386149"/>
            <a:ext cx="5626100" cy="893763"/>
          </a:xfrm>
          <a:custGeom>
            <a:avLst/>
            <a:gdLst/>
            <a:ahLst/>
            <a:cxnLst>
              <a:cxn ang="0">
                <a:pos x="0" y="0"/>
              </a:cxn>
              <a:cxn ang="0">
                <a:pos x="816" y="288"/>
              </a:cxn>
              <a:cxn ang="0">
                <a:pos x="2160" y="384"/>
              </a:cxn>
            </a:cxnLst>
            <a:rect l="0" t="0" r="r" b="b"/>
            <a:pathLst>
              <a:path w="2160" h="384">
                <a:moveTo>
                  <a:pt x="0" y="0"/>
                </a:moveTo>
                <a:cubicBezTo>
                  <a:pt x="228" y="112"/>
                  <a:pt x="456" y="224"/>
                  <a:pt x="816" y="288"/>
                </a:cubicBezTo>
                <a:cubicBezTo>
                  <a:pt x="1176" y="352"/>
                  <a:pt x="1668" y="368"/>
                  <a:pt x="2160" y="384"/>
                </a:cubicBezTo>
              </a:path>
            </a:pathLst>
          </a:custGeom>
          <a:noFill/>
          <a:ln w="19050" cmpd="sng">
            <a:solidFill>
              <a:srgbClr val="FF9900"/>
            </a:solidFill>
            <a:round/>
            <a:headEnd/>
            <a:tailEnd/>
          </a:ln>
          <a:effectLst/>
        </p:spPr>
        <p:txBody>
          <a:bodyPr/>
          <a:lstStyle/>
          <a:p>
            <a:endParaRPr lang="es-ES"/>
          </a:p>
        </p:txBody>
      </p:sp>
      <p:sp>
        <p:nvSpPr>
          <p:cNvPr id="202766" name="AutoShape 14"/>
          <p:cNvSpPr>
            <a:spLocks/>
          </p:cNvSpPr>
          <p:nvPr/>
        </p:nvSpPr>
        <p:spPr bwMode="auto">
          <a:xfrm>
            <a:off x="7240588" y="2436824"/>
            <a:ext cx="1579562" cy="619125"/>
          </a:xfrm>
          <a:prstGeom prst="borderCallout1">
            <a:avLst>
              <a:gd name="adj1" fmla="val 18463"/>
              <a:gd name="adj2" fmla="val -4824"/>
              <a:gd name="adj3" fmla="val 251028"/>
              <a:gd name="adj4" fmla="val -4824"/>
            </a:avLst>
          </a:prstGeom>
          <a:noFill/>
          <a:ln w="9525">
            <a:solidFill>
              <a:schemeClr val="bg1"/>
            </a:solidFill>
            <a:miter lim="800000"/>
            <a:headEnd/>
            <a:tailEnd/>
          </a:ln>
          <a:effectLst/>
        </p:spPr>
        <p:txBody>
          <a:bodyPr/>
          <a:lstStyle/>
          <a:p>
            <a:pPr algn="ctr"/>
            <a:r>
              <a:rPr lang="es-ES" sz="1600" b="1">
                <a:latin typeface="Verdana" pitchFamily="34" charset="0"/>
              </a:rPr>
              <a:t>Application</a:t>
            </a:r>
          </a:p>
        </p:txBody>
      </p:sp>
      <p:sp>
        <p:nvSpPr>
          <p:cNvPr id="202767" name="AutoShape 15"/>
          <p:cNvSpPr>
            <a:spLocks/>
          </p:cNvSpPr>
          <p:nvPr/>
        </p:nvSpPr>
        <p:spPr bwMode="auto">
          <a:xfrm>
            <a:off x="3143240" y="1571612"/>
            <a:ext cx="1944687" cy="609600"/>
          </a:xfrm>
          <a:prstGeom prst="borderCallout1">
            <a:avLst>
              <a:gd name="adj1" fmla="val 18750"/>
              <a:gd name="adj2" fmla="val -3917"/>
              <a:gd name="adj3" fmla="val 177669"/>
              <a:gd name="adj4" fmla="val -67262"/>
            </a:avLst>
          </a:prstGeom>
          <a:noFill/>
          <a:ln w="9525" algn="ctr">
            <a:solidFill>
              <a:schemeClr val="bg1"/>
            </a:solidFill>
            <a:miter lim="800000"/>
            <a:headEnd/>
            <a:tailEnd/>
          </a:ln>
          <a:effectLst/>
        </p:spPr>
        <p:txBody>
          <a:bodyPr/>
          <a:lstStyle/>
          <a:p>
            <a:pPr algn="ctr"/>
            <a:r>
              <a:rPr lang="es-ES" sz="1600" b="1" dirty="0" err="1">
                <a:latin typeface="Verdana" pitchFamily="34" charset="0"/>
              </a:rPr>
              <a:t>Sedimentation</a:t>
            </a:r>
            <a:endParaRPr lang="es-ES" sz="1600" b="1" dirty="0">
              <a:latin typeface="Verdana" pitchFamily="34" charset="0"/>
            </a:endParaRPr>
          </a:p>
          <a:p>
            <a:pPr algn="ctr"/>
            <a:r>
              <a:rPr lang="es-ES" sz="1600" b="1" dirty="0">
                <a:latin typeface="Verdana" pitchFamily="34" charset="0"/>
              </a:rPr>
              <a:t>Can </a:t>
            </a:r>
            <a:r>
              <a:rPr lang="es-ES" sz="1600" b="1" dirty="0" err="1">
                <a:latin typeface="Verdana" pitchFamily="34" charset="0"/>
              </a:rPr>
              <a:t>stability</a:t>
            </a:r>
            <a:endParaRPr lang="es-ES" sz="1600" b="1" dirty="0">
              <a:latin typeface="Verdana" pitchFamily="34" charset="0"/>
            </a:endParaRPr>
          </a:p>
        </p:txBody>
      </p:sp>
      <p:sp>
        <p:nvSpPr>
          <p:cNvPr id="202768" name="AutoShape 16"/>
          <p:cNvSpPr>
            <a:spLocks/>
          </p:cNvSpPr>
          <p:nvPr/>
        </p:nvSpPr>
        <p:spPr bwMode="auto">
          <a:xfrm>
            <a:off x="3059113" y="2335224"/>
            <a:ext cx="1655762" cy="609600"/>
          </a:xfrm>
          <a:prstGeom prst="borderCallout1">
            <a:avLst>
              <a:gd name="adj1" fmla="val 18750"/>
              <a:gd name="adj2" fmla="val -4602"/>
              <a:gd name="adj3" fmla="val 166926"/>
              <a:gd name="adj4" fmla="val -47361"/>
            </a:avLst>
          </a:prstGeom>
          <a:noFill/>
          <a:ln w="9525" algn="ctr">
            <a:solidFill>
              <a:schemeClr val="bg1"/>
            </a:solidFill>
            <a:miter lim="800000"/>
            <a:headEnd/>
            <a:tailEnd/>
          </a:ln>
          <a:effectLst/>
        </p:spPr>
        <p:txBody>
          <a:bodyPr/>
          <a:lstStyle/>
          <a:p>
            <a:pPr algn="ctr"/>
            <a:r>
              <a:rPr lang="es-ES" sz="1600" b="1">
                <a:latin typeface="Verdana" pitchFamily="34" charset="0"/>
              </a:rPr>
              <a:t>Sag Resistance</a:t>
            </a:r>
          </a:p>
        </p:txBody>
      </p:sp>
      <p:sp>
        <p:nvSpPr>
          <p:cNvPr id="202769" name="Text Box 17"/>
          <p:cNvSpPr txBox="1">
            <a:spLocks noChangeArrowheads="1"/>
          </p:cNvSpPr>
          <p:nvPr/>
        </p:nvSpPr>
        <p:spPr bwMode="auto">
          <a:xfrm>
            <a:off x="7751763" y="4767274"/>
            <a:ext cx="715962" cy="304800"/>
          </a:xfrm>
          <a:prstGeom prst="rect">
            <a:avLst/>
          </a:prstGeom>
          <a:noFill/>
          <a:ln w="9525">
            <a:noFill/>
            <a:miter lim="800000"/>
            <a:headEnd/>
            <a:tailEnd/>
          </a:ln>
          <a:effectLst/>
        </p:spPr>
        <p:txBody>
          <a:bodyPr wrap="none">
            <a:spAutoFit/>
          </a:bodyPr>
          <a:lstStyle/>
          <a:p>
            <a:r>
              <a:rPr lang="es-ES" sz="1400" b="1">
                <a:solidFill>
                  <a:srgbClr val="CC0000"/>
                </a:solidFill>
                <a:latin typeface="Arial Black" pitchFamily="34" charset="0"/>
              </a:rPr>
              <a:t>Clays</a:t>
            </a:r>
          </a:p>
        </p:txBody>
      </p:sp>
      <p:sp>
        <p:nvSpPr>
          <p:cNvPr id="202770" name="Text Box 18"/>
          <p:cNvSpPr txBox="1">
            <a:spLocks noChangeArrowheads="1"/>
          </p:cNvSpPr>
          <p:nvPr/>
        </p:nvSpPr>
        <p:spPr bwMode="auto">
          <a:xfrm>
            <a:off x="7713663" y="3848112"/>
            <a:ext cx="746125" cy="304800"/>
          </a:xfrm>
          <a:prstGeom prst="rect">
            <a:avLst/>
          </a:prstGeom>
          <a:noFill/>
          <a:ln w="9525">
            <a:noFill/>
            <a:miter lim="800000"/>
            <a:headEnd/>
            <a:tailEnd/>
          </a:ln>
          <a:effectLst/>
        </p:spPr>
        <p:txBody>
          <a:bodyPr wrap="none">
            <a:spAutoFit/>
          </a:bodyPr>
          <a:lstStyle/>
          <a:p>
            <a:r>
              <a:rPr lang="es-ES" sz="1400" b="1">
                <a:solidFill>
                  <a:srgbClr val="000066"/>
                </a:solidFill>
                <a:latin typeface="Arial Black" pitchFamily="34" charset="0"/>
              </a:rPr>
              <a:t>HEUR</a:t>
            </a:r>
          </a:p>
        </p:txBody>
      </p:sp>
      <p:sp>
        <p:nvSpPr>
          <p:cNvPr id="202771" name="Text Box 19"/>
          <p:cNvSpPr txBox="1">
            <a:spLocks noChangeArrowheads="1"/>
          </p:cNvSpPr>
          <p:nvPr/>
        </p:nvSpPr>
        <p:spPr bwMode="auto">
          <a:xfrm>
            <a:off x="7740650" y="4095762"/>
            <a:ext cx="727075" cy="304800"/>
          </a:xfrm>
          <a:prstGeom prst="rect">
            <a:avLst/>
          </a:prstGeom>
          <a:noFill/>
          <a:ln w="9525">
            <a:noFill/>
            <a:miter lim="800000"/>
            <a:headEnd/>
            <a:tailEnd/>
          </a:ln>
          <a:effectLst/>
        </p:spPr>
        <p:txBody>
          <a:bodyPr wrap="none">
            <a:spAutoFit/>
          </a:bodyPr>
          <a:lstStyle/>
          <a:p>
            <a:r>
              <a:rPr lang="es-ES" sz="1400" b="1">
                <a:solidFill>
                  <a:srgbClr val="FF9900"/>
                </a:solidFill>
                <a:latin typeface="Arial Black" pitchFamily="34" charset="0"/>
              </a:rPr>
              <a:t>HASE</a:t>
            </a:r>
          </a:p>
        </p:txBody>
      </p:sp>
      <p:sp>
        <p:nvSpPr>
          <p:cNvPr id="202772" name="Text Box 20"/>
          <p:cNvSpPr txBox="1">
            <a:spLocks noChangeArrowheads="1"/>
          </p:cNvSpPr>
          <p:nvPr/>
        </p:nvSpPr>
        <p:spPr bwMode="auto">
          <a:xfrm>
            <a:off x="7740650" y="4279912"/>
            <a:ext cx="1249363" cy="304800"/>
          </a:xfrm>
          <a:prstGeom prst="rect">
            <a:avLst/>
          </a:prstGeom>
          <a:noFill/>
          <a:ln w="9525">
            <a:noFill/>
            <a:miter lim="800000"/>
            <a:headEnd/>
            <a:tailEnd/>
          </a:ln>
          <a:effectLst/>
        </p:spPr>
        <p:txBody>
          <a:bodyPr wrap="none">
            <a:spAutoFit/>
          </a:bodyPr>
          <a:lstStyle/>
          <a:p>
            <a:r>
              <a:rPr lang="es-ES" sz="1400" b="1">
                <a:latin typeface="Arial Black" pitchFamily="34" charset="0"/>
              </a:rPr>
              <a:t>Cellulosics</a:t>
            </a:r>
          </a:p>
        </p:txBody>
      </p:sp>
      <p:sp>
        <p:nvSpPr>
          <p:cNvPr id="202773" name="Text Box 21"/>
          <p:cNvSpPr txBox="1">
            <a:spLocks noChangeArrowheads="1"/>
          </p:cNvSpPr>
          <p:nvPr/>
        </p:nvSpPr>
        <p:spPr bwMode="auto">
          <a:xfrm>
            <a:off x="7740650" y="4510099"/>
            <a:ext cx="973138" cy="304800"/>
          </a:xfrm>
          <a:prstGeom prst="rect">
            <a:avLst/>
          </a:prstGeom>
          <a:noFill/>
          <a:ln w="9525">
            <a:noFill/>
            <a:miter lim="800000"/>
            <a:headEnd/>
            <a:tailEnd/>
          </a:ln>
          <a:effectLst/>
        </p:spPr>
        <p:txBody>
          <a:bodyPr wrap="none">
            <a:spAutoFit/>
          </a:bodyPr>
          <a:lstStyle/>
          <a:p>
            <a:r>
              <a:rPr lang="es-ES" sz="1400" b="1">
                <a:solidFill>
                  <a:srgbClr val="008000"/>
                </a:solidFill>
                <a:latin typeface="Arial Black" pitchFamily="34" charset="0"/>
              </a:rPr>
              <a:t>Acrylics</a:t>
            </a:r>
          </a:p>
        </p:txBody>
      </p:sp>
      <p:sp>
        <p:nvSpPr>
          <p:cNvPr id="202774" name="AutoShape 22"/>
          <p:cNvSpPr>
            <a:spLocks/>
          </p:cNvSpPr>
          <p:nvPr/>
        </p:nvSpPr>
        <p:spPr bwMode="auto">
          <a:xfrm>
            <a:off x="3419475" y="3127387"/>
            <a:ext cx="1295400" cy="381000"/>
          </a:xfrm>
          <a:prstGeom prst="borderCallout1">
            <a:avLst>
              <a:gd name="adj1" fmla="val 30000"/>
              <a:gd name="adj2" fmla="val -5884"/>
              <a:gd name="adj3" fmla="val 191667"/>
              <a:gd name="adj4" fmla="val -16056"/>
            </a:avLst>
          </a:prstGeom>
          <a:noFill/>
          <a:ln w="9525" algn="ctr">
            <a:solidFill>
              <a:schemeClr val="bg1"/>
            </a:solidFill>
            <a:miter lim="800000"/>
            <a:headEnd/>
            <a:tailEnd/>
          </a:ln>
          <a:effectLst/>
        </p:spPr>
        <p:txBody>
          <a:bodyPr/>
          <a:lstStyle/>
          <a:p>
            <a:pPr algn="ctr"/>
            <a:r>
              <a:rPr lang="es-ES" sz="1600" b="1">
                <a:latin typeface="Verdana" pitchFamily="34" charset="0"/>
              </a:rPr>
              <a:t>Leveling</a:t>
            </a:r>
          </a:p>
        </p:txBody>
      </p:sp>
      <p:sp>
        <p:nvSpPr>
          <p:cNvPr id="202775" name="AutoShape 23"/>
          <p:cNvSpPr>
            <a:spLocks/>
          </p:cNvSpPr>
          <p:nvPr/>
        </p:nvSpPr>
        <p:spPr bwMode="auto">
          <a:xfrm>
            <a:off x="5076825" y="2695587"/>
            <a:ext cx="1655763" cy="609600"/>
          </a:xfrm>
          <a:prstGeom prst="borderCallout1">
            <a:avLst>
              <a:gd name="adj1" fmla="val 18750"/>
              <a:gd name="adj2" fmla="val -4602"/>
              <a:gd name="adj3" fmla="val 216667"/>
              <a:gd name="adj4" fmla="val -9301"/>
            </a:avLst>
          </a:prstGeom>
          <a:noFill/>
          <a:ln w="9525" algn="ctr">
            <a:solidFill>
              <a:schemeClr val="bg1"/>
            </a:solidFill>
            <a:miter lim="800000"/>
            <a:headEnd/>
            <a:tailEnd/>
          </a:ln>
          <a:effectLst/>
        </p:spPr>
        <p:txBody>
          <a:bodyPr/>
          <a:lstStyle/>
          <a:p>
            <a:pPr algn="ctr"/>
            <a:r>
              <a:rPr lang="es-ES" sz="1600" b="1">
                <a:latin typeface="Verdana" pitchFamily="34" charset="0"/>
              </a:rPr>
              <a:t>Consistency</a:t>
            </a:r>
          </a:p>
          <a:p>
            <a:pPr algn="ctr"/>
            <a:r>
              <a:rPr lang="es-ES" sz="1600" b="1">
                <a:latin typeface="Verdana" pitchFamily="34" charset="0"/>
              </a:rPr>
              <a:t>Viscosity</a:t>
            </a:r>
          </a:p>
        </p:txBody>
      </p:sp>
      <p:sp>
        <p:nvSpPr>
          <p:cNvPr id="202776" name="Text Box 24"/>
          <p:cNvSpPr txBox="1">
            <a:spLocks noChangeArrowheads="1"/>
          </p:cNvSpPr>
          <p:nvPr/>
        </p:nvSpPr>
        <p:spPr bwMode="auto">
          <a:xfrm>
            <a:off x="1500166" y="1357298"/>
            <a:ext cx="1081835" cy="338554"/>
          </a:xfrm>
          <a:prstGeom prst="rect">
            <a:avLst/>
          </a:prstGeom>
          <a:noFill/>
          <a:ln w="9525">
            <a:noFill/>
            <a:miter lim="800000"/>
            <a:headEnd/>
            <a:tailEnd/>
          </a:ln>
          <a:effectLst/>
        </p:spPr>
        <p:txBody>
          <a:bodyPr wrap="none">
            <a:spAutoFit/>
          </a:bodyPr>
          <a:lstStyle/>
          <a:p>
            <a:r>
              <a:rPr lang="es-ES" sz="1600" b="1" dirty="0" err="1">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rPr>
              <a:t>Viscosity</a:t>
            </a:r>
            <a:endParaRPr lang="es-ES" sz="1600" b="1" dirty="0">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02777" name="Text Box 25"/>
          <p:cNvSpPr txBox="1">
            <a:spLocks noChangeArrowheads="1"/>
          </p:cNvSpPr>
          <p:nvPr/>
        </p:nvSpPr>
        <p:spPr bwMode="auto">
          <a:xfrm>
            <a:off x="6500826" y="5000636"/>
            <a:ext cx="1255472" cy="338554"/>
          </a:xfrm>
          <a:prstGeom prst="rect">
            <a:avLst/>
          </a:prstGeom>
          <a:noFill/>
          <a:ln w="9525">
            <a:noFill/>
            <a:miter lim="800000"/>
            <a:headEnd/>
            <a:tailEnd/>
          </a:ln>
          <a:effectLst/>
        </p:spPr>
        <p:txBody>
          <a:bodyPr wrap="none">
            <a:spAutoFit/>
          </a:bodyPr>
          <a:lstStyle/>
          <a:p>
            <a:r>
              <a:rPr lang="es-ES" sz="16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Shear</a:t>
            </a:r>
            <a:r>
              <a:rPr lang="es-ES" sz="16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ES" sz="16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Rate</a:t>
            </a:r>
            <a:endParaRPr lang="es-ES" sz="16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28" name="Text Box 3"/>
          <p:cNvSpPr txBox="1">
            <a:spLocks noChangeArrowheads="1"/>
          </p:cNvSpPr>
          <p:nvPr/>
        </p:nvSpPr>
        <p:spPr bwMode="auto">
          <a:xfrm>
            <a:off x="61783" y="5072074"/>
            <a:ext cx="1322173" cy="1143008"/>
          </a:xfrm>
          <a:prstGeom prst="rect">
            <a:avLst/>
          </a:prstGeom>
          <a:solidFill>
            <a:srgbClr val="DDDDDD"/>
          </a:solidFill>
          <a:ln w="9525">
            <a:noFill/>
            <a:miter lim="800000"/>
            <a:headEnd/>
            <a:tailEnd/>
          </a:ln>
          <a:effectLst/>
        </p:spPr>
        <p:txBody>
          <a:bodyPr wrap="none" lIns="252000" tIns="46038" rIns="0" bIns="46038" anchor="ctr" anchorCtr="0"/>
          <a:lstStyle/>
          <a:p>
            <a:pPr eaLnBrk="0" hangingPunct="0">
              <a:lnSpc>
                <a:spcPct val="85000"/>
              </a:lnSpc>
            </a:pPr>
            <a:r>
              <a:rPr lang="es-ES" sz="1600" b="1" dirty="0">
                <a:solidFill>
                  <a:srgbClr val="FFC000"/>
                </a:solidFill>
                <a:effectLst>
                  <a:outerShdw blurRad="38100" dist="38100" dir="2700000" algn="tl">
                    <a:srgbClr val="000000">
                      <a:alpha val="43137"/>
                    </a:srgbClr>
                  </a:outerShdw>
                </a:effectLst>
                <a:latin typeface="Arial" charset="0"/>
              </a:rPr>
              <a:t>HASE</a:t>
            </a:r>
          </a:p>
          <a:p>
            <a:pPr eaLnBrk="0" hangingPunct="0">
              <a:lnSpc>
                <a:spcPct val="85000"/>
              </a:lnSpc>
            </a:pPr>
            <a:endParaRPr lang="es-ES" sz="1600" b="1" dirty="0">
              <a:solidFill>
                <a:srgbClr val="000099"/>
              </a:solidFill>
              <a:latin typeface="Arial" charset="0"/>
            </a:endParaRPr>
          </a:p>
          <a:p>
            <a:pPr eaLnBrk="0" hangingPunct="0">
              <a:lnSpc>
                <a:spcPct val="85000"/>
              </a:lnSpc>
            </a:pPr>
            <a:r>
              <a:rPr lang="es-ES" sz="1600" b="1" dirty="0">
                <a:solidFill>
                  <a:srgbClr val="000099"/>
                </a:solidFill>
                <a:effectLst>
                  <a:outerShdw blurRad="38100" dist="38100" dir="2700000" algn="tl">
                    <a:srgbClr val="000000">
                      <a:alpha val="43137"/>
                    </a:srgbClr>
                  </a:outerShdw>
                </a:effectLst>
                <a:latin typeface="Arial" charset="0"/>
              </a:rPr>
              <a:t>HEUR</a:t>
            </a:r>
            <a:endParaRPr lang="es-ES" sz="1600" b="1" dirty="0">
              <a:solidFill>
                <a:srgbClr val="000099"/>
              </a:solidFill>
              <a:latin typeface="Arial" charset="0"/>
            </a:endParaRPr>
          </a:p>
        </p:txBody>
      </p:sp>
      <p:sp>
        <p:nvSpPr>
          <p:cNvPr id="29" name="Text Box 3"/>
          <p:cNvSpPr txBox="1">
            <a:spLocks noChangeArrowheads="1"/>
          </p:cNvSpPr>
          <p:nvPr/>
        </p:nvSpPr>
        <p:spPr bwMode="auto">
          <a:xfrm>
            <a:off x="74141" y="3643314"/>
            <a:ext cx="1297459" cy="928694"/>
          </a:xfrm>
          <a:prstGeom prst="rect">
            <a:avLst/>
          </a:prstGeom>
          <a:solidFill>
            <a:srgbClr val="DDDDDD"/>
          </a:solidFill>
          <a:ln w="9525">
            <a:noFill/>
            <a:miter lim="800000"/>
            <a:headEnd/>
            <a:tailEnd/>
          </a:ln>
          <a:effectLst/>
        </p:spPr>
        <p:txBody>
          <a:bodyPr wrap="none" lIns="36000" tIns="46038" rIns="0" bIns="46038" anchor="ctr" anchorCtr="0"/>
          <a:lstStyle/>
          <a:p>
            <a:pPr algn="ctr" eaLnBrk="0" hangingPunct="0">
              <a:lnSpc>
                <a:spcPct val="85000"/>
              </a:lnSpc>
            </a:pPr>
            <a:r>
              <a:rPr lang="es-ES" sz="1600" b="1" dirty="0">
                <a:solidFill>
                  <a:srgbClr val="FF0000"/>
                </a:solidFill>
                <a:latin typeface="Arial" charset="0"/>
              </a:rPr>
              <a:t>Sepiolite</a:t>
            </a:r>
          </a:p>
          <a:p>
            <a:pPr algn="ctr" eaLnBrk="0" hangingPunct="0">
              <a:lnSpc>
                <a:spcPct val="85000"/>
              </a:lnSpc>
            </a:pPr>
            <a:r>
              <a:rPr lang="es-ES_tradnl" sz="1600" b="1" dirty="0" err="1">
                <a:solidFill>
                  <a:srgbClr val="FF0000"/>
                </a:solidFill>
                <a:latin typeface="Arial" charset="0"/>
              </a:rPr>
              <a:t>Montmorill</a:t>
            </a:r>
            <a:r>
              <a:rPr lang="es-ES_tradnl" sz="1600" b="1" dirty="0">
                <a:solidFill>
                  <a:srgbClr val="FF0000"/>
                </a:solidFill>
                <a:latin typeface="Arial" charset="0"/>
              </a:rPr>
              <a:t>.</a:t>
            </a:r>
          </a:p>
          <a:p>
            <a:pPr algn="ctr" eaLnBrk="0" hangingPunct="0">
              <a:lnSpc>
                <a:spcPct val="85000"/>
              </a:lnSpc>
            </a:pPr>
            <a:r>
              <a:rPr lang="es-ES_tradnl" sz="1600" b="1" dirty="0" err="1">
                <a:solidFill>
                  <a:srgbClr val="FF0000"/>
                </a:solidFill>
                <a:latin typeface="Arial" charset="0"/>
              </a:rPr>
              <a:t>Hectorite</a:t>
            </a:r>
            <a:endParaRPr lang="es-ES_tradnl" sz="1600" b="1" dirty="0">
              <a:solidFill>
                <a:srgbClr val="FF0000"/>
              </a:solidFill>
              <a:latin typeface="Arial" charset="0"/>
            </a:endParaRPr>
          </a:p>
          <a:p>
            <a:pPr algn="ctr" eaLnBrk="0" hangingPunct="0">
              <a:lnSpc>
                <a:spcPct val="85000"/>
              </a:lnSpc>
            </a:pPr>
            <a:r>
              <a:rPr lang="es-ES_tradnl" sz="1600" b="1" dirty="0">
                <a:solidFill>
                  <a:srgbClr val="FF0000"/>
                </a:solidFill>
                <a:latin typeface="Arial" charset="0"/>
              </a:rPr>
              <a:t>Attapulgite</a:t>
            </a:r>
            <a:endParaRPr lang="es-ES" sz="1600" b="1" dirty="0">
              <a:solidFill>
                <a:srgbClr val="FF0000"/>
              </a:solidFill>
              <a:latin typeface="Arial" charset="0"/>
            </a:endParaRPr>
          </a:p>
        </p:txBody>
      </p:sp>
      <p:sp>
        <p:nvSpPr>
          <p:cNvPr id="30" name="29 Rectángulo"/>
          <p:cNvSpPr/>
          <p:nvPr/>
        </p:nvSpPr>
        <p:spPr>
          <a:xfrm>
            <a:off x="0" y="2987101"/>
            <a:ext cx="1285868" cy="584775"/>
          </a:xfrm>
          <a:prstGeom prst="rect">
            <a:avLst/>
          </a:prstGeom>
        </p:spPr>
        <p:txBody>
          <a:bodyPr wrap="square">
            <a:spAutoFit/>
          </a:bodyPr>
          <a:lstStyle/>
          <a:p>
            <a:pPr>
              <a:spcBef>
                <a:spcPct val="50000"/>
              </a:spcBef>
            </a:pPr>
            <a:r>
              <a:rPr lang="es-ES_tradnl" sz="1600" b="1" u="sng" dirty="0" err="1">
                <a:solidFill>
                  <a:schemeClr val="tx2">
                    <a:lumMod val="75000"/>
                  </a:schemeClr>
                </a:solidFill>
                <a:latin typeface="Arial" charset="0"/>
              </a:rPr>
              <a:t>Special</a:t>
            </a:r>
            <a:br>
              <a:rPr lang="es-ES_tradnl" sz="1600" b="1" u="sng" dirty="0">
                <a:solidFill>
                  <a:schemeClr val="tx2">
                    <a:lumMod val="75000"/>
                  </a:schemeClr>
                </a:solidFill>
                <a:latin typeface="Arial" charset="0"/>
              </a:rPr>
            </a:br>
            <a:r>
              <a:rPr lang="es-ES_tradnl" sz="1600" b="1" u="sng" dirty="0" err="1">
                <a:solidFill>
                  <a:schemeClr val="tx2">
                    <a:lumMod val="75000"/>
                  </a:schemeClr>
                </a:solidFill>
                <a:latin typeface="Arial" charset="0"/>
              </a:rPr>
              <a:t>Clays</a:t>
            </a:r>
            <a:endParaRPr lang="es-ES" sz="1600" b="1" u="sng" dirty="0">
              <a:solidFill>
                <a:schemeClr val="tx2">
                  <a:lumMod val="75000"/>
                </a:schemeClr>
              </a:solidFill>
              <a:latin typeface="Arial" charset="0"/>
            </a:endParaRPr>
          </a:p>
        </p:txBody>
      </p:sp>
      <p:sp>
        <p:nvSpPr>
          <p:cNvPr id="202759" name="Freeform 7"/>
          <p:cNvSpPr>
            <a:spLocks/>
          </p:cNvSpPr>
          <p:nvPr/>
        </p:nvSpPr>
        <p:spPr bwMode="auto">
          <a:xfrm>
            <a:off x="1643042" y="1714488"/>
            <a:ext cx="5783370" cy="3206302"/>
          </a:xfrm>
          <a:custGeom>
            <a:avLst/>
            <a:gdLst/>
            <a:ahLst/>
            <a:cxnLst>
              <a:cxn ang="0">
                <a:pos x="0" y="0"/>
              </a:cxn>
              <a:cxn ang="0">
                <a:pos x="480" y="1008"/>
              </a:cxn>
              <a:cxn ang="0">
                <a:pos x="2304" y="1248"/>
              </a:cxn>
            </a:cxnLst>
            <a:rect l="0" t="0" r="r" b="b"/>
            <a:pathLst>
              <a:path w="2304" h="1248">
                <a:moveTo>
                  <a:pt x="0" y="0"/>
                </a:moveTo>
                <a:cubicBezTo>
                  <a:pt x="48" y="400"/>
                  <a:pt x="96" y="800"/>
                  <a:pt x="480" y="1008"/>
                </a:cubicBezTo>
                <a:cubicBezTo>
                  <a:pt x="864" y="1216"/>
                  <a:pt x="1584" y="1232"/>
                  <a:pt x="2304" y="1248"/>
                </a:cubicBezTo>
              </a:path>
            </a:pathLst>
          </a:custGeom>
          <a:noFill/>
          <a:ln w="25400" cmpd="sng">
            <a:solidFill>
              <a:srgbClr val="CC0000"/>
            </a:solidFill>
            <a:round/>
            <a:headEnd/>
            <a:tailEnd/>
          </a:ln>
          <a:effectLst/>
        </p:spPr>
        <p:txBody>
          <a:bodyPr/>
          <a:lstStyle/>
          <a:p>
            <a:endParaRPr lang="es-ES"/>
          </a:p>
        </p:txBody>
      </p:sp>
      <p:sp>
        <p:nvSpPr>
          <p:cNvPr id="31"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11</a:t>
            </a:fld>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643437" y="1857364"/>
            <a:ext cx="4286280" cy="43577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214281" y="1838330"/>
            <a:ext cx="4143404" cy="43577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6850" name="Rectangle 2"/>
          <p:cNvSpPr>
            <a:spLocks noGrp="1" noChangeArrowheads="1"/>
          </p:cNvSpPr>
          <p:nvPr>
            <p:ph type="title"/>
          </p:nvPr>
        </p:nvSpPr>
        <p:spPr/>
        <p:txBody>
          <a:bodyPr/>
          <a:lstStyle/>
          <a:p>
            <a:r>
              <a:rPr lang="en-GB"/>
              <a:t>Bentonite vs Sepiolite</a:t>
            </a:r>
          </a:p>
        </p:txBody>
      </p:sp>
      <p:sp>
        <p:nvSpPr>
          <p:cNvPr id="206851" name="Rectangle 3"/>
          <p:cNvSpPr>
            <a:spLocks noGrp="1" noChangeArrowheads="1"/>
          </p:cNvSpPr>
          <p:nvPr>
            <p:ph type="body" idx="1"/>
          </p:nvPr>
        </p:nvSpPr>
        <p:spPr>
          <a:xfrm>
            <a:off x="250826" y="1822470"/>
            <a:ext cx="4106860" cy="3463918"/>
          </a:xfrm>
        </p:spPr>
        <p:txBody>
          <a:bodyPr/>
          <a:lstStyle/>
          <a:p>
            <a:pPr>
              <a:buFontTx/>
              <a:buNone/>
            </a:pPr>
            <a:r>
              <a:rPr lang="en-GB" b="1" dirty="0"/>
              <a:t>Bentonite</a:t>
            </a:r>
          </a:p>
          <a:p>
            <a:pPr marL="360363" lvl="1"/>
            <a:r>
              <a:rPr lang="en-GB" dirty="0"/>
              <a:t>Better performance  at low shear &amp; high viscosity systems</a:t>
            </a:r>
          </a:p>
          <a:p>
            <a:pPr marL="360363" lvl="1"/>
            <a:r>
              <a:rPr lang="en-GB" dirty="0"/>
              <a:t>Better optical properties</a:t>
            </a:r>
          </a:p>
          <a:p>
            <a:pPr marL="360363" lvl="1"/>
            <a:r>
              <a:rPr lang="en-GB" dirty="0"/>
              <a:t>More sensitivity to temperature, pH and electrolytes</a:t>
            </a:r>
          </a:p>
        </p:txBody>
      </p:sp>
      <p:sp>
        <p:nvSpPr>
          <p:cNvPr id="206852" name="Rectangle 4"/>
          <p:cNvSpPr>
            <a:spLocks noChangeArrowheads="1"/>
          </p:cNvSpPr>
          <p:nvPr/>
        </p:nvSpPr>
        <p:spPr bwMode="auto">
          <a:xfrm>
            <a:off x="4714876" y="1822470"/>
            <a:ext cx="4214842" cy="3535356"/>
          </a:xfrm>
          <a:prstGeom prst="rect">
            <a:avLst/>
          </a:prstGeom>
          <a:noFill/>
          <a:ln w="9525">
            <a:noFill/>
            <a:miter lim="800000"/>
            <a:headEnd/>
            <a:tailEnd/>
          </a:ln>
          <a:effectLst/>
        </p:spPr>
        <p:txBody>
          <a:bodyPr/>
          <a:lstStyle/>
          <a:p>
            <a:pPr marL="342900" indent="-342900">
              <a:spcBef>
                <a:spcPct val="20000"/>
              </a:spcBef>
            </a:pPr>
            <a:r>
              <a:rPr lang="es-ES" sz="3200" b="1" dirty="0">
                <a:solidFill>
                  <a:srgbClr val="4D4D4D"/>
                </a:solidFill>
                <a:latin typeface="Verdana" pitchFamily="34" charset="0"/>
              </a:rPr>
              <a:t>Sepiolite</a:t>
            </a:r>
          </a:p>
          <a:p>
            <a:pPr marL="360363" lvl="1" indent="-285750">
              <a:spcBef>
                <a:spcPct val="20000"/>
              </a:spcBef>
              <a:buFontTx/>
              <a:buChar char="–"/>
            </a:pPr>
            <a:r>
              <a:rPr lang="es-ES" sz="2800" dirty="0" err="1">
                <a:solidFill>
                  <a:srgbClr val="4D4D4D"/>
                </a:solidFill>
                <a:latin typeface="Verdana" pitchFamily="34" charset="0"/>
              </a:rPr>
              <a:t>Better</a:t>
            </a:r>
            <a:r>
              <a:rPr lang="es-ES" sz="2800" dirty="0">
                <a:solidFill>
                  <a:srgbClr val="4D4D4D"/>
                </a:solidFill>
                <a:latin typeface="Verdana" pitchFamily="34" charset="0"/>
              </a:rPr>
              <a:t> </a:t>
            </a:r>
            <a:r>
              <a:rPr lang="es-ES" sz="2800" dirty="0" err="1">
                <a:solidFill>
                  <a:srgbClr val="4D4D4D"/>
                </a:solidFill>
                <a:latin typeface="Verdana" pitchFamily="34" charset="0"/>
              </a:rPr>
              <a:t>sedimentation</a:t>
            </a:r>
            <a:endParaRPr lang="es-ES" sz="2800" dirty="0">
              <a:solidFill>
                <a:srgbClr val="4D4D4D"/>
              </a:solidFill>
              <a:latin typeface="Verdana" pitchFamily="34" charset="0"/>
            </a:endParaRPr>
          </a:p>
          <a:p>
            <a:pPr marL="360363" lvl="1" indent="-285750">
              <a:spcBef>
                <a:spcPct val="20000"/>
              </a:spcBef>
              <a:buFontTx/>
              <a:buChar char="–"/>
            </a:pPr>
            <a:r>
              <a:rPr lang="es-ES" sz="2800" dirty="0" err="1">
                <a:solidFill>
                  <a:srgbClr val="4D4D4D"/>
                </a:solidFill>
                <a:latin typeface="Verdana" pitchFamily="34" charset="0"/>
              </a:rPr>
              <a:t>Sediment</a:t>
            </a:r>
            <a:r>
              <a:rPr lang="es-ES" sz="2800" dirty="0">
                <a:solidFill>
                  <a:srgbClr val="4D4D4D"/>
                </a:solidFill>
                <a:latin typeface="Verdana" pitchFamily="34" charset="0"/>
              </a:rPr>
              <a:t> </a:t>
            </a:r>
            <a:r>
              <a:rPr lang="es-ES" sz="2800" dirty="0" err="1">
                <a:solidFill>
                  <a:srgbClr val="4D4D4D"/>
                </a:solidFill>
                <a:latin typeface="Verdana" pitchFamily="34" charset="0"/>
              </a:rPr>
              <a:t>if</a:t>
            </a:r>
            <a:r>
              <a:rPr lang="es-ES" sz="2800" dirty="0">
                <a:solidFill>
                  <a:srgbClr val="4D4D4D"/>
                </a:solidFill>
                <a:latin typeface="Verdana" pitchFamily="34" charset="0"/>
              </a:rPr>
              <a:t> </a:t>
            </a:r>
            <a:r>
              <a:rPr lang="es-ES" sz="2800" dirty="0" err="1">
                <a:solidFill>
                  <a:srgbClr val="4D4D4D"/>
                </a:solidFill>
                <a:latin typeface="Verdana" pitchFamily="34" charset="0"/>
              </a:rPr>
              <a:t>any</a:t>
            </a:r>
            <a:r>
              <a:rPr lang="es-ES" sz="2800" dirty="0">
                <a:solidFill>
                  <a:srgbClr val="4D4D4D"/>
                </a:solidFill>
                <a:latin typeface="Verdana" pitchFamily="34" charset="0"/>
              </a:rPr>
              <a:t>, </a:t>
            </a:r>
            <a:r>
              <a:rPr lang="es-ES" sz="2800" dirty="0" err="1">
                <a:solidFill>
                  <a:srgbClr val="4D4D4D"/>
                </a:solidFill>
                <a:latin typeface="Verdana" pitchFamily="34" charset="0"/>
              </a:rPr>
              <a:t>easier</a:t>
            </a:r>
            <a:r>
              <a:rPr lang="es-ES" sz="2800" dirty="0">
                <a:solidFill>
                  <a:srgbClr val="4D4D4D"/>
                </a:solidFill>
                <a:latin typeface="Verdana" pitchFamily="34" charset="0"/>
              </a:rPr>
              <a:t> </a:t>
            </a:r>
            <a:r>
              <a:rPr lang="es-ES" sz="2800" dirty="0" err="1">
                <a:solidFill>
                  <a:srgbClr val="4D4D4D"/>
                </a:solidFill>
                <a:latin typeface="Verdana" pitchFamily="34" charset="0"/>
              </a:rPr>
              <a:t>to</a:t>
            </a:r>
            <a:r>
              <a:rPr lang="es-ES" sz="2800" dirty="0">
                <a:solidFill>
                  <a:srgbClr val="4D4D4D"/>
                </a:solidFill>
                <a:latin typeface="Verdana" pitchFamily="34" charset="0"/>
              </a:rPr>
              <a:t> </a:t>
            </a:r>
            <a:r>
              <a:rPr lang="es-ES" sz="2800" dirty="0" err="1">
                <a:solidFill>
                  <a:srgbClr val="4D4D4D"/>
                </a:solidFill>
                <a:latin typeface="Verdana" pitchFamily="34" charset="0"/>
              </a:rPr>
              <a:t>redisperse</a:t>
            </a:r>
            <a:endParaRPr lang="es-ES" sz="2800" dirty="0">
              <a:solidFill>
                <a:srgbClr val="4D4D4D"/>
              </a:solidFill>
              <a:latin typeface="Verdana" pitchFamily="34" charset="0"/>
            </a:endParaRPr>
          </a:p>
          <a:p>
            <a:pPr marL="360363" lvl="1" indent="-285750">
              <a:spcBef>
                <a:spcPct val="20000"/>
              </a:spcBef>
              <a:buFontTx/>
              <a:buChar char="–"/>
            </a:pPr>
            <a:r>
              <a:rPr lang="es-ES" sz="2800" dirty="0" err="1">
                <a:solidFill>
                  <a:srgbClr val="4D4D4D"/>
                </a:solidFill>
                <a:latin typeface="Verdana" pitchFamily="34" charset="0"/>
              </a:rPr>
              <a:t>Better</a:t>
            </a:r>
            <a:r>
              <a:rPr lang="es-ES" sz="2800" dirty="0">
                <a:solidFill>
                  <a:srgbClr val="4D4D4D"/>
                </a:solidFill>
                <a:latin typeface="Verdana" pitchFamily="34" charset="0"/>
              </a:rPr>
              <a:t> </a:t>
            </a:r>
            <a:r>
              <a:rPr lang="es-ES" sz="2800" dirty="0" err="1">
                <a:solidFill>
                  <a:srgbClr val="4D4D4D"/>
                </a:solidFill>
                <a:latin typeface="Verdana" pitchFamily="34" charset="0"/>
              </a:rPr>
              <a:t>sag</a:t>
            </a:r>
            <a:r>
              <a:rPr lang="es-ES" sz="2800" dirty="0">
                <a:solidFill>
                  <a:srgbClr val="4D4D4D"/>
                </a:solidFill>
                <a:latin typeface="Verdana" pitchFamily="34" charset="0"/>
              </a:rPr>
              <a:t> control </a:t>
            </a:r>
            <a:r>
              <a:rPr lang="es-ES" sz="2800" dirty="0" err="1">
                <a:solidFill>
                  <a:srgbClr val="4D4D4D"/>
                </a:solidFill>
                <a:latin typeface="Verdana" pitchFamily="34" charset="0"/>
              </a:rPr>
              <a:t>for</a:t>
            </a:r>
            <a:r>
              <a:rPr lang="es-ES" sz="2800" dirty="0">
                <a:solidFill>
                  <a:srgbClr val="4D4D4D"/>
                </a:solidFill>
                <a:latin typeface="Verdana" pitchFamily="34" charset="0"/>
              </a:rPr>
              <a:t> </a:t>
            </a:r>
            <a:r>
              <a:rPr lang="es-ES" sz="2800" dirty="0" err="1">
                <a:solidFill>
                  <a:srgbClr val="4D4D4D"/>
                </a:solidFill>
                <a:latin typeface="Verdana" pitchFamily="34" charset="0"/>
              </a:rPr>
              <a:t>same</a:t>
            </a:r>
            <a:r>
              <a:rPr lang="es-ES" sz="2800" dirty="0">
                <a:solidFill>
                  <a:srgbClr val="4D4D4D"/>
                </a:solidFill>
                <a:latin typeface="Verdana" pitchFamily="34" charset="0"/>
              </a:rPr>
              <a:t> </a:t>
            </a:r>
            <a:r>
              <a:rPr lang="es-ES" sz="2800" dirty="0" err="1">
                <a:solidFill>
                  <a:srgbClr val="4D4D4D"/>
                </a:solidFill>
                <a:latin typeface="Verdana" pitchFamily="34" charset="0"/>
              </a:rPr>
              <a:t>leveling</a:t>
            </a:r>
            <a:endParaRPr lang="es-ES" sz="2800" dirty="0">
              <a:solidFill>
                <a:srgbClr val="4D4D4D"/>
              </a:solidFill>
              <a:latin typeface="Verdana" pitchFamily="34" charset="0"/>
            </a:endParaRPr>
          </a:p>
        </p:txBody>
      </p:sp>
      <p:sp>
        <p:nvSpPr>
          <p:cNvPr id="9"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12</a:t>
            </a:fld>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643437" y="1857364"/>
            <a:ext cx="4286280" cy="38576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214281" y="1838330"/>
            <a:ext cx="4143404" cy="38576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6850" name="Rectangle 2"/>
          <p:cNvSpPr>
            <a:spLocks noGrp="1" noChangeArrowheads="1"/>
          </p:cNvSpPr>
          <p:nvPr>
            <p:ph type="title"/>
          </p:nvPr>
        </p:nvSpPr>
        <p:spPr/>
        <p:txBody>
          <a:bodyPr/>
          <a:lstStyle/>
          <a:p>
            <a:r>
              <a:rPr lang="en-GB"/>
              <a:t>Bentonite vs Sepiolite</a:t>
            </a:r>
          </a:p>
        </p:txBody>
      </p:sp>
      <p:sp>
        <p:nvSpPr>
          <p:cNvPr id="206851" name="Rectangle 3"/>
          <p:cNvSpPr>
            <a:spLocks noGrp="1" noChangeArrowheads="1"/>
          </p:cNvSpPr>
          <p:nvPr>
            <p:ph type="body" idx="1"/>
          </p:nvPr>
        </p:nvSpPr>
        <p:spPr>
          <a:xfrm>
            <a:off x="250826" y="1822470"/>
            <a:ext cx="4106860" cy="3821108"/>
          </a:xfrm>
        </p:spPr>
        <p:txBody>
          <a:bodyPr/>
          <a:lstStyle/>
          <a:p>
            <a:pPr>
              <a:buFontTx/>
              <a:buNone/>
            </a:pPr>
            <a:r>
              <a:rPr lang="en-GB" b="1" dirty="0"/>
              <a:t>Attapulgite</a:t>
            </a:r>
          </a:p>
          <a:p>
            <a:pPr marL="360363" lvl="1"/>
            <a:r>
              <a:rPr lang="en-US" dirty="0"/>
              <a:t>Better dispersion at low shear mainly in high viscous systems</a:t>
            </a:r>
          </a:p>
          <a:p>
            <a:pPr marL="360363" lvl="1"/>
            <a:r>
              <a:rPr lang="en-US" dirty="0"/>
              <a:t>Lower cost per Kg</a:t>
            </a:r>
          </a:p>
        </p:txBody>
      </p:sp>
      <p:sp>
        <p:nvSpPr>
          <p:cNvPr id="206852" name="Rectangle 4"/>
          <p:cNvSpPr>
            <a:spLocks noChangeArrowheads="1"/>
          </p:cNvSpPr>
          <p:nvPr/>
        </p:nvSpPr>
        <p:spPr bwMode="auto">
          <a:xfrm>
            <a:off x="4714876" y="1822470"/>
            <a:ext cx="4214842" cy="3535356"/>
          </a:xfrm>
          <a:prstGeom prst="rect">
            <a:avLst/>
          </a:prstGeom>
          <a:noFill/>
          <a:ln w="9525">
            <a:noFill/>
            <a:miter lim="800000"/>
            <a:headEnd/>
            <a:tailEnd/>
          </a:ln>
          <a:effectLst/>
        </p:spPr>
        <p:txBody>
          <a:bodyPr/>
          <a:lstStyle/>
          <a:p>
            <a:pPr marL="342900" indent="-342900">
              <a:spcBef>
                <a:spcPct val="20000"/>
              </a:spcBef>
            </a:pPr>
            <a:r>
              <a:rPr lang="es-ES" sz="3200" b="1" dirty="0">
                <a:solidFill>
                  <a:srgbClr val="4D4D4D"/>
                </a:solidFill>
                <a:latin typeface="Verdana" pitchFamily="34" charset="0"/>
              </a:rPr>
              <a:t>Sepiolite</a:t>
            </a:r>
          </a:p>
          <a:p>
            <a:pPr marL="360363" lvl="1" indent="-285750">
              <a:spcBef>
                <a:spcPct val="20000"/>
              </a:spcBef>
              <a:buFontTx/>
              <a:buChar char="–"/>
            </a:pPr>
            <a:r>
              <a:rPr lang="es-ES" sz="2800" dirty="0" err="1">
                <a:solidFill>
                  <a:srgbClr val="4D4D4D"/>
                </a:solidFill>
                <a:latin typeface="Verdana" pitchFamily="34" charset="0"/>
              </a:rPr>
              <a:t>Better</a:t>
            </a:r>
            <a:r>
              <a:rPr lang="es-ES" sz="2800" dirty="0">
                <a:solidFill>
                  <a:srgbClr val="4D4D4D"/>
                </a:solidFill>
                <a:latin typeface="Verdana" pitchFamily="34" charset="0"/>
              </a:rPr>
              <a:t> </a:t>
            </a:r>
            <a:r>
              <a:rPr lang="es-ES" sz="2800" dirty="0" err="1">
                <a:solidFill>
                  <a:srgbClr val="4D4D4D"/>
                </a:solidFill>
                <a:latin typeface="Verdana" pitchFamily="34" charset="0"/>
              </a:rPr>
              <a:t>sedimentation</a:t>
            </a:r>
            <a:endParaRPr lang="es-ES" sz="2800" dirty="0">
              <a:solidFill>
                <a:srgbClr val="4D4D4D"/>
              </a:solidFill>
              <a:latin typeface="Verdana" pitchFamily="34" charset="0"/>
            </a:endParaRPr>
          </a:p>
          <a:p>
            <a:pPr marL="360363" lvl="1" indent="-285750">
              <a:spcBef>
                <a:spcPct val="20000"/>
              </a:spcBef>
              <a:buFontTx/>
              <a:buChar char="–"/>
            </a:pPr>
            <a:r>
              <a:rPr lang="es-ES" sz="2800" dirty="0" err="1">
                <a:solidFill>
                  <a:srgbClr val="4D4D4D"/>
                </a:solidFill>
                <a:latin typeface="Verdana" pitchFamily="34" charset="0"/>
              </a:rPr>
              <a:t>Sediment</a:t>
            </a:r>
            <a:r>
              <a:rPr lang="es-ES" sz="2800" dirty="0">
                <a:solidFill>
                  <a:srgbClr val="4D4D4D"/>
                </a:solidFill>
                <a:latin typeface="Verdana" pitchFamily="34" charset="0"/>
              </a:rPr>
              <a:t> </a:t>
            </a:r>
            <a:r>
              <a:rPr lang="es-ES" sz="2800" dirty="0" err="1">
                <a:solidFill>
                  <a:srgbClr val="4D4D4D"/>
                </a:solidFill>
                <a:latin typeface="Verdana" pitchFamily="34" charset="0"/>
              </a:rPr>
              <a:t>if</a:t>
            </a:r>
            <a:r>
              <a:rPr lang="es-ES" sz="2800" dirty="0">
                <a:solidFill>
                  <a:srgbClr val="4D4D4D"/>
                </a:solidFill>
                <a:latin typeface="Verdana" pitchFamily="34" charset="0"/>
              </a:rPr>
              <a:t> </a:t>
            </a:r>
            <a:r>
              <a:rPr lang="es-ES" sz="2800" dirty="0" err="1">
                <a:solidFill>
                  <a:srgbClr val="4D4D4D"/>
                </a:solidFill>
                <a:latin typeface="Verdana" pitchFamily="34" charset="0"/>
              </a:rPr>
              <a:t>any</a:t>
            </a:r>
            <a:r>
              <a:rPr lang="es-ES" sz="2800" dirty="0">
                <a:solidFill>
                  <a:srgbClr val="4D4D4D"/>
                </a:solidFill>
                <a:latin typeface="Verdana" pitchFamily="34" charset="0"/>
              </a:rPr>
              <a:t>, </a:t>
            </a:r>
            <a:r>
              <a:rPr lang="es-ES" sz="2800" dirty="0" err="1">
                <a:solidFill>
                  <a:srgbClr val="4D4D4D"/>
                </a:solidFill>
                <a:latin typeface="Verdana" pitchFamily="34" charset="0"/>
              </a:rPr>
              <a:t>easier</a:t>
            </a:r>
            <a:r>
              <a:rPr lang="es-ES" sz="2800" dirty="0">
                <a:solidFill>
                  <a:srgbClr val="4D4D4D"/>
                </a:solidFill>
                <a:latin typeface="Verdana" pitchFamily="34" charset="0"/>
              </a:rPr>
              <a:t> </a:t>
            </a:r>
            <a:r>
              <a:rPr lang="es-ES" sz="2800" dirty="0" err="1">
                <a:solidFill>
                  <a:srgbClr val="4D4D4D"/>
                </a:solidFill>
                <a:latin typeface="Verdana" pitchFamily="34" charset="0"/>
              </a:rPr>
              <a:t>to</a:t>
            </a:r>
            <a:r>
              <a:rPr lang="es-ES" sz="2800" dirty="0">
                <a:solidFill>
                  <a:srgbClr val="4D4D4D"/>
                </a:solidFill>
                <a:latin typeface="Verdana" pitchFamily="34" charset="0"/>
              </a:rPr>
              <a:t> </a:t>
            </a:r>
            <a:r>
              <a:rPr lang="es-ES" sz="2800" dirty="0" err="1">
                <a:solidFill>
                  <a:srgbClr val="4D4D4D"/>
                </a:solidFill>
                <a:latin typeface="Verdana" pitchFamily="34" charset="0"/>
              </a:rPr>
              <a:t>redisperse</a:t>
            </a:r>
            <a:endParaRPr lang="es-ES" sz="2800" dirty="0">
              <a:solidFill>
                <a:srgbClr val="4D4D4D"/>
              </a:solidFill>
              <a:latin typeface="Verdana" pitchFamily="34" charset="0"/>
            </a:endParaRPr>
          </a:p>
          <a:p>
            <a:pPr marL="360363" lvl="1" indent="-285750">
              <a:spcBef>
                <a:spcPct val="20000"/>
              </a:spcBef>
              <a:buFontTx/>
              <a:buChar char="–"/>
            </a:pPr>
            <a:r>
              <a:rPr lang="es-ES" sz="2800" dirty="0" err="1">
                <a:solidFill>
                  <a:srgbClr val="4D4D4D"/>
                </a:solidFill>
                <a:latin typeface="Verdana" pitchFamily="34" charset="0"/>
              </a:rPr>
              <a:t>Better</a:t>
            </a:r>
            <a:r>
              <a:rPr lang="es-ES" sz="2800" dirty="0">
                <a:solidFill>
                  <a:srgbClr val="4D4D4D"/>
                </a:solidFill>
                <a:latin typeface="Verdana" pitchFamily="34" charset="0"/>
              </a:rPr>
              <a:t> </a:t>
            </a:r>
            <a:r>
              <a:rPr lang="es-ES" sz="2800" dirty="0" err="1">
                <a:solidFill>
                  <a:srgbClr val="4D4D4D"/>
                </a:solidFill>
                <a:latin typeface="Verdana" pitchFamily="34" charset="0"/>
              </a:rPr>
              <a:t>sag</a:t>
            </a:r>
            <a:r>
              <a:rPr lang="es-ES" sz="2800" dirty="0">
                <a:solidFill>
                  <a:srgbClr val="4D4D4D"/>
                </a:solidFill>
                <a:latin typeface="Verdana" pitchFamily="34" charset="0"/>
              </a:rPr>
              <a:t> control </a:t>
            </a:r>
            <a:r>
              <a:rPr lang="es-ES" sz="2800" dirty="0" err="1">
                <a:solidFill>
                  <a:srgbClr val="4D4D4D"/>
                </a:solidFill>
                <a:latin typeface="Verdana" pitchFamily="34" charset="0"/>
              </a:rPr>
              <a:t>for</a:t>
            </a:r>
            <a:r>
              <a:rPr lang="es-ES" sz="2800" dirty="0">
                <a:solidFill>
                  <a:srgbClr val="4D4D4D"/>
                </a:solidFill>
                <a:latin typeface="Verdana" pitchFamily="34" charset="0"/>
              </a:rPr>
              <a:t> </a:t>
            </a:r>
            <a:r>
              <a:rPr lang="es-ES" sz="2800" dirty="0" err="1">
                <a:solidFill>
                  <a:srgbClr val="4D4D4D"/>
                </a:solidFill>
                <a:latin typeface="Verdana" pitchFamily="34" charset="0"/>
              </a:rPr>
              <a:t>same</a:t>
            </a:r>
            <a:r>
              <a:rPr lang="es-ES" sz="2800" dirty="0">
                <a:solidFill>
                  <a:srgbClr val="4D4D4D"/>
                </a:solidFill>
                <a:latin typeface="Verdana" pitchFamily="34" charset="0"/>
              </a:rPr>
              <a:t> </a:t>
            </a:r>
            <a:r>
              <a:rPr lang="es-ES" sz="2800" dirty="0" err="1">
                <a:solidFill>
                  <a:srgbClr val="4D4D4D"/>
                </a:solidFill>
                <a:latin typeface="Verdana" pitchFamily="34" charset="0"/>
              </a:rPr>
              <a:t>leveling</a:t>
            </a:r>
            <a:endParaRPr lang="es-ES" sz="2800" dirty="0">
              <a:solidFill>
                <a:srgbClr val="4D4D4D"/>
              </a:solidFill>
              <a:latin typeface="Verdana" pitchFamily="34" charset="0"/>
            </a:endParaRPr>
          </a:p>
        </p:txBody>
      </p:sp>
      <p:sp>
        <p:nvSpPr>
          <p:cNvPr id="9"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13</a:t>
            </a:fld>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42844" y="1357298"/>
            <a:ext cx="8858280" cy="442915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2995" name="Rectangle 3"/>
          <p:cNvSpPr>
            <a:spLocks noGrp="1" noChangeArrowheads="1"/>
          </p:cNvSpPr>
          <p:nvPr>
            <p:ph type="title"/>
          </p:nvPr>
        </p:nvSpPr>
        <p:spPr/>
        <p:txBody>
          <a:bodyPr/>
          <a:lstStyle/>
          <a:p>
            <a:r>
              <a:rPr lang="en-GB" dirty="0"/>
              <a:t>Additives for water-borne systems</a:t>
            </a:r>
          </a:p>
        </p:txBody>
      </p:sp>
      <p:sp>
        <p:nvSpPr>
          <p:cNvPr id="11" name="2 Subtítulo"/>
          <p:cNvSpPr>
            <a:spLocks/>
          </p:cNvSpPr>
          <p:nvPr/>
        </p:nvSpPr>
        <p:spPr bwMode="auto">
          <a:xfrm>
            <a:off x="238124" y="1676400"/>
            <a:ext cx="8534400" cy="3657600"/>
          </a:xfrm>
          <a:prstGeom prst="rect">
            <a:avLst/>
          </a:prstGeom>
          <a:noFill/>
          <a:ln w="9525">
            <a:noFill/>
            <a:miter lim="800000"/>
            <a:headEnd/>
            <a:tailEnd/>
          </a:ln>
          <a:effectLst/>
        </p:spPr>
        <p:txBody>
          <a:bodyPr/>
          <a:lstStyle/>
          <a:p>
            <a:pPr algn="just">
              <a:lnSpc>
                <a:spcPct val="95000"/>
              </a:lnSpc>
              <a:spcBef>
                <a:spcPct val="15000"/>
              </a:spcBef>
            </a:pPr>
            <a:r>
              <a:rPr lang="en-GB" sz="2000" b="1" dirty="0">
                <a:latin typeface="Verdana" pitchFamily="34" charset="0"/>
              </a:rPr>
              <a:t>Pangel S series</a:t>
            </a:r>
            <a:r>
              <a:rPr lang="en-GB" sz="2000" dirty="0">
                <a:solidFill>
                  <a:srgbClr val="163458"/>
                </a:solidFill>
                <a:latin typeface="Verdana" pitchFamily="34" charset="0"/>
              </a:rPr>
              <a:t>: Rheological additives produced from </a:t>
            </a:r>
            <a:r>
              <a:rPr lang="en-GB" sz="2000" dirty="0">
                <a:solidFill>
                  <a:srgbClr val="A00067"/>
                </a:solidFill>
                <a:latin typeface="Verdana" pitchFamily="34" charset="0"/>
              </a:rPr>
              <a:t>high-purity sepiolite</a:t>
            </a:r>
            <a:r>
              <a:rPr lang="en-GB" sz="2000" dirty="0">
                <a:solidFill>
                  <a:srgbClr val="163458"/>
                </a:solidFill>
                <a:latin typeface="Verdana" pitchFamily="34" charset="0"/>
              </a:rPr>
              <a:t> with outstanding suspension and anti-sagging capacity.</a:t>
            </a:r>
          </a:p>
          <a:p>
            <a:pPr algn="just">
              <a:lnSpc>
                <a:spcPct val="95000"/>
              </a:lnSpc>
              <a:spcBef>
                <a:spcPct val="15000"/>
              </a:spcBef>
            </a:pPr>
            <a:endParaRPr lang="en-GB" sz="2000" dirty="0">
              <a:solidFill>
                <a:srgbClr val="163458"/>
              </a:solidFill>
              <a:latin typeface="Verdana" pitchFamily="34" charset="0"/>
            </a:endParaRPr>
          </a:p>
          <a:p>
            <a:pPr algn="just">
              <a:lnSpc>
                <a:spcPct val="95000"/>
              </a:lnSpc>
              <a:spcBef>
                <a:spcPct val="15000"/>
              </a:spcBef>
            </a:pPr>
            <a:r>
              <a:rPr lang="en-GB" sz="2000" b="1" dirty="0">
                <a:latin typeface="Verdana" pitchFamily="34" charset="0"/>
              </a:rPr>
              <a:t>Pangel W series</a:t>
            </a:r>
            <a:r>
              <a:rPr lang="en-GB" sz="2000" dirty="0">
                <a:solidFill>
                  <a:srgbClr val="163458"/>
                </a:solidFill>
                <a:latin typeface="Verdana" pitchFamily="34" charset="0"/>
              </a:rPr>
              <a:t>: </a:t>
            </a:r>
            <a:r>
              <a:rPr lang="en-GB" sz="2000" dirty="0">
                <a:solidFill>
                  <a:srgbClr val="A00067"/>
                </a:solidFill>
                <a:latin typeface="Verdana" pitchFamily="34" charset="0"/>
              </a:rPr>
              <a:t>Polymer modified</a:t>
            </a:r>
            <a:r>
              <a:rPr lang="en-GB" sz="2000" dirty="0">
                <a:solidFill>
                  <a:srgbClr val="163458"/>
                </a:solidFill>
                <a:latin typeface="Verdana" pitchFamily="34" charset="0"/>
              </a:rPr>
              <a:t> rheological additives, specifically developed to enhance thickening and anti-sagging properties. Pangel W provides also water retention and excellent </a:t>
            </a:r>
            <a:r>
              <a:rPr lang="en-GB" sz="2000" dirty="0" err="1">
                <a:solidFill>
                  <a:srgbClr val="163458"/>
                </a:solidFill>
                <a:latin typeface="Verdana" pitchFamily="34" charset="0"/>
              </a:rPr>
              <a:t>brushability</a:t>
            </a:r>
            <a:r>
              <a:rPr lang="en-GB" sz="2000" dirty="0">
                <a:solidFill>
                  <a:srgbClr val="163458"/>
                </a:solidFill>
                <a:latin typeface="Verdana" pitchFamily="34" charset="0"/>
              </a:rPr>
              <a:t>.</a:t>
            </a:r>
          </a:p>
          <a:p>
            <a:pPr algn="just">
              <a:lnSpc>
                <a:spcPct val="95000"/>
              </a:lnSpc>
              <a:spcBef>
                <a:spcPct val="15000"/>
              </a:spcBef>
            </a:pPr>
            <a:endParaRPr lang="en-GB" sz="2000" dirty="0">
              <a:solidFill>
                <a:srgbClr val="163458"/>
              </a:solidFill>
              <a:latin typeface="Verdana" pitchFamily="34" charset="0"/>
            </a:endParaRPr>
          </a:p>
          <a:p>
            <a:pPr algn="just">
              <a:lnSpc>
                <a:spcPct val="95000"/>
              </a:lnSpc>
              <a:spcBef>
                <a:spcPct val="15000"/>
              </a:spcBef>
            </a:pPr>
            <a:r>
              <a:rPr lang="en-GB" sz="2000" b="1" dirty="0">
                <a:latin typeface="Verdana" pitchFamily="34" charset="0"/>
              </a:rPr>
              <a:t>Pangel M series</a:t>
            </a:r>
            <a:r>
              <a:rPr lang="en-GB" sz="2000" dirty="0">
                <a:solidFill>
                  <a:srgbClr val="163458"/>
                </a:solidFill>
                <a:latin typeface="Verdana" pitchFamily="34" charset="0"/>
              </a:rPr>
              <a:t>: Rheological additives produced from </a:t>
            </a:r>
            <a:r>
              <a:rPr lang="en-GB" sz="2000" dirty="0">
                <a:solidFill>
                  <a:srgbClr val="A00067"/>
                </a:solidFill>
                <a:latin typeface="Verdana" pitchFamily="34" charset="0"/>
              </a:rPr>
              <a:t>high-purity bentonite</a:t>
            </a:r>
            <a:r>
              <a:rPr lang="en-GB" sz="2000" dirty="0">
                <a:solidFill>
                  <a:srgbClr val="163458"/>
                </a:solidFill>
                <a:latin typeface="Verdana" pitchFamily="34" charset="0"/>
              </a:rPr>
              <a:t> for an easy gelling and dispersing capacity in high viscosity/high build coatings and ready-mixed adhesives and plasters. </a:t>
            </a:r>
          </a:p>
        </p:txBody>
      </p:sp>
      <p:sp>
        <p:nvSpPr>
          <p:cNvPr id="5"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14</a:t>
            </a:fld>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42844" y="1285860"/>
            <a:ext cx="8858280" cy="50006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370" name="Rectangle 2"/>
          <p:cNvSpPr>
            <a:spLocks noGrp="1" noChangeArrowheads="1"/>
          </p:cNvSpPr>
          <p:nvPr>
            <p:ph type="title"/>
          </p:nvPr>
        </p:nvSpPr>
        <p:spPr/>
        <p:txBody>
          <a:bodyPr/>
          <a:lstStyle/>
          <a:p>
            <a:r>
              <a:rPr lang="en-GB" dirty="0"/>
              <a:t>Additives for water-borne systems</a:t>
            </a:r>
          </a:p>
        </p:txBody>
      </p:sp>
      <p:graphicFrame>
        <p:nvGraphicFramePr>
          <p:cNvPr id="58513" name="Group 145"/>
          <p:cNvGraphicFramePr>
            <a:graphicFrameLocks noGrp="1"/>
          </p:cNvGraphicFramePr>
          <p:nvPr>
            <p:extLst>
              <p:ext uri="{D42A27DB-BD31-4B8C-83A1-F6EECF244321}">
                <p14:modId xmlns:p14="http://schemas.microsoft.com/office/powerpoint/2010/main" val="3767481867"/>
              </p:ext>
            </p:extLst>
          </p:nvPr>
        </p:nvGraphicFramePr>
        <p:xfrm>
          <a:off x="428596" y="1671032"/>
          <a:ext cx="8229600" cy="4206240"/>
        </p:xfrm>
        <a:graphic>
          <a:graphicData uri="http://schemas.openxmlformats.org/drawingml/2006/table">
            <a:tbl>
              <a:tblPr/>
              <a:tblGrid>
                <a:gridCol w="2116138">
                  <a:extLst>
                    <a:ext uri="{9D8B030D-6E8A-4147-A177-3AD203B41FA5}">
                      <a16:colId xmlns:a16="http://schemas.microsoft.com/office/drawing/2014/main" val="20000"/>
                    </a:ext>
                  </a:extLst>
                </a:gridCol>
                <a:gridCol w="1955828">
                  <a:extLst>
                    <a:ext uri="{9D8B030D-6E8A-4147-A177-3AD203B41FA5}">
                      <a16:colId xmlns:a16="http://schemas.microsoft.com/office/drawing/2014/main" val="20001"/>
                    </a:ext>
                  </a:extLst>
                </a:gridCol>
                <a:gridCol w="4157634">
                  <a:extLst>
                    <a:ext uri="{9D8B030D-6E8A-4147-A177-3AD203B41FA5}">
                      <a16:colId xmlns:a16="http://schemas.microsoft.com/office/drawing/2014/main" val="20002"/>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D4D4D"/>
                          </a:solidFill>
                          <a:effectLst/>
                          <a:latin typeface="Verdana" pitchFamily="34" charset="0"/>
                        </a:rPr>
                        <a:t>Pangel S9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4D4D4D"/>
                          </a:solidFill>
                          <a:effectLst/>
                          <a:latin typeface="Verdana" pitchFamily="34" charset="0"/>
                        </a:rPr>
                        <a:t>Purified sepiolite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4D4D4D"/>
                          </a:solidFill>
                          <a:effectLst/>
                          <a:latin typeface="Verdana" pitchFamily="34" charset="0"/>
                        </a:rPr>
                        <a:t>High pseudoplasticity unaffected by electrolytes. A good replacement of Attagel 40 and 50 products in WB paints of medium/low solids content. Co-thickener of HEUR, ASE &amp; Cellulosic thickeners. Highly effective in syneresis reduction.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4D4D4D"/>
                          </a:solidFill>
                          <a:effectLst/>
                          <a:latin typeface="Verdana" pitchFamily="34" charset="0"/>
                        </a:rPr>
                        <a:t>Pangel 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4D4D4D"/>
                          </a:solidFill>
                          <a:effectLst/>
                          <a:latin typeface="Verdana" pitchFamily="34" charset="0"/>
                        </a:rPr>
                        <a:t>Polymer modified sepiolite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4D4D4D"/>
                          </a:solidFill>
                          <a:effectLst/>
                          <a:latin typeface="Verdana" pitchFamily="34" charset="0"/>
                        </a:rPr>
                        <a:t>Enhanced thickening efficiency. It provides open time and water retention of plasters and thick coatings. Total or partial replacement of HEC and acrylic thickeners. A Perfect alternative to Bentone 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D4D4D"/>
                          </a:solidFill>
                          <a:effectLst/>
                          <a:latin typeface="Verdana" pitchFamily="34" charset="0"/>
                        </a:rPr>
                        <a:t>Pangel M90F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4D4D4D"/>
                          </a:solidFill>
                          <a:effectLst/>
                          <a:latin typeface="Verdana" pitchFamily="34" charset="0"/>
                        </a:rPr>
                        <a:t>Sodium bentonite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4D4D4D"/>
                          </a:solidFill>
                          <a:effectLst/>
                          <a:latin typeface="Verdana" pitchFamily="34" charset="0"/>
                        </a:rPr>
                        <a:t>Stability and viscosity control with extremely fast dispersion capacity under high solid systems and low shear systems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D4D4D"/>
                          </a:solidFill>
                          <a:effectLst/>
                          <a:latin typeface="Verdana" pitchFamily="34" charset="0"/>
                        </a:rPr>
                        <a:t>Pangel M280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4D4D4D"/>
                          </a:solidFill>
                          <a:effectLst/>
                          <a:latin typeface="Verdana" pitchFamily="34" charset="0"/>
                        </a:rPr>
                        <a:t>&amp; M280F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4D4D4D"/>
                          </a:solidFill>
                          <a:effectLst/>
                          <a:latin typeface="Verdana" pitchFamily="34" charset="0"/>
                        </a:rPr>
                        <a:t>Sodium bentonite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4D4D4D"/>
                          </a:solidFill>
                          <a:effectLst/>
                          <a:latin typeface="Verdana" pitchFamily="34" charset="0"/>
                        </a:rPr>
                        <a:t>High pseudoplasticity and thickening capacity for high solids systems. Requires more shear than Pangel M90F to produce higher viscosity gels.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15</a:t>
            </a:fld>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899593" y="-27384"/>
            <a:ext cx="8219544" cy="1439850"/>
          </a:xfrm>
        </p:spPr>
        <p:txBody>
          <a:bodyPr/>
          <a:lstStyle/>
          <a:p>
            <a:r>
              <a:rPr lang="en-GB" dirty="0">
                <a:cs typeface="Arial" pitchFamily="34" charset="0"/>
              </a:rPr>
              <a:t>Benefits of PANGEL S9 in </a:t>
            </a:r>
            <a:br>
              <a:rPr lang="en-GB" dirty="0">
                <a:cs typeface="Arial" pitchFamily="34" charset="0"/>
              </a:rPr>
            </a:br>
            <a:r>
              <a:rPr lang="en-GB" dirty="0">
                <a:cs typeface="Arial" pitchFamily="34" charset="0"/>
              </a:rPr>
              <a:t>low-medium-solids in water based systems</a:t>
            </a:r>
          </a:p>
        </p:txBody>
      </p:sp>
      <p:sp>
        <p:nvSpPr>
          <p:cNvPr id="5" name="4 CuadroTexto"/>
          <p:cNvSpPr txBox="1"/>
          <p:nvPr/>
        </p:nvSpPr>
        <p:spPr>
          <a:xfrm>
            <a:off x="571472" y="1643050"/>
            <a:ext cx="8034116" cy="4000528"/>
          </a:xfrm>
          <a:prstGeom prst="rect">
            <a:avLst/>
          </a:prstGeom>
          <a:solidFill>
            <a:schemeClr val="bg1">
              <a:lumMod val="95000"/>
            </a:schemeClr>
          </a:solidFill>
          <a:ln>
            <a:noFill/>
          </a:ln>
          <a:effectLst>
            <a:outerShdw blurRad="177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1463" indent="-271463">
              <a:spcBef>
                <a:spcPts val="600"/>
              </a:spcBef>
              <a:buClr>
                <a:schemeClr val="tx1"/>
              </a:buClr>
              <a:buFont typeface="Wingdings" pitchFamily="2" charset="2"/>
              <a:buChar char="§"/>
            </a:pPr>
            <a:r>
              <a:rPr lang="en-GB" sz="2800" dirty="0">
                <a:solidFill>
                  <a:srgbClr val="003366"/>
                </a:solidFill>
              </a:rPr>
              <a:t>Controls syneresis during storage</a:t>
            </a:r>
          </a:p>
          <a:p>
            <a:pPr marL="271463" indent="-271463">
              <a:spcBef>
                <a:spcPts val="600"/>
              </a:spcBef>
              <a:buClr>
                <a:schemeClr val="tx1"/>
              </a:buClr>
              <a:buFont typeface="Wingdings" pitchFamily="2" charset="2"/>
              <a:buChar char="§"/>
            </a:pPr>
            <a:r>
              <a:rPr lang="en-GB" sz="2800" dirty="0">
                <a:solidFill>
                  <a:srgbClr val="003366"/>
                </a:solidFill>
              </a:rPr>
              <a:t>Higher efficiency than attapulgite based additives.</a:t>
            </a:r>
            <a:endParaRPr lang="es-ES" sz="2800" dirty="0">
              <a:solidFill>
                <a:srgbClr val="003366"/>
              </a:solidFill>
            </a:endParaRPr>
          </a:p>
          <a:p>
            <a:pPr marL="271463" lvl="0" indent="-271463">
              <a:spcBef>
                <a:spcPts val="600"/>
              </a:spcBef>
              <a:buClr>
                <a:schemeClr val="tx1"/>
              </a:buClr>
              <a:buFont typeface="Wingdings" pitchFamily="2" charset="2"/>
              <a:buChar char="§"/>
            </a:pPr>
            <a:r>
              <a:rPr lang="en-GB" sz="2800" dirty="0">
                <a:solidFill>
                  <a:srgbClr val="003366"/>
                </a:solidFill>
              </a:rPr>
              <a:t>Increases resistance to sagging</a:t>
            </a:r>
            <a:endParaRPr lang="es-ES" sz="2800" dirty="0">
              <a:solidFill>
                <a:srgbClr val="003366"/>
              </a:solidFill>
            </a:endParaRPr>
          </a:p>
          <a:p>
            <a:pPr marL="271463" lvl="0" indent="-271463">
              <a:spcBef>
                <a:spcPts val="600"/>
              </a:spcBef>
              <a:buClr>
                <a:schemeClr val="tx1"/>
              </a:buClr>
              <a:buFont typeface="Wingdings" pitchFamily="2" charset="2"/>
              <a:buChar char="§"/>
            </a:pPr>
            <a:r>
              <a:rPr lang="en-GB" sz="2800" dirty="0">
                <a:solidFill>
                  <a:srgbClr val="003366"/>
                </a:solidFill>
              </a:rPr>
              <a:t>Reduces sedimentation</a:t>
            </a:r>
            <a:endParaRPr lang="es-ES" sz="2800" dirty="0">
              <a:solidFill>
                <a:srgbClr val="003366"/>
              </a:solidFill>
            </a:endParaRPr>
          </a:p>
          <a:p>
            <a:pPr marL="271463" lvl="0" indent="-271463">
              <a:spcBef>
                <a:spcPts val="600"/>
              </a:spcBef>
              <a:buClr>
                <a:schemeClr val="tx1"/>
              </a:buClr>
              <a:buFont typeface="Wingdings" pitchFamily="2" charset="2"/>
              <a:buChar char="§"/>
            </a:pPr>
            <a:r>
              <a:rPr lang="en-GB" sz="2800" dirty="0">
                <a:solidFill>
                  <a:srgbClr val="003366"/>
                </a:solidFill>
              </a:rPr>
              <a:t>They work synergistically with organic thickeners for increasing viscosity</a:t>
            </a:r>
            <a:endParaRPr lang="es-ES" sz="2800" dirty="0">
              <a:solidFill>
                <a:srgbClr val="003366"/>
              </a:solidFill>
            </a:endParaRPr>
          </a:p>
        </p:txBody>
      </p:sp>
      <p:sp>
        <p:nvSpPr>
          <p:cNvPr id="4"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16</a:t>
            </a:fld>
            <a:endParaRPr lang="es-ES"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1085021" y="-27384"/>
            <a:ext cx="8034115" cy="1439850"/>
          </a:xfrm>
        </p:spPr>
        <p:txBody>
          <a:bodyPr/>
          <a:lstStyle/>
          <a:p>
            <a:r>
              <a:rPr lang="en-GB" dirty="0">
                <a:cs typeface="Arial" pitchFamily="34" charset="0"/>
              </a:rPr>
              <a:t>Benefits of PANGEL M additives in high-solids water based systems</a:t>
            </a:r>
          </a:p>
        </p:txBody>
      </p:sp>
      <p:sp>
        <p:nvSpPr>
          <p:cNvPr id="5" name="4 CuadroTexto"/>
          <p:cNvSpPr txBox="1"/>
          <p:nvPr/>
        </p:nvSpPr>
        <p:spPr>
          <a:xfrm>
            <a:off x="571472" y="1643050"/>
            <a:ext cx="8034116" cy="4000528"/>
          </a:xfrm>
          <a:prstGeom prst="rect">
            <a:avLst/>
          </a:prstGeom>
          <a:solidFill>
            <a:schemeClr val="bg1">
              <a:lumMod val="95000"/>
            </a:schemeClr>
          </a:solidFill>
          <a:ln>
            <a:noFill/>
          </a:ln>
          <a:effectLst>
            <a:outerShdw blurRad="177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1463" lvl="0" indent="-271463">
              <a:spcBef>
                <a:spcPts val="600"/>
              </a:spcBef>
              <a:buClr>
                <a:schemeClr val="tx1"/>
              </a:buClr>
              <a:buFont typeface="Wingdings" pitchFamily="2" charset="2"/>
              <a:buChar char="§"/>
            </a:pPr>
            <a:r>
              <a:rPr lang="en-GB" sz="2800" dirty="0">
                <a:solidFill>
                  <a:srgbClr val="003366"/>
                </a:solidFill>
              </a:rPr>
              <a:t>Improves workability</a:t>
            </a:r>
            <a:endParaRPr lang="es-ES" sz="2800" dirty="0">
              <a:solidFill>
                <a:srgbClr val="003366"/>
              </a:solidFill>
            </a:endParaRPr>
          </a:p>
          <a:p>
            <a:pPr marL="271463" lvl="0" indent="-271463">
              <a:spcBef>
                <a:spcPts val="600"/>
              </a:spcBef>
              <a:buClr>
                <a:schemeClr val="tx1"/>
              </a:buClr>
              <a:buFont typeface="Wingdings" pitchFamily="2" charset="2"/>
              <a:buChar char="§"/>
            </a:pPr>
            <a:r>
              <a:rPr lang="en-GB" sz="2800" dirty="0">
                <a:solidFill>
                  <a:srgbClr val="003366"/>
                </a:solidFill>
              </a:rPr>
              <a:t>Increases resistance to sagging</a:t>
            </a:r>
            <a:endParaRPr lang="es-ES" sz="2800" dirty="0">
              <a:solidFill>
                <a:srgbClr val="003366"/>
              </a:solidFill>
            </a:endParaRPr>
          </a:p>
          <a:p>
            <a:pPr marL="271463" lvl="0" indent="-271463">
              <a:spcBef>
                <a:spcPts val="600"/>
              </a:spcBef>
              <a:buClr>
                <a:schemeClr val="tx1"/>
              </a:buClr>
              <a:buFont typeface="Wingdings" pitchFamily="2" charset="2"/>
              <a:buChar char="§"/>
            </a:pPr>
            <a:r>
              <a:rPr lang="en-GB" sz="2800" dirty="0">
                <a:solidFill>
                  <a:srgbClr val="003366"/>
                </a:solidFill>
              </a:rPr>
              <a:t>Improves pumping and spraying</a:t>
            </a:r>
            <a:endParaRPr lang="es-ES" sz="2800" dirty="0">
              <a:solidFill>
                <a:srgbClr val="003366"/>
              </a:solidFill>
            </a:endParaRPr>
          </a:p>
          <a:p>
            <a:pPr marL="271463" lvl="0" indent="-271463">
              <a:spcBef>
                <a:spcPts val="600"/>
              </a:spcBef>
              <a:buClr>
                <a:schemeClr val="tx1"/>
              </a:buClr>
              <a:buFont typeface="Wingdings" pitchFamily="2" charset="2"/>
              <a:buChar char="§"/>
            </a:pPr>
            <a:r>
              <a:rPr lang="en-GB" sz="2800" dirty="0">
                <a:solidFill>
                  <a:srgbClr val="003366"/>
                </a:solidFill>
              </a:rPr>
              <a:t>Reduces sedimentation and segregation during storage</a:t>
            </a:r>
            <a:endParaRPr lang="es-ES" sz="2800" dirty="0">
              <a:solidFill>
                <a:srgbClr val="003366"/>
              </a:solidFill>
            </a:endParaRPr>
          </a:p>
          <a:p>
            <a:pPr marL="271463" lvl="0" indent="-271463">
              <a:spcBef>
                <a:spcPts val="600"/>
              </a:spcBef>
              <a:buClr>
                <a:schemeClr val="tx1"/>
              </a:buClr>
              <a:buFont typeface="Wingdings" pitchFamily="2" charset="2"/>
              <a:buChar char="§"/>
            </a:pPr>
            <a:r>
              <a:rPr lang="en-GB" sz="2800" dirty="0">
                <a:solidFill>
                  <a:srgbClr val="003366"/>
                </a:solidFill>
              </a:rPr>
              <a:t>Controls syneresis during storage</a:t>
            </a:r>
            <a:endParaRPr lang="es-ES" sz="2800" dirty="0">
              <a:solidFill>
                <a:srgbClr val="003366"/>
              </a:solidFill>
            </a:endParaRPr>
          </a:p>
          <a:p>
            <a:pPr marL="271463" lvl="0" indent="-271463">
              <a:spcBef>
                <a:spcPts val="600"/>
              </a:spcBef>
              <a:buClr>
                <a:schemeClr val="tx1"/>
              </a:buClr>
              <a:buFont typeface="Wingdings" pitchFamily="2" charset="2"/>
              <a:buChar char="§"/>
            </a:pPr>
            <a:r>
              <a:rPr lang="en-GB" sz="2800" dirty="0">
                <a:solidFill>
                  <a:srgbClr val="003366"/>
                </a:solidFill>
              </a:rPr>
              <a:t>They also works synergistically with organic thickeners for increasing viscosity</a:t>
            </a:r>
            <a:endParaRPr lang="es-ES" sz="2800" dirty="0">
              <a:solidFill>
                <a:srgbClr val="003366"/>
              </a:solidFill>
            </a:endParaRPr>
          </a:p>
        </p:txBody>
      </p:sp>
      <p:sp>
        <p:nvSpPr>
          <p:cNvPr id="4"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17</a:t>
            </a:fld>
            <a:endParaRPr lang="es-ES"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a:t>Product</a:t>
            </a:r>
            <a:r>
              <a:rPr lang="es-ES_tradnl" dirty="0"/>
              <a:t> </a:t>
            </a:r>
            <a:r>
              <a:rPr lang="es-ES_tradnl" dirty="0" err="1"/>
              <a:t>recommendation</a:t>
            </a:r>
            <a:r>
              <a:rPr lang="es-ES_tradnl" dirty="0"/>
              <a:t> chart</a:t>
            </a:r>
            <a:endParaRPr lang="es-ES" dirty="0"/>
          </a:p>
        </p:txBody>
      </p:sp>
      <p:sp>
        <p:nvSpPr>
          <p:cNvPr id="4" name="3 Marcador de número de diapositiva"/>
          <p:cNvSpPr>
            <a:spLocks noGrp="1"/>
          </p:cNvSpPr>
          <p:nvPr>
            <p:ph type="sldNum" sz="quarter" idx="4"/>
          </p:nvPr>
        </p:nvSpPr>
        <p:spPr/>
        <p:txBody>
          <a:bodyPr/>
          <a:lstStyle/>
          <a:p>
            <a:pPr>
              <a:defRPr/>
            </a:pPr>
            <a:fld id="{2B6561BF-F755-4D0C-B9E2-FE536ECBAE15}" type="slidenum">
              <a:rPr lang="es-ES" smtClean="0"/>
              <a:pPr>
                <a:defRPr/>
              </a:pPr>
              <a:t>18</a:t>
            </a:fld>
            <a:endParaRPr lang="es-ES" dirty="0"/>
          </a:p>
        </p:txBody>
      </p:sp>
      <p:pic>
        <p:nvPicPr>
          <p:cNvPr id="216066" name="Picture 2"/>
          <p:cNvPicPr>
            <a:picLocks noChangeAspect="1" noChangeArrowheads="1"/>
          </p:cNvPicPr>
          <p:nvPr/>
        </p:nvPicPr>
        <p:blipFill>
          <a:blip r:embed="rId2"/>
          <a:srcRect/>
          <a:stretch>
            <a:fillRect/>
          </a:stretch>
        </p:blipFill>
        <p:spPr bwMode="auto">
          <a:xfrm>
            <a:off x="202726" y="1145490"/>
            <a:ext cx="4369274" cy="5212468"/>
          </a:xfrm>
          <a:prstGeom prst="rect">
            <a:avLst/>
          </a:prstGeom>
          <a:noFill/>
          <a:ln w="9525">
            <a:noFill/>
            <a:miter lim="800000"/>
            <a:headEnd/>
            <a:tailEnd/>
          </a:ln>
          <a:effectLst/>
        </p:spPr>
      </p:pic>
      <p:pic>
        <p:nvPicPr>
          <p:cNvPr id="216067" name="Picture 3"/>
          <p:cNvPicPr>
            <a:picLocks noChangeAspect="1" noChangeArrowheads="1"/>
          </p:cNvPicPr>
          <p:nvPr/>
        </p:nvPicPr>
        <p:blipFill>
          <a:blip r:embed="rId3"/>
          <a:srcRect/>
          <a:stretch>
            <a:fillRect/>
          </a:stretch>
        </p:blipFill>
        <p:spPr bwMode="auto">
          <a:xfrm>
            <a:off x="4546042" y="1104919"/>
            <a:ext cx="4369358" cy="521256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5" name="4 CuadroTexto"/>
          <p:cNvSpPr txBox="1"/>
          <p:nvPr/>
        </p:nvSpPr>
        <p:spPr>
          <a:xfrm>
            <a:off x="1142976" y="2357430"/>
            <a:ext cx="6870214" cy="2652210"/>
          </a:xfrm>
          <a:prstGeom prst="rect">
            <a:avLst/>
          </a:prstGeom>
          <a:solidFill>
            <a:schemeClr val="bg1">
              <a:lumMod val="95000"/>
            </a:schemeClr>
          </a:solidFill>
          <a:effectLst>
            <a:outerShdw blurRad="127000" dist="101600" dir="2700000" algn="tl" rotWithShape="0">
              <a:prstClr val="black">
                <a:alpha val="40000"/>
              </a:prstClr>
            </a:outerShdw>
          </a:effectLst>
        </p:spPr>
        <p:txBody>
          <a:bodyPr wrap="square" lIns="216000" tIns="216000" rIns="216000" bIns="216000" rtlCol="0">
            <a:spAutoFit/>
          </a:bodyPr>
          <a:lstStyle/>
          <a:p>
            <a:pPr algn="ctr"/>
            <a:r>
              <a:rPr lang="en-US">
                <a:solidFill>
                  <a:schemeClr val="accent1">
                    <a:lumMod val="50000"/>
                  </a:schemeClr>
                </a:solidFill>
              </a:rPr>
              <a:t>Organic Systems</a:t>
            </a:r>
          </a:p>
          <a:p>
            <a:pPr algn="ctr"/>
            <a:r>
              <a:rPr lang="en-US">
                <a:solidFill>
                  <a:schemeClr val="accent1">
                    <a:lumMod val="50000"/>
                  </a:schemeClr>
                </a:solidFill>
              </a:rPr>
              <a:t>TOLSA ORGANOCLAYS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14282" y="1357298"/>
            <a:ext cx="8715436" cy="1214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214282" y="2714620"/>
            <a:ext cx="8715436" cy="16430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2 Subtítulo"/>
          <p:cNvSpPr>
            <a:spLocks/>
          </p:cNvSpPr>
          <p:nvPr/>
        </p:nvSpPr>
        <p:spPr bwMode="auto">
          <a:xfrm>
            <a:off x="357158" y="1428736"/>
            <a:ext cx="8429684" cy="1143008"/>
          </a:xfrm>
          <a:prstGeom prst="rect">
            <a:avLst/>
          </a:prstGeom>
          <a:noFill/>
          <a:ln w="9525">
            <a:noFill/>
            <a:miter lim="800000"/>
            <a:headEnd/>
            <a:tailEnd/>
          </a:ln>
          <a:effectLst/>
        </p:spPr>
        <p:txBody>
          <a:bodyPr/>
          <a:lstStyle/>
          <a:p>
            <a:pPr>
              <a:lnSpc>
                <a:spcPct val="110000"/>
              </a:lnSpc>
              <a:spcBef>
                <a:spcPct val="25000"/>
              </a:spcBef>
            </a:pPr>
            <a:r>
              <a:rPr lang="en-GB" sz="2000" b="1" dirty="0">
                <a:solidFill>
                  <a:srgbClr val="163458"/>
                </a:solidFill>
                <a:latin typeface="Verdana" pitchFamily="34" charset="0"/>
              </a:rPr>
              <a:t>Pangel </a:t>
            </a:r>
            <a:r>
              <a:rPr lang="en-GB" sz="2000" dirty="0">
                <a:solidFill>
                  <a:srgbClr val="163458"/>
                </a:solidFill>
                <a:latin typeface="Verdana" pitchFamily="34" charset="0"/>
              </a:rPr>
              <a:t>products are highly </a:t>
            </a:r>
            <a:r>
              <a:rPr lang="en-GB" sz="2000" dirty="0" err="1">
                <a:solidFill>
                  <a:srgbClr val="163458"/>
                </a:solidFill>
                <a:latin typeface="Verdana" pitchFamily="34" charset="0"/>
              </a:rPr>
              <a:t>pseudoplastic</a:t>
            </a:r>
            <a:r>
              <a:rPr lang="en-GB" sz="2000" dirty="0">
                <a:solidFill>
                  <a:srgbClr val="163458"/>
                </a:solidFill>
                <a:latin typeface="Verdana" pitchFamily="34" charset="0"/>
              </a:rPr>
              <a:t> additives based in different silicate minerals for both water and solvent based systems. </a:t>
            </a:r>
            <a:endParaRPr lang="en-GB" sz="2800" dirty="0">
              <a:solidFill>
                <a:srgbClr val="163458"/>
              </a:solidFill>
              <a:latin typeface="Verdana" pitchFamily="34" charset="0"/>
            </a:endParaRPr>
          </a:p>
        </p:txBody>
      </p:sp>
      <p:sp>
        <p:nvSpPr>
          <p:cNvPr id="210948" name="Rectangle 4"/>
          <p:cNvSpPr>
            <a:spLocks noGrp="1" noChangeArrowheads="1"/>
          </p:cNvSpPr>
          <p:nvPr>
            <p:ph type="title"/>
          </p:nvPr>
        </p:nvSpPr>
        <p:spPr>
          <a:noFill/>
          <a:ln/>
        </p:spPr>
        <p:txBody>
          <a:bodyPr/>
          <a:lstStyle/>
          <a:p>
            <a:r>
              <a:rPr lang="en-GB"/>
              <a:t>Our Products</a:t>
            </a:r>
          </a:p>
        </p:txBody>
      </p:sp>
      <p:sp>
        <p:nvSpPr>
          <p:cNvPr id="2" name="2 Subtítulo"/>
          <p:cNvSpPr>
            <a:spLocks/>
          </p:cNvSpPr>
          <p:nvPr/>
        </p:nvSpPr>
        <p:spPr bwMode="auto">
          <a:xfrm>
            <a:off x="1571604" y="2714620"/>
            <a:ext cx="6286544" cy="1752600"/>
          </a:xfrm>
          <a:prstGeom prst="rect">
            <a:avLst/>
          </a:prstGeom>
          <a:noFill/>
          <a:ln w="9525">
            <a:noFill/>
            <a:miter lim="800000"/>
            <a:headEnd/>
            <a:tailEnd/>
          </a:ln>
          <a:effectLst/>
        </p:spPr>
        <p:txBody>
          <a:bodyPr/>
          <a:lstStyle/>
          <a:p>
            <a:pPr algn="just" defTabSz="655638">
              <a:lnSpc>
                <a:spcPct val="110000"/>
              </a:lnSpc>
              <a:spcBef>
                <a:spcPct val="25000"/>
              </a:spcBef>
            </a:pPr>
            <a:r>
              <a:rPr lang="en-GB" sz="2000" b="1" dirty="0">
                <a:solidFill>
                  <a:srgbClr val="163458"/>
                </a:solidFill>
                <a:latin typeface="Verdana" pitchFamily="34" charset="0"/>
              </a:rPr>
              <a:t>water-borne</a:t>
            </a:r>
            <a:r>
              <a:rPr lang="en-GB" sz="2000" dirty="0">
                <a:solidFill>
                  <a:srgbClr val="163458"/>
                </a:solidFill>
                <a:latin typeface="Verdana" pitchFamily="34" charset="0"/>
              </a:rPr>
              <a:t> 		 </a:t>
            </a:r>
            <a:r>
              <a:rPr lang="en-GB" sz="2000" b="1" dirty="0">
                <a:solidFill>
                  <a:srgbClr val="163458"/>
                </a:solidFill>
                <a:latin typeface="Verdana" pitchFamily="34" charset="0"/>
              </a:rPr>
              <a:t>solvent-borne</a:t>
            </a:r>
            <a:r>
              <a:rPr lang="en-GB" sz="2000" dirty="0">
                <a:solidFill>
                  <a:srgbClr val="163458"/>
                </a:solidFill>
                <a:latin typeface="Verdana" pitchFamily="34" charset="0"/>
              </a:rPr>
              <a:t> </a:t>
            </a:r>
          </a:p>
          <a:p>
            <a:pPr algn="just" defTabSz="655638">
              <a:lnSpc>
                <a:spcPct val="110000"/>
              </a:lnSpc>
              <a:spcBef>
                <a:spcPct val="25000"/>
              </a:spcBef>
            </a:pPr>
            <a:r>
              <a:rPr lang="en-GB" sz="2000" b="1" dirty="0">
                <a:latin typeface="Verdana" pitchFamily="34" charset="0"/>
              </a:rPr>
              <a:t>Pangel S</a:t>
            </a:r>
            <a:r>
              <a:rPr lang="en-GB" sz="2000" dirty="0">
                <a:solidFill>
                  <a:srgbClr val="163458"/>
                </a:solidFill>
                <a:latin typeface="Verdana" pitchFamily="34" charset="0"/>
              </a:rPr>
              <a:t> series 	</a:t>
            </a:r>
            <a:r>
              <a:rPr lang="en-GB" sz="2000" b="1" dirty="0">
                <a:latin typeface="Verdana" pitchFamily="34" charset="0"/>
              </a:rPr>
              <a:t>Pangel B</a:t>
            </a:r>
            <a:r>
              <a:rPr lang="en-GB" sz="2000" dirty="0">
                <a:solidFill>
                  <a:srgbClr val="163458"/>
                </a:solidFill>
                <a:latin typeface="Verdana" pitchFamily="34" charset="0"/>
              </a:rPr>
              <a:t> series</a:t>
            </a:r>
          </a:p>
          <a:p>
            <a:pPr algn="just" defTabSz="655638">
              <a:lnSpc>
                <a:spcPct val="110000"/>
              </a:lnSpc>
              <a:spcBef>
                <a:spcPct val="25000"/>
              </a:spcBef>
            </a:pPr>
            <a:r>
              <a:rPr lang="en-GB" sz="2000" b="1" dirty="0">
                <a:latin typeface="Verdana" pitchFamily="34" charset="0"/>
              </a:rPr>
              <a:t>Pangel M</a:t>
            </a:r>
            <a:r>
              <a:rPr lang="en-GB" sz="2000" dirty="0">
                <a:solidFill>
                  <a:srgbClr val="163458"/>
                </a:solidFill>
                <a:latin typeface="Verdana" pitchFamily="34" charset="0"/>
              </a:rPr>
              <a:t> series 	</a:t>
            </a:r>
            <a:r>
              <a:rPr lang="en-GB" sz="2000" b="1" dirty="0">
                <a:latin typeface="Verdana" pitchFamily="34" charset="0"/>
              </a:rPr>
              <a:t>Pangel OM/OMD</a:t>
            </a:r>
            <a:r>
              <a:rPr lang="en-GB" sz="2000" dirty="0">
                <a:solidFill>
                  <a:srgbClr val="163458"/>
                </a:solidFill>
                <a:latin typeface="Verdana" pitchFamily="34" charset="0"/>
              </a:rPr>
              <a:t> series</a:t>
            </a:r>
          </a:p>
          <a:p>
            <a:pPr algn="just" defTabSz="655638">
              <a:lnSpc>
                <a:spcPct val="110000"/>
              </a:lnSpc>
              <a:spcBef>
                <a:spcPct val="25000"/>
              </a:spcBef>
            </a:pPr>
            <a:r>
              <a:rPr lang="en-GB" sz="2000" b="1" dirty="0">
                <a:latin typeface="Verdana" pitchFamily="34" charset="0"/>
              </a:rPr>
              <a:t>Pangel W</a:t>
            </a:r>
            <a:r>
              <a:rPr lang="en-GB" sz="2000" dirty="0">
                <a:solidFill>
                  <a:srgbClr val="163458"/>
                </a:solidFill>
                <a:latin typeface="Verdana" pitchFamily="34" charset="0"/>
              </a:rPr>
              <a:t> series	</a:t>
            </a:r>
          </a:p>
          <a:p>
            <a:pPr algn="just" defTabSz="655638">
              <a:lnSpc>
                <a:spcPct val="110000"/>
              </a:lnSpc>
              <a:spcBef>
                <a:spcPct val="25000"/>
              </a:spcBef>
            </a:pPr>
            <a:endParaRPr lang="en-GB" sz="2000" dirty="0">
              <a:solidFill>
                <a:srgbClr val="163458"/>
              </a:solidFill>
              <a:latin typeface="Verdana" pitchFamily="34" charset="0"/>
            </a:endParaRPr>
          </a:p>
          <a:p>
            <a:pPr algn="just" defTabSz="655638">
              <a:lnSpc>
                <a:spcPct val="110000"/>
              </a:lnSpc>
              <a:spcBef>
                <a:spcPct val="25000"/>
              </a:spcBef>
            </a:pPr>
            <a:endParaRPr lang="en-GB" sz="2000" dirty="0">
              <a:solidFill>
                <a:srgbClr val="163458"/>
              </a:solidFill>
              <a:latin typeface="Verdana" pitchFamily="34" charset="0"/>
            </a:endParaRPr>
          </a:p>
        </p:txBody>
      </p:sp>
      <p:sp>
        <p:nvSpPr>
          <p:cNvPr id="8" name="7 Rectángulo"/>
          <p:cNvSpPr/>
          <p:nvPr/>
        </p:nvSpPr>
        <p:spPr>
          <a:xfrm>
            <a:off x="214282" y="4500570"/>
            <a:ext cx="8715436" cy="1857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2 Subtítulo"/>
          <p:cNvSpPr>
            <a:spLocks/>
          </p:cNvSpPr>
          <p:nvPr/>
        </p:nvSpPr>
        <p:spPr bwMode="auto">
          <a:xfrm>
            <a:off x="357158" y="4572008"/>
            <a:ext cx="8429684" cy="1785950"/>
          </a:xfrm>
          <a:prstGeom prst="rect">
            <a:avLst/>
          </a:prstGeom>
          <a:noFill/>
          <a:ln w="9525">
            <a:noFill/>
            <a:miter lim="800000"/>
            <a:headEnd/>
            <a:tailEnd/>
          </a:ln>
          <a:effectLst/>
        </p:spPr>
        <p:txBody>
          <a:bodyPr/>
          <a:lstStyle/>
          <a:p>
            <a:pPr>
              <a:lnSpc>
                <a:spcPct val="110000"/>
              </a:lnSpc>
              <a:spcBef>
                <a:spcPct val="25000"/>
              </a:spcBef>
            </a:pPr>
            <a:r>
              <a:rPr lang="en-GB" sz="2000" b="1" dirty="0">
                <a:solidFill>
                  <a:srgbClr val="163458"/>
                </a:solidFill>
                <a:latin typeface="Verdana" pitchFamily="34" charset="0"/>
              </a:rPr>
              <a:t>Microspheres </a:t>
            </a:r>
            <a:r>
              <a:rPr lang="en-GB" sz="2000" dirty="0">
                <a:solidFill>
                  <a:srgbClr val="163458"/>
                </a:solidFill>
                <a:latin typeface="Verdana" pitchFamily="34" charset="0"/>
              </a:rPr>
              <a:t>series from </a:t>
            </a:r>
            <a:r>
              <a:rPr lang="en-GB" sz="2000" dirty="0" err="1">
                <a:solidFill>
                  <a:srgbClr val="163458"/>
                </a:solidFill>
                <a:latin typeface="Verdana" pitchFamily="34" charset="0"/>
              </a:rPr>
              <a:t>Tolsa</a:t>
            </a:r>
            <a:r>
              <a:rPr lang="en-GB" sz="2000" dirty="0">
                <a:solidFill>
                  <a:srgbClr val="163458"/>
                </a:solidFill>
                <a:latin typeface="Verdana" pitchFamily="34" charset="0"/>
              </a:rPr>
              <a:t> includes light fillers as </a:t>
            </a:r>
            <a:r>
              <a:rPr lang="en-GB" sz="1800" b="1" dirty="0">
                <a:latin typeface="Verdana" pitchFamily="34" charset="0"/>
              </a:rPr>
              <a:t>FILLITE</a:t>
            </a:r>
            <a:r>
              <a:rPr lang="en-GB" sz="2000" dirty="0">
                <a:solidFill>
                  <a:srgbClr val="163458"/>
                </a:solidFill>
                <a:latin typeface="Verdana" pitchFamily="34" charset="0"/>
              </a:rPr>
              <a:t> and </a:t>
            </a:r>
            <a:r>
              <a:rPr lang="en-GB" sz="1800" b="1" dirty="0">
                <a:latin typeface="Verdana" pitchFamily="34" charset="0"/>
              </a:rPr>
              <a:t>MICROSIL</a:t>
            </a:r>
            <a:r>
              <a:rPr lang="en-GB" sz="2000" dirty="0">
                <a:solidFill>
                  <a:srgbClr val="163458"/>
                </a:solidFill>
                <a:latin typeface="Verdana" pitchFamily="34" charset="0"/>
              </a:rPr>
              <a:t> for weight reduction while workability is improved, and solid microspheres as </a:t>
            </a:r>
            <a:r>
              <a:rPr lang="en-GB" sz="1800" b="1" dirty="0">
                <a:latin typeface="Verdana" pitchFamily="34" charset="0"/>
              </a:rPr>
              <a:t>PANSIL ULTRASPHERES </a:t>
            </a:r>
            <a:r>
              <a:rPr lang="en-GB" sz="2000" dirty="0">
                <a:solidFill>
                  <a:srgbClr val="163458"/>
                </a:solidFill>
                <a:latin typeface="Verdana" pitchFamily="34" charset="0"/>
              </a:rPr>
              <a:t>for barrier and mechanical coatings properties with minimal impact on viscosity</a:t>
            </a:r>
            <a:endParaRPr lang="en-GB" sz="2800" dirty="0">
              <a:solidFill>
                <a:srgbClr val="163458"/>
              </a:solidFill>
              <a:latin typeface="Verdana" pitchFamily="34" charset="0"/>
            </a:endParaRPr>
          </a:p>
        </p:txBody>
      </p:sp>
      <p:sp>
        <p:nvSpPr>
          <p:cNvPr id="13"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2</a:t>
            </a:fld>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39552" y="3717032"/>
            <a:ext cx="8136904"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Rectángulo"/>
          <p:cNvSpPr/>
          <p:nvPr/>
        </p:nvSpPr>
        <p:spPr>
          <a:xfrm>
            <a:off x="539552" y="1556792"/>
            <a:ext cx="8136904" cy="18722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70"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20</a:t>
            </a:fld>
            <a:endParaRPr lang="es-ES"/>
          </a:p>
        </p:txBody>
      </p:sp>
      <p:sp>
        <p:nvSpPr>
          <p:cNvPr id="7171" name="2 Subtítulo"/>
          <p:cNvSpPr>
            <a:spLocks/>
          </p:cNvSpPr>
          <p:nvPr/>
        </p:nvSpPr>
        <p:spPr bwMode="auto">
          <a:xfrm>
            <a:off x="683568" y="1700808"/>
            <a:ext cx="7818463" cy="3672408"/>
          </a:xfrm>
          <a:prstGeom prst="rect">
            <a:avLst/>
          </a:prstGeom>
          <a:noFill/>
          <a:ln w="9525">
            <a:noFill/>
            <a:miter lim="800000"/>
            <a:headEnd/>
            <a:tailEnd/>
          </a:ln>
        </p:spPr>
        <p:txBody>
          <a:bodyPr/>
          <a:lstStyle/>
          <a:p>
            <a:pPr algn="ctr">
              <a:spcBef>
                <a:spcPts val="1200"/>
              </a:spcBef>
            </a:pPr>
            <a:r>
              <a:rPr lang="en-GB" sz="2400" dirty="0" err="1">
                <a:solidFill>
                  <a:schemeClr val="tx1">
                    <a:lumMod val="75000"/>
                    <a:lumOff val="25000"/>
                  </a:schemeClr>
                </a:solidFill>
                <a:latin typeface="Verdana" pitchFamily="34" charset="0"/>
              </a:rPr>
              <a:t>Organoclays</a:t>
            </a:r>
            <a:r>
              <a:rPr lang="en-GB" sz="2400" dirty="0">
                <a:solidFill>
                  <a:schemeClr val="tx1">
                    <a:lumMod val="75000"/>
                    <a:lumOff val="25000"/>
                  </a:schemeClr>
                </a:solidFill>
                <a:latin typeface="Verdana" pitchFamily="34" charset="0"/>
              </a:rPr>
              <a:t> are the result of the surface modification of clays mainly bentonites or </a:t>
            </a:r>
            <a:r>
              <a:rPr lang="en-GB" sz="2400" dirty="0" err="1">
                <a:solidFill>
                  <a:schemeClr val="tx1">
                    <a:lumMod val="75000"/>
                    <a:lumOff val="25000"/>
                  </a:schemeClr>
                </a:solidFill>
                <a:latin typeface="Verdana" pitchFamily="34" charset="0"/>
              </a:rPr>
              <a:t>sepiolites</a:t>
            </a:r>
            <a:r>
              <a:rPr lang="en-GB" sz="2400" dirty="0">
                <a:solidFill>
                  <a:schemeClr val="tx1">
                    <a:lumMod val="75000"/>
                    <a:lumOff val="25000"/>
                  </a:schemeClr>
                </a:solidFill>
                <a:latin typeface="Verdana" pitchFamily="34" charset="0"/>
              </a:rPr>
              <a:t> in order they can be dispersed in non aqueous systems</a:t>
            </a:r>
          </a:p>
          <a:p>
            <a:pPr algn="ctr">
              <a:spcBef>
                <a:spcPts val="1200"/>
              </a:spcBef>
            </a:pPr>
            <a:endParaRPr lang="en-GB" sz="2400" dirty="0">
              <a:solidFill>
                <a:schemeClr val="tx1">
                  <a:lumMod val="75000"/>
                  <a:lumOff val="25000"/>
                </a:schemeClr>
              </a:solidFill>
              <a:latin typeface="Verdana" pitchFamily="34" charset="0"/>
            </a:endParaRPr>
          </a:p>
          <a:p>
            <a:pPr algn="ctr">
              <a:spcBef>
                <a:spcPts val="1200"/>
              </a:spcBef>
            </a:pPr>
            <a:r>
              <a:rPr lang="en-GB" sz="2400" dirty="0">
                <a:solidFill>
                  <a:schemeClr val="tx1">
                    <a:lumMod val="75000"/>
                    <a:lumOff val="25000"/>
                  </a:schemeClr>
                </a:solidFill>
                <a:latin typeface="Verdana" pitchFamily="34" charset="0"/>
              </a:rPr>
              <a:t>As in every coating formulation </a:t>
            </a:r>
            <a:br>
              <a:rPr lang="en-GB" sz="2400" dirty="0">
                <a:solidFill>
                  <a:schemeClr val="tx1">
                    <a:lumMod val="75000"/>
                    <a:lumOff val="25000"/>
                  </a:schemeClr>
                </a:solidFill>
                <a:latin typeface="Verdana" pitchFamily="34" charset="0"/>
              </a:rPr>
            </a:br>
            <a:r>
              <a:rPr lang="en-GB" sz="2400" dirty="0">
                <a:solidFill>
                  <a:schemeClr val="tx1">
                    <a:lumMod val="75000"/>
                    <a:lumOff val="25000"/>
                  </a:schemeClr>
                </a:solidFill>
                <a:latin typeface="Verdana" pitchFamily="34" charset="0"/>
              </a:rPr>
              <a:t>dispersion is  the secret of success</a:t>
            </a:r>
            <a:br>
              <a:rPr lang="en-GB" sz="2400" dirty="0">
                <a:solidFill>
                  <a:schemeClr val="tx1">
                    <a:lumMod val="75000"/>
                    <a:lumOff val="25000"/>
                  </a:schemeClr>
                </a:solidFill>
                <a:latin typeface="Verdana" pitchFamily="34" charset="0"/>
              </a:rPr>
            </a:br>
            <a:r>
              <a:rPr lang="en-GB" sz="2400" dirty="0">
                <a:solidFill>
                  <a:schemeClr val="tx1">
                    <a:lumMod val="75000"/>
                    <a:lumOff val="25000"/>
                  </a:schemeClr>
                </a:solidFill>
                <a:latin typeface="Verdana" pitchFamily="34" charset="0"/>
              </a:rPr>
              <a:t>and surfactants have the key</a:t>
            </a:r>
          </a:p>
          <a:p>
            <a:pPr algn="ctr">
              <a:spcBef>
                <a:spcPts val="1200"/>
              </a:spcBef>
            </a:pPr>
            <a:endParaRPr lang="en-GB" sz="2400" dirty="0">
              <a:solidFill>
                <a:schemeClr val="tx1">
                  <a:lumMod val="75000"/>
                  <a:lumOff val="25000"/>
                </a:schemeClr>
              </a:solidFill>
              <a:latin typeface="Verdana" pitchFamily="34" charset="0"/>
            </a:endParaRPr>
          </a:p>
        </p:txBody>
      </p:sp>
      <p:sp>
        <p:nvSpPr>
          <p:cNvPr id="7172" name="Rectangle 6"/>
          <p:cNvSpPr>
            <a:spLocks noGrp="1" noChangeArrowheads="1"/>
          </p:cNvSpPr>
          <p:nvPr>
            <p:ph type="title"/>
          </p:nvPr>
        </p:nvSpPr>
        <p:spPr>
          <a:xfrm>
            <a:off x="1219200" y="0"/>
            <a:ext cx="7639080" cy="1143000"/>
          </a:xfrm>
          <a:noFill/>
        </p:spPr>
        <p:txBody>
          <a:bodyPr/>
          <a:lstStyle/>
          <a:p>
            <a:pPr eaLnBrk="1" hangingPunct="1"/>
            <a:r>
              <a:rPr lang="en-GB" dirty="0" err="1"/>
              <a:t>Organoclays</a:t>
            </a:r>
            <a:r>
              <a:rPr lang="en-GB" dirty="0"/>
              <a:t>?</a:t>
            </a:r>
          </a:p>
        </p:txBody>
      </p:sp>
    </p:spTree>
    <p:extLst>
      <p:ext uri="{BB962C8B-B14F-4D97-AF65-F5344CB8AC3E}">
        <p14:creationId xmlns:p14="http://schemas.microsoft.com/office/powerpoint/2010/main" val="2036567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206375" y="3789040"/>
            <a:ext cx="8470081" cy="12950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lstStyle/>
          <a:p>
            <a:r>
              <a:rPr lang="en-US"/>
              <a:t>Still a perfect choice for organic media</a:t>
            </a:r>
          </a:p>
        </p:txBody>
      </p:sp>
      <p:sp>
        <p:nvSpPr>
          <p:cNvPr id="5" name="4 Marcador de número de diapositiva"/>
          <p:cNvSpPr>
            <a:spLocks noGrp="1"/>
          </p:cNvSpPr>
          <p:nvPr>
            <p:ph type="sldNum" sz="quarter" idx="4"/>
          </p:nvPr>
        </p:nvSpPr>
        <p:spPr>
          <a:xfrm>
            <a:off x="7214137" y="6572272"/>
            <a:ext cx="1905000" cy="314348"/>
          </a:xfrm>
        </p:spPr>
        <p:txBody>
          <a:bodyPr/>
          <a:lstStyle/>
          <a:p>
            <a:pPr>
              <a:defRPr/>
            </a:pPr>
            <a:fld id="{9102CDBD-678E-4E9F-AE63-7166A2A8327A}" type="slidenum">
              <a:rPr lang="es-ES" smtClean="0"/>
              <a:pPr>
                <a:defRPr/>
              </a:pPr>
              <a:t>21</a:t>
            </a:fld>
            <a:endParaRPr lang="es-ES"/>
          </a:p>
        </p:txBody>
      </p:sp>
      <p:sp>
        <p:nvSpPr>
          <p:cNvPr id="6" name="Text Box 2"/>
          <p:cNvSpPr txBox="1">
            <a:spLocks noChangeArrowheads="1"/>
          </p:cNvSpPr>
          <p:nvPr/>
        </p:nvSpPr>
        <p:spPr bwMode="auto">
          <a:xfrm>
            <a:off x="206375" y="1556792"/>
            <a:ext cx="1933575" cy="4392488"/>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lstStyle/>
          <a:p>
            <a:pPr eaLnBrk="0" hangingPunct="0">
              <a:lnSpc>
                <a:spcPct val="85000"/>
              </a:lnSpc>
            </a:pPr>
            <a:r>
              <a:rPr lang="en-GB" altLang="es-ES" sz="1600" b="1" dirty="0">
                <a:solidFill>
                  <a:srgbClr val="260D6D"/>
                </a:solidFill>
                <a:latin typeface="Arial" charset="0"/>
              </a:rPr>
              <a:t>Organics</a:t>
            </a:r>
          </a:p>
          <a:p>
            <a:pPr eaLnBrk="0" hangingPunct="0">
              <a:lnSpc>
                <a:spcPct val="85000"/>
              </a:lnSpc>
            </a:pPr>
            <a:endParaRPr lang="en-GB" altLang="es-ES" sz="1600" b="1" dirty="0">
              <a:solidFill>
                <a:srgbClr val="260D6D"/>
              </a:solidFill>
              <a:latin typeface="Arial" charset="0"/>
            </a:endParaRPr>
          </a:p>
          <a:p>
            <a:pPr eaLnBrk="0" hangingPunct="0">
              <a:lnSpc>
                <a:spcPct val="85000"/>
              </a:lnSpc>
            </a:pPr>
            <a:endParaRPr lang="en-GB" altLang="es-ES" sz="1600" b="1" dirty="0">
              <a:solidFill>
                <a:srgbClr val="260D6D"/>
              </a:solidFill>
              <a:latin typeface="Arial" charset="0"/>
            </a:endParaRPr>
          </a:p>
          <a:p>
            <a:pPr eaLnBrk="0" hangingPunct="0">
              <a:lnSpc>
                <a:spcPct val="85000"/>
              </a:lnSpc>
            </a:pPr>
            <a:endParaRPr lang="en-GB" altLang="es-ES" sz="1600" b="1" dirty="0">
              <a:solidFill>
                <a:srgbClr val="260D6D"/>
              </a:solidFill>
              <a:latin typeface="Arial" charset="0"/>
            </a:endParaRPr>
          </a:p>
          <a:p>
            <a:pPr eaLnBrk="0" hangingPunct="0">
              <a:lnSpc>
                <a:spcPct val="85000"/>
              </a:lnSpc>
            </a:pPr>
            <a:endParaRPr lang="en-GB" altLang="es-ES" sz="1600" b="1" dirty="0">
              <a:solidFill>
                <a:srgbClr val="260D6D"/>
              </a:solidFill>
              <a:latin typeface="Arial" charset="0"/>
            </a:endParaRPr>
          </a:p>
          <a:p>
            <a:pPr eaLnBrk="0" hangingPunct="0">
              <a:lnSpc>
                <a:spcPct val="85000"/>
              </a:lnSpc>
            </a:pPr>
            <a:r>
              <a:rPr lang="en-GB" altLang="es-ES" sz="1600" b="1" dirty="0">
                <a:solidFill>
                  <a:srgbClr val="260D6D"/>
                </a:solidFill>
                <a:latin typeface="Arial" charset="0"/>
              </a:rPr>
              <a:t>Polyamide wax</a:t>
            </a:r>
          </a:p>
          <a:p>
            <a:pPr eaLnBrk="0" hangingPunct="0">
              <a:lnSpc>
                <a:spcPct val="85000"/>
              </a:lnSpc>
            </a:pPr>
            <a:endParaRPr lang="en-GB" altLang="es-ES" sz="1600" b="1" dirty="0">
              <a:solidFill>
                <a:srgbClr val="260D6D"/>
              </a:solidFill>
              <a:latin typeface="Arial" charset="0"/>
            </a:endParaRPr>
          </a:p>
          <a:p>
            <a:pPr eaLnBrk="0" hangingPunct="0">
              <a:lnSpc>
                <a:spcPct val="85000"/>
              </a:lnSpc>
            </a:pPr>
            <a:r>
              <a:rPr lang="en-GB" altLang="es-ES" sz="1600" b="1" dirty="0">
                <a:solidFill>
                  <a:srgbClr val="260D6D"/>
                </a:solidFill>
                <a:latin typeface="Arial" charset="0"/>
              </a:rPr>
              <a:t>Hydrogenated</a:t>
            </a:r>
          </a:p>
          <a:p>
            <a:pPr eaLnBrk="0" hangingPunct="0">
              <a:lnSpc>
                <a:spcPct val="85000"/>
              </a:lnSpc>
            </a:pPr>
            <a:r>
              <a:rPr lang="en-GB" altLang="es-ES" sz="1600" b="1" dirty="0">
                <a:solidFill>
                  <a:srgbClr val="260D6D"/>
                </a:solidFill>
                <a:latin typeface="Arial" charset="0"/>
              </a:rPr>
              <a:t>Castor Oil</a:t>
            </a:r>
          </a:p>
          <a:p>
            <a:pPr eaLnBrk="0" hangingPunct="0">
              <a:lnSpc>
                <a:spcPct val="85000"/>
              </a:lnSpc>
            </a:pPr>
            <a:endParaRPr lang="en-GB" altLang="es-ES" sz="1600" b="1" dirty="0">
              <a:solidFill>
                <a:srgbClr val="260D6D"/>
              </a:solidFill>
              <a:latin typeface="Arial" charset="0"/>
            </a:endParaRPr>
          </a:p>
          <a:p>
            <a:pPr eaLnBrk="0" hangingPunct="0">
              <a:lnSpc>
                <a:spcPct val="85000"/>
              </a:lnSpc>
            </a:pPr>
            <a:endParaRPr lang="en-GB" altLang="es-ES" sz="1600" b="1" dirty="0">
              <a:solidFill>
                <a:srgbClr val="260D6D"/>
              </a:solidFill>
              <a:latin typeface="Arial" charset="0"/>
            </a:endParaRPr>
          </a:p>
          <a:p>
            <a:pPr eaLnBrk="0" hangingPunct="0">
              <a:lnSpc>
                <a:spcPct val="85000"/>
              </a:lnSpc>
            </a:pPr>
            <a:endParaRPr lang="en-GB" altLang="es-ES" sz="1600" b="1" dirty="0">
              <a:solidFill>
                <a:srgbClr val="260D6D"/>
              </a:solidFill>
              <a:latin typeface="Arial" charset="0"/>
            </a:endParaRPr>
          </a:p>
          <a:p>
            <a:pPr eaLnBrk="0" hangingPunct="0">
              <a:lnSpc>
                <a:spcPct val="85000"/>
              </a:lnSpc>
            </a:pPr>
            <a:endParaRPr lang="en-GB" altLang="es-ES" sz="1600" b="1" dirty="0">
              <a:solidFill>
                <a:srgbClr val="260D6D"/>
              </a:solidFill>
              <a:latin typeface="Arial" charset="0"/>
            </a:endParaRPr>
          </a:p>
          <a:p>
            <a:pPr eaLnBrk="0" hangingPunct="0">
              <a:lnSpc>
                <a:spcPct val="85000"/>
              </a:lnSpc>
            </a:pPr>
            <a:r>
              <a:rPr lang="en-GB" altLang="es-ES" sz="1600" b="1" dirty="0" err="1">
                <a:solidFill>
                  <a:srgbClr val="260D6D"/>
                </a:solidFill>
                <a:latin typeface="Arial" charset="0"/>
              </a:rPr>
              <a:t>Organoclays</a:t>
            </a:r>
            <a:endParaRPr lang="en-GB" altLang="es-ES" sz="1600" b="1" dirty="0">
              <a:solidFill>
                <a:srgbClr val="260D6D"/>
              </a:solidFill>
              <a:latin typeface="Arial" charset="0"/>
            </a:endParaRPr>
          </a:p>
          <a:p>
            <a:pPr eaLnBrk="0" hangingPunct="0">
              <a:lnSpc>
                <a:spcPct val="85000"/>
              </a:lnSpc>
            </a:pPr>
            <a:endParaRPr lang="en-GB" altLang="es-ES" sz="1600" b="1" dirty="0">
              <a:solidFill>
                <a:srgbClr val="260D6D"/>
              </a:solidFill>
              <a:latin typeface="Arial" charset="0"/>
            </a:endParaRPr>
          </a:p>
          <a:p>
            <a:pPr eaLnBrk="0" hangingPunct="0">
              <a:lnSpc>
                <a:spcPct val="85000"/>
              </a:lnSpc>
            </a:pPr>
            <a:endParaRPr lang="en-GB" altLang="es-ES" sz="1600" b="1" dirty="0">
              <a:solidFill>
                <a:srgbClr val="260D6D"/>
              </a:solidFill>
              <a:latin typeface="Arial" charset="0"/>
            </a:endParaRPr>
          </a:p>
          <a:p>
            <a:pPr eaLnBrk="0" hangingPunct="0">
              <a:lnSpc>
                <a:spcPct val="85000"/>
              </a:lnSpc>
            </a:pPr>
            <a:endParaRPr lang="en-GB" altLang="es-ES" sz="1600" b="1" dirty="0">
              <a:solidFill>
                <a:srgbClr val="260D6D"/>
              </a:solidFill>
              <a:latin typeface="Arial" charset="0"/>
            </a:endParaRPr>
          </a:p>
          <a:p>
            <a:pPr eaLnBrk="0" hangingPunct="0">
              <a:lnSpc>
                <a:spcPct val="85000"/>
              </a:lnSpc>
            </a:pPr>
            <a:endParaRPr lang="en-GB" altLang="es-ES" sz="1600" b="1" dirty="0">
              <a:solidFill>
                <a:srgbClr val="260D6D"/>
              </a:solidFill>
              <a:latin typeface="Arial" charset="0"/>
            </a:endParaRPr>
          </a:p>
          <a:p>
            <a:pPr eaLnBrk="0" hangingPunct="0">
              <a:lnSpc>
                <a:spcPct val="85000"/>
              </a:lnSpc>
            </a:pPr>
            <a:r>
              <a:rPr lang="en-GB" altLang="es-ES" sz="1600" b="1" dirty="0">
                <a:solidFill>
                  <a:srgbClr val="260D6D"/>
                </a:solidFill>
                <a:latin typeface="Arial" charset="0"/>
              </a:rPr>
              <a:t>Fumed silica</a:t>
            </a:r>
          </a:p>
          <a:p>
            <a:pPr eaLnBrk="0" hangingPunct="0">
              <a:lnSpc>
                <a:spcPct val="85000"/>
              </a:lnSpc>
            </a:pPr>
            <a:endParaRPr lang="en-GB" altLang="es-ES" sz="1600" b="1" dirty="0">
              <a:solidFill>
                <a:srgbClr val="260D6D"/>
              </a:solidFill>
              <a:latin typeface="Arial" charset="0"/>
            </a:endParaRPr>
          </a:p>
        </p:txBody>
      </p:sp>
      <p:sp>
        <p:nvSpPr>
          <p:cNvPr id="7" name="Text Box 3" descr="FONDO"/>
          <p:cNvSpPr txBox="1">
            <a:spLocks noChangeArrowheads="1"/>
          </p:cNvSpPr>
          <p:nvPr/>
        </p:nvSpPr>
        <p:spPr bwMode="auto">
          <a:xfrm>
            <a:off x="3314700" y="2356768"/>
            <a:ext cx="184150" cy="506412"/>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wrap="none" lIns="92075" tIns="46038" rIns="92075" bIns="46038" anchor="b">
            <a:spAutoFit/>
          </a:bodyPr>
          <a:lstStyle/>
          <a:p>
            <a:pPr algn="r" eaLnBrk="0" hangingPunct="0">
              <a:lnSpc>
                <a:spcPct val="85000"/>
              </a:lnSpc>
            </a:pPr>
            <a:endParaRPr lang="en-US" altLang="es-ES" sz="3200" b="1">
              <a:solidFill>
                <a:srgbClr val="260D6D"/>
              </a:solidFill>
              <a:latin typeface="Garamond" pitchFamily="18" charset="0"/>
            </a:endParaRPr>
          </a:p>
        </p:txBody>
      </p:sp>
      <p:sp>
        <p:nvSpPr>
          <p:cNvPr id="13" name="Text Box 9" descr="FONDO"/>
          <p:cNvSpPr txBox="1">
            <a:spLocks noChangeArrowheads="1"/>
          </p:cNvSpPr>
          <p:nvPr/>
        </p:nvSpPr>
        <p:spPr bwMode="auto">
          <a:xfrm>
            <a:off x="2263775" y="1731293"/>
            <a:ext cx="2906713" cy="300037"/>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spAutoFit/>
          </a:bodyPr>
          <a:lstStyle/>
          <a:p>
            <a:pPr eaLnBrk="0" hangingPunct="0">
              <a:lnSpc>
                <a:spcPct val="85000"/>
              </a:lnSpc>
            </a:pPr>
            <a:r>
              <a:rPr lang="en-GB" altLang="es-ES" sz="1600" dirty="0">
                <a:solidFill>
                  <a:schemeClr val="tx1">
                    <a:lumMod val="65000"/>
                    <a:lumOff val="35000"/>
                  </a:schemeClr>
                </a:solidFill>
                <a:latin typeface="Arial" charset="0"/>
              </a:rPr>
              <a:t>Ease of addition. </a:t>
            </a:r>
            <a:endParaRPr lang="es-ES" altLang="es-ES" sz="1600" dirty="0">
              <a:solidFill>
                <a:schemeClr val="tx1">
                  <a:lumMod val="65000"/>
                  <a:lumOff val="35000"/>
                </a:schemeClr>
              </a:solidFill>
              <a:latin typeface="Arial" charset="0"/>
            </a:endParaRPr>
          </a:p>
        </p:txBody>
      </p:sp>
      <p:sp>
        <p:nvSpPr>
          <p:cNvPr id="14" name="Text Box 10" descr="FONDO"/>
          <p:cNvSpPr txBox="1">
            <a:spLocks noChangeArrowheads="1"/>
          </p:cNvSpPr>
          <p:nvPr/>
        </p:nvSpPr>
        <p:spPr bwMode="auto">
          <a:xfrm>
            <a:off x="5540375" y="1731293"/>
            <a:ext cx="2622550" cy="300037"/>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wrap="none" lIns="92075" tIns="46038" rIns="92075" bIns="46038" anchor="b">
            <a:spAutoFit/>
          </a:bodyPr>
          <a:lstStyle/>
          <a:p>
            <a:pPr algn="r" eaLnBrk="0" hangingPunct="0">
              <a:lnSpc>
                <a:spcPct val="85000"/>
              </a:lnSpc>
            </a:pPr>
            <a:r>
              <a:rPr lang="en-GB" altLang="es-ES" sz="1600">
                <a:solidFill>
                  <a:srgbClr val="993300"/>
                </a:solidFill>
                <a:latin typeface="Arial" charset="0"/>
              </a:rPr>
              <a:t>Mainly work as dispersants</a:t>
            </a:r>
            <a:endParaRPr lang="es-ES" altLang="es-ES" sz="1600">
              <a:solidFill>
                <a:srgbClr val="993300"/>
              </a:solidFill>
              <a:latin typeface="Arial" charset="0"/>
            </a:endParaRPr>
          </a:p>
        </p:txBody>
      </p:sp>
      <p:sp>
        <p:nvSpPr>
          <p:cNvPr id="15" name="Text Box 11" descr="FONDO"/>
          <p:cNvSpPr txBox="1">
            <a:spLocks noChangeArrowheads="1"/>
          </p:cNvSpPr>
          <p:nvPr/>
        </p:nvSpPr>
        <p:spPr bwMode="auto">
          <a:xfrm>
            <a:off x="2286000" y="2855482"/>
            <a:ext cx="3389313" cy="723661"/>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spAutoFit/>
          </a:bodyPr>
          <a:lstStyle/>
          <a:p>
            <a:pPr eaLnBrk="0" hangingPunct="0">
              <a:lnSpc>
                <a:spcPct val="85000"/>
              </a:lnSpc>
              <a:spcBef>
                <a:spcPct val="50000"/>
              </a:spcBef>
            </a:pPr>
            <a:r>
              <a:rPr lang="en-GB" altLang="es-ES" sz="1600" dirty="0">
                <a:solidFill>
                  <a:schemeClr val="tx1">
                    <a:lumMod val="65000"/>
                    <a:lumOff val="35000"/>
                  </a:schemeClr>
                </a:solidFill>
                <a:latin typeface="Arial" charset="0"/>
              </a:rPr>
              <a:t>Highly </a:t>
            </a:r>
            <a:r>
              <a:rPr lang="en-GB" altLang="es-ES" sz="1600" dirty="0" err="1">
                <a:solidFill>
                  <a:schemeClr val="tx1">
                    <a:lumMod val="65000"/>
                    <a:lumOff val="35000"/>
                  </a:schemeClr>
                </a:solidFill>
                <a:latin typeface="Arial" charset="0"/>
              </a:rPr>
              <a:t>pseudoplastic</a:t>
            </a:r>
            <a:r>
              <a:rPr lang="en-GB" altLang="es-ES" sz="1600" dirty="0">
                <a:solidFill>
                  <a:schemeClr val="tx1">
                    <a:lumMod val="65000"/>
                    <a:lumOff val="35000"/>
                  </a:schemeClr>
                </a:solidFill>
                <a:latin typeface="Arial" charset="0"/>
              </a:rPr>
              <a:t> very high </a:t>
            </a:r>
            <a:r>
              <a:rPr lang="en-GB" altLang="es-ES" sz="1600" dirty="0" err="1">
                <a:solidFill>
                  <a:schemeClr val="tx1">
                    <a:lumMod val="65000"/>
                    <a:lumOff val="35000"/>
                  </a:schemeClr>
                </a:solidFill>
                <a:latin typeface="Arial" charset="0"/>
              </a:rPr>
              <a:t>thixotropy</a:t>
            </a:r>
            <a:r>
              <a:rPr lang="en-GB" altLang="es-ES" sz="1600" dirty="0">
                <a:solidFill>
                  <a:schemeClr val="tx1">
                    <a:lumMod val="65000"/>
                    <a:lumOff val="35000"/>
                  </a:schemeClr>
                </a:solidFill>
                <a:latin typeface="Arial" charset="0"/>
              </a:rPr>
              <a:t>. High gloss. High thickness. </a:t>
            </a:r>
            <a:endParaRPr lang="es-ES" altLang="es-ES" sz="3200" b="1" dirty="0">
              <a:solidFill>
                <a:schemeClr val="tx1">
                  <a:lumMod val="65000"/>
                  <a:lumOff val="35000"/>
                </a:schemeClr>
              </a:solidFill>
              <a:latin typeface="Garamond" pitchFamily="18" charset="0"/>
            </a:endParaRPr>
          </a:p>
        </p:txBody>
      </p:sp>
      <p:sp>
        <p:nvSpPr>
          <p:cNvPr id="16" name="Text Box 12" descr="FONDO"/>
          <p:cNvSpPr txBox="1">
            <a:spLocks noChangeArrowheads="1"/>
          </p:cNvSpPr>
          <p:nvPr/>
        </p:nvSpPr>
        <p:spPr bwMode="auto">
          <a:xfrm>
            <a:off x="5510213" y="2855482"/>
            <a:ext cx="3306762" cy="723661"/>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spAutoFit/>
          </a:bodyPr>
          <a:lstStyle/>
          <a:p>
            <a:pPr eaLnBrk="0" hangingPunct="0">
              <a:lnSpc>
                <a:spcPct val="85000"/>
              </a:lnSpc>
              <a:spcBef>
                <a:spcPct val="50000"/>
              </a:spcBef>
            </a:pPr>
            <a:r>
              <a:rPr lang="en-GB" altLang="es-ES" sz="1600">
                <a:solidFill>
                  <a:srgbClr val="993300"/>
                </a:solidFill>
                <a:latin typeface="Arial" charset="0"/>
              </a:rPr>
              <a:t>Activated by high temperature. Tendency to seeding. Rheology affected by temperature</a:t>
            </a:r>
            <a:endParaRPr lang="es-ES" altLang="es-ES" sz="3200" b="1">
              <a:solidFill>
                <a:srgbClr val="993300"/>
              </a:solidFill>
              <a:latin typeface="Garamond" pitchFamily="18" charset="0"/>
            </a:endParaRPr>
          </a:p>
        </p:txBody>
      </p:sp>
      <p:sp>
        <p:nvSpPr>
          <p:cNvPr id="17" name="Text Box 13" descr="FONDO"/>
          <p:cNvSpPr txBox="1">
            <a:spLocks noChangeArrowheads="1"/>
          </p:cNvSpPr>
          <p:nvPr/>
        </p:nvSpPr>
        <p:spPr bwMode="auto">
          <a:xfrm>
            <a:off x="2286000" y="3952205"/>
            <a:ext cx="3025775" cy="1131888"/>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spAutoFit/>
          </a:bodyPr>
          <a:lstStyle/>
          <a:p>
            <a:pPr eaLnBrk="0" hangingPunct="0">
              <a:lnSpc>
                <a:spcPct val="85000"/>
              </a:lnSpc>
            </a:pPr>
            <a:r>
              <a:rPr lang="en-GB" altLang="es-ES" sz="1600">
                <a:solidFill>
                  <a:schemeClr val="tx1">
                    <a:lumMod val="65000"/>
                    <a:lumOff val="35000"/>
                  </a:schemeClr>
                </a:solidFill>
                <a:latin typeface="Arial" charset="0"/>
              </a:rPr>
              <a:t>Very highly pseudoplastic, thixotropy good enough for main applications. Easy handling. Rheology unaffected by Temperature</a:t>
            </a:r>
            <a:endParaRPr lang="es-ES" altLang="es-ES" sz="1600">
              <a:solidFill>
                <a:schemeClr val="tx1">
                  <a:lumMod val="65000"/>
                  <a:lumOff val="35000"/>
                </a:schemeClr>
              </a:solidFill>
              <a:latin typeface="Arial" charset="0"/>
            </a:endParaRPr>
          </a:p>
        </p:txBody>
      </p:sp>
      <p:sp>
        <p:nvSpPr>
          <p:cNvPr id="18" name="Text Box 14" descr="FONDO"/>
          <p:cNvSpPr txBox="1">
            <a:spLocks noChangeArrowheads="1"/>
          </p:cNvSpPr>
          <p:nvPr/>
        </p:nvSpPr>
        <p:spPr bwMode="auto">
          <a:xfrm>
            <a:off x="5510213" y="4188720"/>
            <a:ext cx="2835275" cy="514373"/>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spAutoFit/>
          </a:bodyPr>
          <a:lstStyle/>
          <a:p>
            <a:pPr eaLnBrk="0" hangingPunct="0">
              <a:lnSpc>
                <a:spcPct val="85000"/>
              </a:lnSpc>
              <a:spcBef>
                <a:spcPct val="50000"/>
              </a:spcBef>
            </a:pPr>
            <a:r>
              <a:rPr lang="en-GB" altLang="es-ES" sz="1600">
                <a:solidFill>
                  <a:srgbClr val="993300"/>
                </a:solidFill>
                <a:latin typeface="Arial" charset="0"/>
              </a:rPr>
              <a:t>Impaired gloss, High shear is needed (not post addition)</a:t>
            </a:r>
            <a:endParaRPr lang="es-ES" altLang="es-ES" sz="3200" b="1">
              <a:solidFill>
                <a:srgbClr val="993300"/>
              </a:solidFill>
              <a:latin typeface="Garamond" pitchFamily="18" charset="0"/>
            </a:endParaRPr>
          </a:p>
        </p:txBody>
      </p:sp>
      <p:sp>
        <p:nvSpPr>
          <p:cNvPr id="19" name="Text Box 15" descr="FONDO"/>
          <p:cNvSpPr txBox="1">
            <a:spLocks noChangeArrowheads="1"/>
          </p:cNvSpPr>
          <p:nvPr/>
        </p:nvSpPr>
        <p:spPr bwMode="auto">
          <a:xfrm>
            <a:off x="2286000" y="5298382"/>
            <a:ext cx="2720975" cy="514373"/>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spAutoFit/>
          </a:bodyPr>
          <a:lstStyle/>
          <a:p>
            <a:pPr eaLnBrk="0" hangingPunct="0">
              <a:lnSpc>
                <a:spcPct val="85000"/>
              </a:lnSpc>
              <a:spcBef>
                <a:spcPct val="50000"/>
              </a:spcBef>
            </a:pPr>
            <a:r>
              <a:rPr lang="en-GB" altLang="es-ES" sz="1600">
                <a:solidFill>
                  <a:schemeClr val="tx1">
                    <a:lumMod val="65000"/>
                    <a:lumOff val="35000"/>
                  </a:schemeClr>
                </a:solidFill>
                <a:latin typeface="Arial" charset="0"/>
              </a:rPr>
              <a:t>High pseudoplasticity. Transparency</a:t>
            </a:r>
            <a:endParaRPr lang="es-ES" altLang="es-ES" sz="3200" b="1">
              <a:solidFill>
                <a:schemeClr val="tx1">
                  <a:lumMod val="65000"/>
                  <a:lumOff val="35000"/>
                </a:schemeClr>
              </a:solidFill>
              <a:latin typeface="Garamond" pitchFamily="18" charset="0"/>
            </a:endParaRPr>
          </a:p>
        </p:txBody>
      </p:sp>
      <p:sp>
        <p:nvSpPr>
          <p:cNvPr id="20" name="Text Box 16" descr="FONDO"/>
          <p:cNvSpPr txBox="1">
            <a:spLocks noChangeArrowheads="1"/>
          </p:cNvSpPr>
          <p:nvPr/>
        </p:nvSpPr>
        <p:spPr bwMode="auto">
          <a:xfrm>
            <a:off x="5510213" y="5298382"/>
            <a:ext cx="2943225" cy="514373"/>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spAutoFit/>
          </a:bodyPr>
          <a:lstStyle/>
          <a:p>
            <a:pPr eaLnBrk="0" hangingPunct="0">
              <a:lnSpc>
                <a:spcPct val="85000"/>
              </a:lnSpc>
              <a:spcBef>
                <a:spcPct val="50000"/>
              </a:spcBef>
            </a:pPr>
            <a:r>
              <a:rPr lang="en-GB" altLang="es-ES" sz="1600">
                <a:solidFill>
                  <a:srgbClr val="993300"/>
                </a:solidFill>
                <a:latin typeface="Arial" charset="0"/>
              </a:rPr>
              <a:t>Difficult handling. Risk of over dispersion.</a:t>
            </a:r>
            <a:endParaRPr lang="es-ES" altLang="es-ES" sz="3200" b="1">
              <a:solidFill>
                <a:srgbClr val="993300"/>
              </a:solidFill>
              <a:latin typeface="Garamond" pitchFamily="18" charset="0"/>
            </a:endParaRPr>
          </a:p>
        </p:txBody>
      </p:sp>
    </p:spTree>
    <p:extLst>
      <p:ext uri="{BB962C8B-B14F-4D97-AF65-F5344CB8AC3E}">
        <p14:creationId xmlns:p14="http://schemas.microsoft.com/office/powerpoint/2010/main" val="712839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4"/>
          </p:nvPr>
        </p:nvSpPr>
        <p:spPr>
          <a:xfrm>
            <a:off x="7214137" y="6572272"/>
            <a:ext cx="1905000" cy="314348"/>
          </a:xfrm>
        </p:spPr>
        <p:txBody>
          <a:bodyPr/>
          <a:lstStyle/>
          <a:p>
            <a:fld id="{71AE631D-A395-421F-9B69-1AFBD416FD20}" type="slidenum">
              <a:rPr lang="es-ES"/>
              <a:pPr/>
              <a:t>22</a:t>
            </a:fld>
            <a:endParaRPr lang="es-ES"/>
          </a:p>
        </p:txBody>
      </p:sp>
      <p:sp>
        <p:nvSpPr>
          <p:cNvPr id="221186" name="Rectangle 2"/>
          <p:cNvSpPr>
            <a:spLocks noGrp="1" noChangeArrowheads="1"/>
          </p:cNvSpPr>
          <p:nvPr>
            <p:ph type="title"/>
          </p:nvPr>
        </p:nvSpPr>
        <p:spPr/>
        <p:txBody>
          <a:bodyPr/>
          <a:lstStyle/>
          <a:p>
            <a:r>
              <a:rPr lang="en-GB" dirty="0"/>
              <a:t>TOLSA </a:t>
            </a:r>
            <a:r>
              <a:rPr lang="en-GB" dirty="0" err="1"/>
              <a:t>Organoclays</a:t>
            </a:r>
            <a:endParaRPr lang="en-GB" dirty="0"/>
          </a:p>
        </p:txBody>
      </p:sp>
      <p:sp>
        <p:nvSpPr>
          <p:cNvPr id="221187" name="Rectangle 3"/>
          <p:cNvSpPr>
            <a:spLocks noGrp="1" noChangeArrowheads="1"/>
          </p:cNvSpPr>
          <p:nvPr>
            <p:ph type="body" idx="1"/>
          </p:nvPr>
        </p:nvSpPr>
        <p:spPr>
          <a:xfrm>
            <a:off x="250825" y="1341438"/>
            <a:ext cx="4321175" cy="4535487"/>
          </a:xfrm>
          <a:solidFill>
            <a:schemeClr val="bg1">
              <a:lumMod val="95000"/>
            </a:schemeClr>
          </a:solidFill>
        </p:spPr>
        <p:txBody>
          <a:bodyPr/>
          <a:lstStyle/>
          <a:p>
            <a:pPr algn="ctr">
              <a:buFontTx/>
              <a:buNone/>
            </a:pPr>
            <a:r>
              <a:rPr lang="en-GB" dirty="0" err="1"/>
              <a:t>OrganoBentonites</a:t>
            </a:r>
            <a:endParaRPr lang="en-GB" dirty="0"/>
          </a:p>
          <a:p>
            <a:pPr algn="ctr">
              <a:buFontTx/>
              <a:buNone/>
            </a:pPr>
            <a:endParaRPr lang="en-GB" dirty="0"/>
          </a:p>
          <a:p>
            <a:pPr algn="ctr">
              <a:buFontTx/>
              <a:buNone/>
            </a:pPr>
            <a:r>
              <a:rPr lang="en-GB" dirty="0"/>
              <a:t>PANGEL OM</a:t>
            </a:r>
          </a:p>
          <a:p>
            <a:pPr algn="ctr">
              <a:buFontTx/>
              <a:buNone/>
            </a:pPr>
            <a:r>
              <a:rPr lang="en-GB" dirty="0"/>
              <a:t>PANGEL OMD</a:t>
            </a:r>
          </a:p>
          <a:p>
            <a:pPr algn="ctr">
              <a:buFontTx/>
              <a:buNone/>
            </a:pPr>
            <a:endParaRPr lang="en-GB" dirty="0"/>
          </a:p>
          <a:p>
            <a:pPr algn="ctr">
              <a:buNone/>
            </a:pPr>
            <a:r>
              <a:rPr lang="en-GB" sz="1800" dirty="0"/>
              <a:t>PANGEL OM4</a:t>
            </a:r>
          </a:p>
          <a:p>
            <a:pPr algn="ctr">
              <a:buNone/>
            </a:pPr>
            <a:r>
              <a:rPr lang="en-GB" sz="1800" dirty="0"/>
              <a:t>PANGEL OM8</a:t>
            </a:r>
          </a:p>
          <a:p>
            <a:pPr algn="ctr">
              <a:buNone/>
            </a:pPr>
            <a:r>
              <a:rPr lang="en-GB" sz="1800" dirty="0"/>
              <a:t>PANGEL OMD1</a:t>
            </a:r>
          </a:p>
          <a:p>
            <a:pPr algn="ctr">
              <a:buNone/>
            </a:pPr>
            <a:r>
              <a:rPr lang="en-GB" sz="1800" dirty="0"/>
              <a:t>PANGEL OMD2</a:t>
            </a:r>
          </a:p>
          <a:p>
            <a:pPr algn="ctr">
              <a:buFontTx/>
              <a:buNone/>
            </a:pPr>
            <a:endParaRPr lang="en-GB" sz="1800" dirty="0"/>
          </a:p>
        </p:txBody>
      </p:sp>
      <p:sp>
        <p:nvSpPr>
          <p:cNvPr id="221188" name="Rectangle 4"/>
          <p:cNvSpPr>
            <a:spLocks noChangeArrowheads="1"/>
          </p:cNvSpPr>
          <p:nvPr/>
        </p:nvSpPr>
        <p:spPr bwMode="auto">
          <a:xfrm>
            <a:off x="4714875" y="1341438"/>
            <a:ext cx="4321175" cy="4535487"/>
          </a:xfrm>
          <a:prstGeom prst="rect">
            <a:avLst/>
          </a:prstGeom>
          <a:solidFill>
            <a:schemeClr val="bg2"/>
          </a:solidFill>
          <a:ln w="9525">
            <a:noFill/>
            <a:miter lim="800000"/>
            <a:headEnd/>
            <a:tailEnd/>
          </a:ln>
          <a:effectLst/>
        </p:spPr>
        <p:txBody>
          <a:bodyPr/>
          <a:lstStyle/>
          <a:p>
            <a:pPr marL="342900" indent="-342900" algn="ctr">
              <a:spcBef>
                <a:spcPct val="20000"/>
              </a:spcBef>
            </a:pPr>
            <a:r>
              <a:rPr lang="es-ES" sz="3200" dirty="0" err="1">
                <a:solidFill>
                  <a:srgbClr val="4D4D4D"/>
                </a:solidFill>
                <a:latin typeface="Verdana" pitchFamily="34" charset="0"/>
              </a:rPr>
              <a:t>OrganoSepiolites</a:t>
            </a:r>
            <a:endParaRPr lang="es-ES" sz="3200" dirty="0">
              <a:solidFill>
                <a:srgbClr val="4D4D4D"/>
              </a:solidFill>
              <a:latin typeface="Verdana" pitchFamily="34" charset="0"/>
            </a:endParaRPr>
          </a:p>
          <a:p>
            <a:pPr marL="342900" indent="-342900" algn="ctr">
              <a:spcBef>
                <a:spcPct val="20000"/>
              </a:spcBef>
            </a:pPr>
            <a:endParaRPr lang="es-ES" sz="3200" dirty="0">
              <a:solidFill>
                <a:srgbClr val="4D4D4D"/>
              </a:solidFill>
              <a:latin typeface="Verdana" pitchFamily="34" charset="0"/>
            </a:endParaRPr>
          </a:p>
          <a:p>
            <a:pPr marL="342900" indent="-342900" algn="ctr">
              <a:spcBef>
                <a:spcPct val="20000"/>
              </a:spcBef>
            </a:pPr>
            <a:r>
              <a:rPr lang="es-ES" sz="3200" dirty="0">
                <a:solidFill>
                  <a:srgbClr val="4D4D4D"/>
                </a:solidFill>
                <a:latin typeface="Verdana" pitchFamily="34" charset="0"/>
              </a:rPr>
              <a:t>PANGEL B</a:t>
            </a:r>
          </a:p>
          <a:p>
            <a:pPr marL="342900" indent="-342900" algn="ctr" eaLnBrk="0" hangingPunct="0">
              <a:spcBef>
                <a:spcPct val="20000"/>
              </a:spcBef>
            </a:pPr>
            <a:endParaRPr lang="en-GB" sz="1800" dirty="0">
              <a:solidFill>
                <a:srgbClr val="4D4D4D"/>
              </a:solidFill>
              <a:latin typeface="+mn-lt"/>
            </a:endParaRPr>
          </a:p>
          <a:p>
            <a:pPr marL="342900" indent="-342900" algn="ctr" eaLnBrk="0" hangingPunct="0">
              <a:spcBef>
                <a:spcPct val="20000"/>
              </a:spcBef>
            </a:pPr>
            <a:endParaRPr lang="en-GB" sz="1800" dirty="0">
              <a:solidFill>
                <a:srgbClr val="4D4D4D"/>
              </a:solidFill>
              <a:latin typeface="+mn-lt"/>
            </a:endParaRPr>
          </a:p>
          <a:p>
            <a:pPr marL="342900" indent="-342900" algn="ctr" eaLnBrk="0" hangingPunct="0">
              <a:spcBef>
                <a:spcPct val="20000"/>
              </a:spcBef>
            </a:pPr>
            <a:endParaRPr lang="en-GB" sz="1800" dirty="0">
              <a:solidFill>
                <a:srgbClr val="4D4D4D"/>
              </a:solidFill>
              <a:latin typeface="+mn-lt"/>
            </a:endParaRPr>
          </a:p>
          <a:p>
            <a:pPr marL="342900" indent="-342900" algn="ctr" eaLnBrk="0" hangingPunct="0">
              <a:spcBef>
                <a:spcPct val="20000"/>
              </a:spcBef>
            </a:pPr>
            <a:r>
              <a:rPr lang="en-GB" sz="1800" dirty="0">
                <a:solidFill>
                  <a:srgbClr val="4D4D4D"/>
                </a:solidFill>
                <a:latin typeface="+mn-lt"/>
              </a:rPr>
              <a:t>PANGEL B5</a:t>
            </a:r>
          </a:p>
          <a:p>
            <a:pPr marL="342900" indent="-342900" algn="ctr" eaLnBrk="0" hangingPunct="0">
              <a:spcBef>
                <a:spcPct val="20000"/>
              </a:spcBef>
            </a:pPr>
            <a:r>
              <a:rPr lang="en-GB" sz="1800" dirty="0">
                <a:solidFill>
                  <a:srgbClr val="4D4D4D"/>
                </a:solidFill>
                <a:latin typeface="+mn-lt"/>
              </a:rPr>
              <a:t>PANGEL B10</a:t>
            </a:r>
          </a:p>
          <a:p>
            <a:pPr marL="342900" indent="-342900" algn="ctr" eaLnBrk="0" hangingPunct="0">
              <a:spcBef>
                <a:spcPct val="20000"/>
              </a:spcBef>
            </a:pPr>
            <a:r>
              <a:rPr lang="en-GB" sz="1800" dirty="0">
                <a:solidFill>
                  <a:srgbClr val="4D4D4D"/>
                </a:solidFill>
                <a:latin typeface="+mn-lt"/>
              </a:rPr>
              <a:t>PANGEL B20</a:t>
            </a:r>
          </a:p>
          <a:p>
            <a:pPr marL="342900" indent="-342900" algn="ctr" eaLnBrk="0" hangingPunct="0">
              <a:spcBef>
                <a:spcPct val="20000"/>
              </a:spcBef>
            </a:pPr>
            <a:r>
              <a:rPr lang="en-GB" sz="1800" dirty="0">
                <a:solidFill>
                  <a:srgbClr val="4D4D4D"/>
                </a:solidFill>
                <a:latin typeface="+mn-lt"/>
              </a:rPr>
              <a:t>PANGEL B40</a:t>
            </a:r>
            <a:endParaRPr lang="es-ES" sz="1800" dirty="0">
              <a:solidFill>
                <a:srgbClr val="4D4D4D"/>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4"/>
          </p:nvPr>
        </p:nvSpPr>
        <p:spPr>
          <a:xfrm>
            <a:off x="7214137" y="6572272"/>
            <a:ext cx="1905000" cy="314348"/>
          </a:xfrm>
        </p:spPr>
        <p:txBody>
          <a:bodyPr/>
          <a:lstStyle/>
          <a:p>
            <a:fld id="{71AE631D-A395-421F-9B69-1AFBD416FD20}" type="slidenum">
              <a:rPr lang="es-ES"/>
              <a:pPr/>
              <a:t>23</a:t>
            </a:fld>
            <a:endParaRPr lang="es-ES"/>
          </a:p>
        </p:txBody>
      </p:sp>
      <p:sp>
        <p:nvSpPr>
          <p:cNvPr id="221186" name="Rectangle 2"/>
          <p:cNvSpPr>
            <a:spLocks noGrp="1" noChangeArrowheads="1"/>
          </p:cNvSpPr>
          <p:nvPr>
            <p:ph type="title"/>
          </p:nvPr>
        </p:nvSpPr>
        <p:spPr/>
        <p:txBody>
          <a:bodyPr/>
          <a:lstStyle/>
          <a:p>
            <a:r>
              <a:rPr lang="en-GB" dirty="0"/>
              <a:t>Main differences between </a:t>
            </a:r>
            <a:br>
              <a:rPr lang="en-GB" dirty="0"/>
            </a:br>
            <a:r>
              <a:rPr lang="en-GB" dirty="0" err="1"/>
              <a:t>Pangel</a:t>
            </a:r>
            <a:r>
              <a:rPr lang="en-GB" dirty="0"/>
              <a:t> B &amp; </a:t>
            </a:r>
            <a:r>
              <a:rPr lang="en-GB" dirty="0" err="1"/>
              <a:t>Pangel</a:t>
            </a:r>
            <a:r>
              <a:rPr lang="en-GB" dirty="0"/>
              <a:t> OM</a:t>
            </a:r>
          </a:p>
        </p:txBody>
      </p:sp>
      <p:sp>
        <p:nvSpPr>
          <p:cNvPr id="221187" name="Rectangle 3"/>
          <p:cNvSpPr>
            <a:spLocks noGrp="1" noChangeArrowheads="1"/>
          </p:cNvSpPr>
          <p:nvPr>
            <p:ph type="body" idx="1"/>
          </p:nvPr>
        </p:nvSpPr>
        <p:spPr>
          <a:xfrm>
            <a:off x="250825" y="1341438"/>
            <a:ext cx="4321175" cy="4535487"/>
          </a:xfrm>
          <a:solidFill>
            <a:schemeClr val="bg1">
              <a:lumMod val="95000"/>
            </a:schemeClr>
          </a:solidFill>
        </p:spPr>
        <p:txBody>
          <a:bodyPr/>
          <a:lstStyle/>
          <a:p>
            <a:pPr>
              <a:buFontTx/>
              <a:buNone/>
            </a:pPr>
            <a:r>
              <a:rPr lang="en-GB" dirty="0" err="1"/>
              <a:t>OrganoBentonites</a:t>
            </a:r>
            <a:endParaRPr lang="en-GB" dirty="0"/>
          </a:p>
          <a:p>
            <a:pPr lvl="1"/>
            <a:r>
              <a:rPr lang="en-GB" sz="2400" dirty="0"/>
              <a:t>Better dispersion at low shear</a:t>
            </a:r>
          </a:p>
          <a:p>
            <a:pPr lvl="1"/>
            <a:r>
              <a:rPr lang="en-GB" sz="2400" dirty="0"/>
              <a:t>Better optical properties</a:t>
            </a:r>
          </a:p>
          <a:p>
            <a:pPr lvl="1"/>
            <a:r>
              <a:rPr lang="en-GB" sz="2400" dirty="0"/>
              <a:t>Better in low solids systems</a:t>
            </a:r>
          </a:p>
          <a:p>
            <a:pPr lvl="1"/>
            <a:r>
              <a:rPr lang="en-GB" sz="2400" dirty="0"/>
              <a:t>Finer particle sizes</a:t>
            </a:r>
          </a:p>
          <a:p>
            <a:pPr lvl="1"/>
            <a:r>
              <a:rPr lang="en-GB" sz="2400" dirty="0"/>
              <a:t>Less sensitivity to surfactants</a:t>
            </a:r>
          </a:p>
        </p:txBody>
      </p:sp>
      <p:sp>
        <p:nvSpPr>
          <p:cNvPr id="221188" name="Rectangle 4"/>
          <p:cNvSpPr>
            <a:spLocks noChangeArrowheads="1"/>
          </p:cNvSpPr>
          <p:nvPr/>
        </p:nvSpPr>
        <p:spPr bwMode="auto">
          <a:xfrm>
            <a:off x="4714875" y="1341438"/>
            <a:ext cx="4321175" cy="4535487"/>
          </a:xfrm>
          <a:prstGeom prst="rect">
            <a:avLst/>
          </a:prstGeom>
          <a:solidFill>
            <a:schemeClr val="bg2"/>
          </a:solidFill>
          <a:ln w="9525">
            <a:noFill/>
            <a:miter lim="800000"/>
            <a:headEnd/>
            <a:tailEnd/>
          </a:ln>
          <a:effectLst/>
        </p:spPr>
        <p:txBody>
          <a:bodyPr/>
          <a:lstStyle/>
          <a:p>
            <a:pPr marL="342900" indent="-342900">
              <a:spcBef>
                <a:spcPct val="20000"/>
              </a:spcBef>
            </a:pPr>
            <a:r>
              <a:rPr lang="en-US" sz="3200">
                <a:solidFill>
                  <a:srgbClr val="4D4D4D"/>
                </a:solidFill>
                <a:latin typeface="Verdana" pitchFamily="34" charset="0"/>
              </a:rPr>
              <a:t>OrganoSepiolites</a:t>
            </a:r>
          </a:p>
          <a:p>
            <a:pPr marL="742950" lvl="1" indent="-285750">
              <a:spcBef>
                <a:spcPct val="20000"/>
              </a:spcBef>
              <a:buFontTx/>
              <a:buChar char="–"/>
            </a:pPr>
            <a:r>
              <a:rPr lang="en-US" sz="2400">
                <a:solidFill>
                  <a:srgbClr val="4D4D4D"/>
                </a:solidFill>
                <a:latin typeface="Verdana" pitchFamily="34" charset="0"/>
              </a:rPr>
              <a:t>Better sedimentation</a:t>
            </a:r>
          </a:p>
          <a:p>
            <a:pPr marL="742950" lvl="1" indent="-285750">
              <a:spcBef>
                <a:spcPct val="20000"/>
              </a:spcBef>
              <a:buFontTx/>
              <a:buChar char="–"/>
            </a:pPr>
            <a:r>
              <a:rPr lang="en-US" sz="2400">
                <a:solidFill>
                  <a:srgbClr val="4D4D4D"/>
                </a:solidFill>
                <a:latin typeface="Verdana" pitchFamily="34" charset="0"/>
              </a:rPr>
              <a:t>Sediment if any, easy to redisperse</a:t>
            </a:r>
          </a:p>
          <a:p>
            <a:pPr marL="742950" lvl="1" indent="-285750">
              <a:spcBef>
                <a:spcPct val="20000"/>
              </a:spcBef>
              <a:buFontTx/>
              <a:buChar char="–"/>
            </a:pPr>
            <a:r>
              <a:rPr lang="en-US" sz="2400">
                <a:solidFill>
                  <a:srgbClr val="4D4D4D"/>
                </a:solidFill>
                <a:latin typeface="Verdana" pitchFamily="34" charset="0"/>
              </a:rPr>
              <a:t>Better sag control for same leveling</a:t>
            </a:r>
          </a:p>
          <a:p>
            <a:pPr marL="742950" lvl="1" indent="-285750">
              <a:spcBef>
                <a:spcPct val="20000"/>
              </a:spcBef>
              <a:buFontTx/>
              <a:buChar char="–"/>
            </a:pPr>
            <a:r>
              <a:rPr lang="en-US" sz="2400">
                <a:solidFill>
                  <a:srgbClr val="4D4D4D"/>
                </a:solidFill>
                <a:latin typeface="Verdana" pitchFamily="34" charset="0"/>
              </a:rPr>
              <a:t>Better temperature stability</a:t>
            </a:r>
          </a:p>
          <a:p>
            <a:pPr marL="742950" lvl="1" indent="-285750">
              <a:spcBef>
                <a:spcPct val="20000"/>
              </a:spcBef>
              <a:buFontTx/>
              <a:buChar char="–"/>
            </a:pPr>
            <a:r>
              <a:rPr lang="en-US" sz="2400">
                <a:solidFill>
                  <a:srgbClr val="4D4D4D"/>
                </a:solidFill>
                <a:latin typeface="Verdana" pitchFamily="34" charset="0"/>
              </a:rPr>
              <a:t>Better in high solid systems</a:t>
            </a:r>
          </a:p>
        </p:txBody>
      </p:sp>
    </p:spTree>
    <p:extLst>
      <p:ext uri="{BB962C8B-B14F-4D97-AF65-F5344CB8AC3E}">
        <p14:creationId xmlns:p14="http://schemas.microsoft.com/office/powerpoint/2010/main" val="1166927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504" y="1628800"/>
            <a:ext cx="8928992" cy="3960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Marcador de número de diapositiva"/>
          <p:cNvSpPr>
            <a:spLocks noGrp="1"/>
          </p:cNvSpPr>
          <p:nvPr>
            <p:ph type="sldNum" sz="quarter" idx="4"/>
          </p:nvPr>
        </p:nvSpPr>
        <p:spPr>
          <a:xfrm>
            <a:off x="7214137" y="6572272"/>
            <a:ext cx="1905000" cy="314348"/>
          </a:xfrm>
        </p:spPr>
        <p:txBody>
          <a:bodyPr/>
          <a:lstStyle/>
          <a:p>
            <a:fld id="{2BD28606-76B9-4A84-A7E2-AB43C286011E}" type="slidenum">
              <a:rPr lang="es-ES"/>
              <a:pPr/>
              <a:t>24</a:t>
            </a:fld>
            <a:endParaRPr lang="es-ES"/>
          </a:p>
        </p:txBody>
      </p:sp>
      <p:sp>
        <p:nvSpPr>
          <p:cNvPr id="231437" name="Rectangle 13"/>
          <p:cNvSpPr>
            <a:spLocks noChangeArrowheads="1"/>
          </p:cNvSpPr>
          <p:nvPr/>
        </p:nvSpPr>
        <p:spPr bwMode="auto">
          <a:xfrm>
            <a:off x="1219200" y="0"/>
            <a:ext cx="7734300" cy="1066800"/>
          </a:xfrm>
          <a:prstGeom prst="rect">
            <a:avLst/>
          </a:prstGeom>
          <a:noFill/>
          <a:ln w="9525">
            <a:noFill/>
            <a:miter lim="800000"/>
            <a:headEnd/>
            <a:tailEnd/>
          </a:ln>
          <a:effectLst/>
        </p:spPr>
        <p:txBody>
          <a:bodyPr anchor="ctr"/>
          <a:lstStyle/>
          <a:p>
            <a:pPr algn="r"/>
            <a:r>
              <a:rPr lang="es-ES" sz="2800" dirty="0" err="1">
                <a:solidFill>
                  <a:schemeClr val="bg1"/>
                </a:solidFill>
                <a:latin typeface="Verdana" pitchFamily="34" charset="0"/>
              </a:rPr>
              <a:t>The</a:t>
            </a:r>
            <a:r>
              <a:rPr lang="es-ES" sz="2800" dirty="0">
                <a:solidFill>
                  <a:schemeClr val="bg1"/>
                </a:solidFill>
                <a:latin typeface="Verdana" pitchFamily="34" charset="0"/>
              </a:rPr>
              <a:t> </a:t>
            </a:r>
            <a:r>
              <a:rPr lang="es-ES" sz="2800" dirty="0" err="1">
                <a:solidFill>
                  <a:schemeClr val="bg1"/>
                </a:solidFill>
                <a:latin typeface="Verdana" pitchFamily="34" charset="0"/>
              </a:rPr>
              <a:t>Keys</a:t>
            </a:r>
            <a:endParaRPr lang="en-GB" sz="2800" dirty="0">
              <a:solidFill>
                <a:schemeClr val="bg1"/>
              </a:solidFill>
              <a:latin typeface="Verdana" pitchFamily="34" charset="0"/>
            </a:endParaRPr>
          </a:p>
        </p:txBody>
      </p:sp>
      <p:grpSp>
        <p:nvGrpSpPr>
          <p:cNvPr id="2" name="1 Grupo"/>
          <p:cNvGrpSpPr/>
          <p:nvPr/>
        </p:nvGrpSpPr>
        <p:grpSpPr>
          <a:xfrm>
            <a:off x="283840" y="1983119"/>
            <a:ext cx="8536632" cy="3380004"/>
            <a:chOff x="-76200" y="1689013"/>
            <a:chExt cx="9296400" cy="3680828"/>
          </a:xfrm>
        </p:grpSpPr>
        <p:grpSp>
          <p:nvGrpSpPr>
            <p:cNvPr id="6" name="Group 21"/>
            <p:cNvGrpSpPr/>
            <p:nvPr/>
          </p:nvGrpSpPr>
          <p:grpSpPr>
            <a:xfrm>
              <a:off x="3373002" y="1838751"/>
              <a:ext cx="1035352" cy="2603891"/>
              <a:chOff x="7098978" y="2375796"/>
              <a:chExt cx="685800" cy="1724776"/>
            </a:xfrm>
          </p:grpSpPr>
          <p:sp>
            <p:nvSpPr>
              <p:cNvPr id="38" name="Rounded Rectangle 22"/>
              <p:cNvSpPr/>
              <p:nvPr/>
            </p:nvSpPr>
            <p:spPr>
              <a:xfrm>
                <a:off x="7098978" y="2375796"/>
                <a:ext cx="685800" cy="105229"/>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39" name="Freeform 23"/>
              <p:cNvSpPr/>
              <p:nvPr/>
            </p:nvSpPr>
            <p:spPr>
              <a:xfrm>
                <a:off x="7161212" y="2476238"/>
                <a:ext cx="561332" cy="1624334"/>
              </a:xfrm>
              <a:custGeom>
                <a:avLst/>
                <a:gdLst>
                  <a:gd name="connsiteX0" fmla="*/ 0 w 561332"/>
                  <a:gd name="connsiteY0" fmla="*/ 280666 h 1905000"/>
                  <a:gd name="connsiteX1" fmla="*/ 82205 w 561332"/>
                  <a:gd name="connsiteY1" fmla="*/ 82205 h 1905000"/>
                  <a:gd name="connsiteX2" fmla="*/ 280666 w 561332"/>
                  <a:gd name="connsiteY2" fmla="*/ 0 h 1905000"/>
                  <a:gd name="connsiteX3" fmla="*/ 280666 w 561332"/>
                  <a:gd name="connsiteY3" fmla="*/ 0 h 1905000"/>
                  <a:gd name="connsiteX4" fmla="*/ 479127 w 561332"/>
                  <a:gd name="connsiteY4" fmla="*/ 82205 h 1905000"/>
                  <a:gd name="connsiteX5" fmla="*/ 561332 w 561332"/>
                  <a:gd name="connsiteY5" fmla="*/ 280666 h 1905000"/>
                  <a:gd name="connsiteX6" fmla="*/ 561332 w 561332"/>
                  <a:gd name="connsiteY6" fmla="*/ 1624334 h 1905000"/>
                  <a:gd name="connsiteX7" fmla="*/ 479127 w 561332"/>
                  <a:gd name="connsiteY7" fmla="*/ 1822795 h 1905000"/>
                  <a:gd name="connsiteX8" fmla="*/ 280666 w 561332"/>
                  <a:gd name="connsiteY8" fmla="*/ 1905000 h 1905000"/>
                  <a:gd name="connsiteX9" fmla="*/ 280666 w 561332"/>
                  <a:gd name="connsiteY9" fmla="*/ 1905000 h 1905000"/>
                  <a:gd name="connsiteX10" fmla="*/ 82205 w 561332"/>
                  <a:gd name="connsiteY10" fmla="*/ 1822795 h 1905000"/>
                  <a:gd name="connsiteX11" fmla="*/ 0 w 561332"/>
                  <a:gd name="connsiteY11" fmla="*/ 1624334 h 1905000"/>
                  <a:gd name="connsiteX12" fmla="*/ 0 w 561332"/>
                  <a:gd name="connsiteY12" fmla="*/ 280666 h 1905000"/>
                  <a:gd name="connsiteX0" fmla="*/ 0 w 561332"/>
                  <a:gd name="connsiteY0" fmla="*/ 280666 h 1905000"/>
                  <a:gd name="connsiteX1" fmla="*/ 280666 w 561332"/>
                  <a:gd name="connsiteY1" fmla="*/ 0 h 1905000"/>
                  <a:gd name="connsiteX2" fmla="*/ 280666 w 561332"/>
                  <a:gd name="connsiteY2" fmla="*/ 0 h 1905000"/>
                  <a:gd name="connsiteX3" fmla="*/ 479127 w 561332"/>
                  <a:gd name="connsiteY3" fmla="*/ 82205 h 1905000"/>
                  <a:gd name="connsiteX4" fmla="*/ 561332 w 561332"/>
                  <a:gd name="connsiteY4" fmla="*/ 280666 h 1905000"/>
                  <a:gd name="connsiteX5" fmla="*/ 561332 w 561332"/>
                  <a:gd name="connsiteY5" fmla="*/ 1624334 h 1905000"/>
                  <a:gd name="connsiteX6" fmla="*/ 479127 w 561332"/>
                  <a:gd name="connsiteY6" fmla="*/ 1822795 h 1905000"/>
                  <a:gd name="connsiteX7" fmla="*/ 280666 w 561332"/>
                  <a:gd name="connsiteY7" fmla="*/ 1905000 h 1905000"/>
                  <a:gd name="connsiteX8" fmla="*/ 280666 w 561332"/>
                  <a:gd name="connsiteY8" fmla="*/ 1905000 h 1905000"/>
                  <a:gd name="connsiteX9" fmla="*/ 82205 w 561332"/>
                  <a:gd name="connsiteY9" fmla="*/ 1822795 h 1905000"/>
                  <a:gd name="connsiteX10" fmla="*/ 0 w 561332"/>
                  <a:gd name="connsiteY10" fmla="*/ 1624334 h 1905000"/>
                  <a:gd name="connsiteX11" fmla="*/ 0 w 561332"/>
                  <a:gd name="connsiteY11" fmla="*/ 280666 h 1905000"/>
                  <a:gd name="connsiteX0" fmla="*/ 0 w 561332"/>
                  <a:gd name="connsiteY0" fmla="*/ 280666 h 1905000"/>
                  <a:gd name="connsiteX1" fmla="*/ 280666 w 561332"/>
                  <a:gd name="connsiteY1" fmla="*/ 0 h 1905000"/>
                  <a:gd name="connsiteX2" fmla="*/ 479127 w 561332"/>
                  <a:gd name="connsiteY2" fmla="*/ 82205 h 1905000"/>
                  <a:gd name="connsiteX3" fmla="*/ 561332 w 561332"/>
                  <a:gd name="connsiteY3" fmla="*/ 280666 h 1905000"/>
                  <a:gd name="connsiteX4" fmla="*/ 561332 w 561332"/>
                  <a:gd name="connsiteY4" fmla="*/ 1624334 h 1905000"/>
                  <a:gd name="connsiteX5" fmla="*/ 479127 w 561332"/>
                  <a:gd name="connsiteY5" fmla="*/ 1822795 h 1905000"/>
                  <a:gd name="connsiteX6" fmla="*/ 280666 w 561332"/>
                  <a:gd name="connsiteY6" fmla="*/ 1905000 h 1905000"/>
                  <a:gd name="connsiteX7" fmla="*/ 280666 w 561332"/>
                  <a:gd name="connsiteY7" fmla="*/ 1905000 h 1905000"/>
                  <a:gd name="connsiteX8" fmla="*/ 82205 w 561332"/>
                  <a:gd name="connsiteY8" fmla="*/ 1822795 h 1905000"/>
                  <a:gd name="connsiteX9" fmla="*/ 0 w 561332"/>
                  <a:gd name="connsiteY9" fmla="*/ 1624334 h 1905000"/>
                  <a:gd name="connsiteX10" fmla="*/ 0 w 561332"/>
                  <a:gd name="connsiteY10" fmla="*/ 280666 h 1905000"/>
                  <a:gd name="connsiteX0" fmla="*/ 0 w 561332"/>
                  <a:gd name="connsiteY0" fmla="*/ 280666 h 1905000"/>
                  <a:gd name="connsiteX1" fmla="*/ 280666 w 561332"/>
                  <a:gd name="connsiteY1" fmla="*/ 0 h 1905000"/>
                  <a:gd name="connsiteX2" fmla="*/ 561332 w 561332"/>
                  <a:gd name="connsiteY2" fmla="*/ 280666 h 1905000"/>
                  <a:gd name="connsiteX3" fmla="*/ 561332 w 561332"/>
                  <a:gd name="connsiteY3" fmla="*/ 1624334 h 1905000"/>
                  <a:gd name="connsiteX4" fmla="*/ 479127 w 561332"/>
                  <a:gd name="connsiteY4" fmla="*/ 1822795 h 1905000"/>
                  <a:gd name="connsiteX5" fmla="*/ 280666 w 561332"/>
                  <a:gd name="connsiteY5" fmla="*/ 1905000 h 1905000"/>
                  <a:gd name="connsiteX6" fmla="*/ 280666 w 561332"/>
                  <a:gd name="connsiteY6" fmla="*/ 1905000 h 1905000"/>
                  <a:gd name="connsiteX7" fmla="*/ 82205 w 561332"/>
                  <a:gd name="connsiteY7" fmla="*/ 1822795 h 1905000"/>
                  <a:gd name="connsiteX8" fmla="*/ 0 w 561332"/>
                  <a:gd name="connsiteY8" fmla="*/ 1624334 h 1905000"/>
                  <a:gd name="connsiteX9" fmla="*/ 0 w 561332"/>
                  <a:gd name="connsiteY9" fmla="*/ 280666 h 1905000"/>
                  <a:gd name="connsiteX0" fmla="*/ 0 w 561332"/>
                  <a:gd name="connsiteY0" fmla="*/ 223945 h 1848279"/>
                  <a:gd name="connsiteX1" fmla="*/ 561332 w 561332"/>
                  <a:gd name="connsiteY1" fmla="*/ 223945 h 1848279"/>
                  <a:gd name="connsiteX2" fmla="*/ 561332 w 561332"/>
                  <a:gd name="connsiteY2" fmla="*/ 1567613 h 1848279"/>
                  <a:gd name="connsiteX3" fmla="*/ 479127 w 561332"/>
                  <a:gd name="connsiteY3" fmla="*/ 1766074 h 1848279"/>
                  <a:gd name="connsiteX4" fmla="*/ 280666 w 561332"/>
                  <a:gd name="connsiteY4" fmla="*/ 1848279 h 1848279"/>
                  <a:gd name="connsiteX5" fmla="*/ 280666 w 561332"/>
                  <a:gd name="connsiteY5" fmla="*/ 1848279 h 1848279"/>
                  <a:gd name="connsiteX6" fmla="*/ 82205 w 561332"/>
                  <a:gd name="connsiteY6" fmla="*/ 1766074 h 1848279"/>
                  <a:gd name="connsiteX7" fmla="*/ 0 w 561332"/>
                  <a:gd name="connsiteY7" fmla="*/ 1567613 h 1848279"/>
                  <a:gd name="connsiteX8" fmla="*/ 0 w 561332"/>
                  <a:gd name="connsiteY8" fmla="*/ 223945 h 1848279"/>
                  <a:gd name="connsiteX0" fmla="*/ 0 w 561332"/>
                  <a:gd name="connsiteY0" fmla="*/ 0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0 h 162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32" h="1624334">
                    <a:moveTo>
                      <a:pt x="0" y="0"/>
                    </a:moveTo>
                    <a:lnTo>
                      <a:pt x="561332" y="0"/>
                    </a:lnTo>
                    <a:lnTo>
                      <a:pt x="561332" y="1343668"/>
                    </a:lnTo>
                    <a:cubicBezTo>
                      <a:pt x="561332" y="1418105"/>
                      <a:pt x="531762" y="1489494"/>
                      <a:pt x="479127" y="1542129"/>
                    </a:cubicBezTo>
                    <a:cubicBezTo>
                      <a:pt x="426492" y="1594764"/>
                      <a:pt x="355103" y="1624334"/>
                      <a:pt x="280666" y="1624334"/>
                    </a:cubicBezTo>
                    <a:lnTo>
                      <a:pt x="280666" y="1624334"/>
                    </a:lnTo>
                    <a:cubicBezTo>
                      <a:pt x="206229" y="1624334"/>
                      <a:pt x="134840" y="1594764"/>
                      <a:pt x="82205" y="1542129"/>
                    </a:cubicBezTo>
                    <a:cubicBezTo>
                      <a:pt x="29570" y="1489494"/>
                      <a:pt x="0" y="1418105"/>
                      <a:pt x="0" y="1343668"/>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7" name="Group 24"/>
            <p:cNvGrpSpPr/>
            <p:nvPr/>
          </p:nvGrpSpPr>
          <p:grpSpPr>
            <a:xfrm>
              <a:off x="1993518" y="1838751"/>
              <a:ext cx="1035352" cy="2603891"/>
              <a:chOff x="7098978" y="2375796"/>
              <a:chExt cx="685800" cy="1724776"/>
            </a:xfrm>
          </p:grpSpPr>
          <p:sp>
            <p:nvSpPr>
              <p:cNvPr id="36" name="Rounded Rectangle 25"/>
              <p:cNvSpPr/>
              <p:nvPr/>
            </p:nvSpPr>
            <p:spPr>
              <a:xfrm>
                <a:off x="7098978" y="2375796"/>
                <a:ext cx="685800" cy="105229"/>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37" name="Freeform 26"/>
              <p:cNvSpPr/>
              <p:nvPr/>
            </p:nvSpPr>
            <p:spPr>
              <a:xfrm>
                <a:off x="7161212" y="2476238"/>
                <a:ext cx="561332" cy="1624334"/>
              </a:xfrm>
              <a:custGeom>
                <a:avLst/>
                <a:gdLst>
                  <a:gd name="connsiteX0" fmla="*/ 0 w 561332"/>
                  <a:gd name="connsiteY0" fmla="*/ 280666 h 1905000"/>
                  <a:gd name="connsiteX1" fmla="*/ 82205 w 561332"/>
                  <a:gd name="connsiteY1" fmla="*/ 82205 h 1905000"/>
                  <a:gd name="connsiteX2" fmla="*/ 280666 w 561332"/>
                  <a:gd name="connsiteY2" fmla="*/ 0 h 1905000"/>
                  <a:gd name="connsiteX3" fmla="*/ 280666 w 561332"/>
                  <a:gd name="connsiteY3" fmla="*/ 0 h 1905000"/>
                  <a:gd name="connsiteX4" fmla="*/ 479127 w 561332"/>
                  <a:gd name="connsiteY4" fmla="*/ 82205 h 1905000"/>
                  <a:gd name="connsiteX5" fmla="*/ 561332 w 561332"/>
                  <a:gd name="connsiteY5" fmla="*/ 280666 h 1905000"/>
                  <a:gd name="connsiteX6" fmla="*/ 561332 w 561332"/>
                  <a:gd name="connsiteY6" fmla="*/ 1624334 h 1905000"/>
                  <a:gd name="connsiteX7" fmla="*/ 479127 w 561332"/>
                  <a:gd name="connsiteY7" fmla="*/ 1822795 h 1905000"/>
                  <a:gd name="connsiteX8" fmla="*/ 280666 w 561332"/>
                  <a:gd name="connsiteY8" fmla="*/ 1905000 h 1905000"/>
                  <a:gd name="connsiteX9" fmla="*/ 280666 w 561332"/>
                  <a:gd name="connsiteY9" fmla="*/ 1905000 h 1905000"/>
                  <a:gd name="connsiteX10" fmla="*/ 82205 w 561332"/>
                  <a:gd name="connsiteY10" fmla="*/ 1822795 h 1905000"/>
                  <a:gd name="connsiteX11" fmla="*/ 0 w 561332"/>
                  <a:gd name="connsiteY11" fmla="*/ 1624334 h 1905000"/>
                  <a:gd name="connsiteX12" fmla="*/ 0 w 561332"/>
                  <a:gd name="connsiteY12" fmla="*/ 280666 h 1905000"/>
                  <a:gd name="connsiteX0" fmla="*/ 0 w 561332"/>
                  <a:gd name="connsiteY0" fmla="*/ 280666 h 1905000"/>
                  <a:gd name="connsiteX1" fmla="*/ 280666 w 561332"/>
                  <a:gd name="connsiteY1" fmla="*/ 0 h 1905000"/>
                  <a:gd name="connsiteX2" fmla="*/ 280666 w 561332"/>
                  <a:gd name="connsiteY2" fmla="*/ 0 h 1905000"/>
                  <a:gd name="connsiteX3" fmla="*/ 479127 w 561332"/>
                  <a:gd name="connsiteY3" fmla="*/ 82205 h 1905000"/>
                  <a:gd name="connsiteX4" fmla="*/ 561332 w 561332"/>
                  <a:gd name="connsiteY4" fmla="*/ 280666 h 1905000"/>
                  <a:gd name="connsiteX5" fmla="*/ 561332 w 561332"/>
                  <a:gd name="connsiteY5" fmla="*/ 1624334 h 1905000"/>
                  <a:gd name="connsiteX6" fmla="*/ 479127 w 561332"/>
                  <a:gd name="connsiteY6" fmla="*/ 1822795 h 1905000"/>
                  <a:gd name="connsiteX7" fmla="*/ 280666 w 561332"/>
                  <a:gd name="connsiteY7" fmla="*/ 1905000 h 1905000"/>
                  <a:gd name="connsiteX8" fmla="*/ 280666 w 561332"/>
                  <a:gd name="connsiteY8" fmla="*/ 1905000 h 1905000"/>
                  <a:gd name="connsiteX9" fmla="*/ 82205 w 561332"/>
                  <a:gd name="connsiteY9" fmla="*/ 1822795 h 1905000"/>
                  <a:gd name="connsiteX10" fmla="*/ 0 w 561332"/>
                  <a:gd name="connsiteY10" fmla="*/ 1624334 h 1905000"/>
                  <a:gd name="connsiteX11" fmla="*/ 0 w 561332"/>
                  <a:gd name="connsiteY11" fmla="*/ 280666 h 1905000"/>
                  <a:gd name="connsiteX0" fmla="*/ 0 w 561332"/>
                  <a:gd name="connsiteY0" fmla="*/ 280666 h 1905000"/>
                  <a:gd name="connsiteX1" fmla="*/ 280666 w 561332"/>
                  <a:gd name="connsiteY1" fmla="*/ 0 h 1905000"/>
                  <a:gd name="connsiteX2" fmla="*/ 479127 w 561332"/>
                  <a:gd name="connsiteY2" fmla="*/ 82205 h 1905000"/>
                  <a:gd name="connsiteX3" fmla="*/ 561332 w 561332"/>
                  <a:gd name="connsiteY3" fmla="*/ 280666 h 1905000"/>
                  <a:gd name="connsiteX4" fmla="*/ 561332 w 561332"/>
                  <a:gd name="connsiteY4" fmla="*/ 1624334 h 1905000"/>
                  <a:gd name="connsiteX5" fmla="*/ 479127 w 561332"/>
                  <a:gd name="connsiteY5" fmla="*/ 1822795 h 1905000"/>
                  <a:gd name="connsiteX6" fmla="*/ 280666 w 561332"/>
                  <a:gd name="connsiteY6" fmla="*/ 1905000 h 1905000"/>
                  <a:gd name="connsiteX7" fmla="*/ 280666 w 561332"/>
                  <a:gd name="connsiteY7" fmla="*/ 1905000 h 1905000"/>
                  <a:gd name="connsiteX8" fmla="*/ 82205 w 561332"/>
                  <a:gd name="connsiteY8" fmla="*/ 1822795 h 1905000"/>
                  <a:gd name="connsiteX9" fmla="*/ 0 w 561332"/>
                  <a:gd name="connsiteY9" fmla="*/ 1624334 h 1905000"/>
                  <a:gd name="connsiteX10" fmla="*/ 0 w 561332"/>
                  <a:gd name="connsiteY10" fmla="*/ 280666 h 1905000"/>
                  <a:gd name="connsiteX0" fmla="*/ 0 w 561332"/>
                  <a:gd name="connsiteY0" fmla="*/ 280666 h 1905000"/>
                  <a:gd name="connsiteX1" fmla="*/ 280666 w 561332"/>
                  <a:gd name="connsiteY1" fmla="*/ 0 h 1905000"/>
                  <a:gd name="connsiteX2" fmla="*/ 561332 w 561332"/>
                  <a:gd name="connsiteY2" fmla="*/ 280666 h 1905000"/>
                  <a:gd name="connsiteX3" fmla="*/ 561332 w 561332"/>
                  <a:gd name="connsiteY3" fmla="*/ 1624334 h 1905000"/>
                  <a:gd name="connsiteX4" fmla="*/ 479127 w 561332"/>
                  <a:gd name="connsiteY4" fmla="*/ 1822795 h 1905000"/>
                  <a:gd name="connsiteX5" fmla="*/ 280666 w 561332"/>
                  <a:gd name="connsiteY5" fmla="*/ 1905000 h 1905000"/>
                  <a:gd name="connsiteX6" fmla="*/ 280666 w 561332"/>
                  <a:gd name="connsiteY6" fmla="*/ 1905000 h 1905000"/>
                  <a:gd name="connsiteX7" fmla="*/ 82205 w 561332"/>
                  <a:gd name="connsiteY7" fmla="*/ 1822795 h 1905000"/>
                  <a:gd name="connsiteX8" fmla="*/ 0 w 561332"/>
                  <a:gd name="connsiteY8" fmla="*/ 1624334 h 1905000"/>
                  <a:gd name="connsiteX9" fmla="*/ 0 w 561332"/>
                  <a:gd name="connsiteY9" fmla="*/ 280666 h 1905000"/>
                  <a:gd name="connsiteX0" fmla="*/ 0 w 561332"/>
                  <a:gd name="connsiteY0" fmla="*/ 223945 h 1848279"/>
                  <a:gd name="connsiteX1" fmla="*/ 561332 w 561332"/>
                  <a:gd name="connsiteY1" fmla="*/ 223945 h 1848279"/>
                  <a:gd name="connsiteX2" fmla="*/ 561332 w 561332"/>
                  <a:gd name="connsiteY2" fmla="*/ 1567613 h 1848279"/>
                  <a:gd name="connsiteX3" fmla="*/ 479127 w 561332"/>
                  <a:gd name="connsiteY3" fmla="*/ 1766074 h 1848279"/>
                  <a:gd name="connsiteX4" fmla="*/ 280666 w 561332"/>
                  <a:gd name="connsiteY4" fmla="*/ 1848279 h 1848279"/>
                  <a:gd name="connsiteX5" fmla="*/ 280666 w 561332"/>
                  <a:gd name="connsiteY5" fmla="*/ 1848279 h 1848279"/>
                  <a:gd name="connsiteX6" fmla="*/ 82205 w 561332"/>
                  <a:gd name="connsiteY6" fmla="*/ 1766074 h 1848279"/>
                  <a:gd name="connsiteX7" fmla="*/ 0 w 561332"/>
                  <a:gd name="connsiteY7" fmla="*/ 1567613 h 1848279"/>
                  <a:gd name="connsiteX8" fmla="*/ 0 w 561332"/>
                  <a:gd name="connsiteY8" fmla="*/ 223945 h 1848279"/>
                  <a:gd name="connsiteX0" fmla="*/ 0 w 561332"/>
                  <a:gd name="connsiteY0" fmla="*/ 0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0 h 162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32" h="1624334">
                    <a:moveTo>
                      <a:pt x="0" y="0"/>
                    </a:moveTo>
                    <a:lnTo>
                      <a:pt x="561332" y="0"/>
                    </a:lnTo>
                    <a:lnTo>
                      <a:pt x="561332" y="1343668"/>
                    </a:lnTo>
                    <a:cubicBezTo>
                      <a:pt x="561332" y="1418105"/>
                      <a:pt x="531762" y="1489494"/>
                      <a:pt x="479127" y="1542129"/>
                    </a:cubicBezTo>
                    <a:cubicBezTo>
                      <a:pt x="426492" y="1594764"/>
                      <a:pt x="355103" y="1624334"/>
                      <a:pt x="280666" y="1624334"/>
                    </a:cubicBezTo>
                    <a:lnTo>
                      <a:pt x="280666" y="1624334"/>
                    </a:lnTo>
                    <a:cubicBezTo>
                      <a:pt x="206229" y="1624334"/>
                      <a:pt x="134840" y="1594764"/>
                      <a:pt x="82205" y="1542129"/>
                    </a:cubicBezTo>
                    <a:cubicBezTo>
                      <a:pt x="29570" y="1489494"/>
                      <a:pt x="0" y="1418105"/>
                      <a:pt x="0" y="1343668"/>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8" name="Group 27"/>
            <p:cNvGrpSpPr/>
            <p:nvPr/>
          </p:nvGrpSpPr>
          <p:grpSpPr>
            <a:xfrm>
              <a:off x="614033" y="1838751"/>
              <a:ext cx="3586497" cy="2603891"/>
              <a:chOff x="7098978" y="2375796"/>
              <a:chExt cx="2375637" cy="1724776"/>
            </a:xfrm>
          </p:grpSpPr>
          <p:sp>
            <p:nvSpPr>
              <p:cNvPr id="31" name="Rounded Rectangle 28"/>
              <p:cNvSpPr/>
              <p:nvPr/>
            </p:nvSpPr>
            <p:spPr>
              <a:xfrm>
                <a:off x="7098978" y="2375796"/>
                <a:ext cx="685800" cy="105229"/>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32" name="Freeform 29"/>
              <p:cNvSpPr/>
              <p:nvPr/>
            </p:nvSpPr>
            <p:spPr>
              <a:xfrm>
                <a:off x="7161212" y="2476238"/>
                <a:ext cx="561332" cy="1624334"/>
              </a:xfrm>
              <a:custGeom>
                <a:avLst/>
                <a:gdLst>
                  <a:gd name="connsiteX0" fmla="*/ 0 w 561332"/>
                  <a:gd name="connsiteY0" fmla="*/ 280666 h 1905000"/>
                  <a:gd name="connsiteX1" fmla="*/ 82205 w 561332"/>
                  <a:gd name="connsiteY1" fmla="*/ 82205 h 1905000"/>
                  <a:gd name="connsiteX2" fmla="*/ 280666 w 561332"/>
                  <a:gd name="connsiteY2" fmla="*/ 0 h 1905000"/>
                  <a:gd name="connsiteX3" fmla="*/ 280666 w 561332"/>
                  <a:gd name="connsiteY3" fmla="*/ 0 h 1905000"/>
                  <a:gd name="connsiteX4" fmla="*/ 479127 w 561332"/>
                  <a:gd name="connsiteY4" fmla="*/ 82205 h 1905000"/>
                  <a:gd name="connsiteX5" fmla="*/ 561332 w 561332"/>
                  <a:gd name="connsiteY5" fmla="*/ 280666 h 1905000"/>
                  <a:gd name="connsiteX6" fmla="*/ 561332 w 561332"/>
                  <a:gd name="connsiteY6" fmla="*/ 1624334 h 1905000"/>
                  <a:gd name="connsiteX7" fmla="*/ 479127 w 561332"/>
                  <a:gd name="connsiteY7" fmla="*/ 1822795 h 1905000"/>
                  <a:gd name="connsiteX8" fmla="*/ 280666 w 561332"/>
                  <a:gd name="connsiteY8" fmla="*/ 1905000 h 1905000"/>
                  <a:gd name="connsiteX9" fmla="*/ 280666 w 561332"/>
                  <a:gd name="connsiteY9" fmla="*/ 1905000 h 1905000"/>
                  <a:gd name="connsiteX10" fmla="*/ 82205 w 561332"/>
                  <a:gd name="connsiteY10" fmla="*/ 1822795 h 1905000"/>
                  <a:gd name="connsiteX11" fmla="*/ 0 w 561332"/>
                  <a:gd name="connsiteY11" fmla="*/ 1624334 h 1905000"/>
                  <a:gd name="connsiteX12" fmla="*/ 0 w 561332"/>
                  <a:gd name="connsiteY12" fmla="*/ 280666 h 1905000"/>
                  <a:gd name="connsiteX0" fmla="*/ 0 w 561332"/>
                  <a:gd name="connsiteY0" fmla="*/ 280666 h 1905000"/>
                  <a:gd name="connsiteX1" fmla="*/ 280666 w 561332"/>
                  <a:gd name="connsiteY1" fmla="*/ 0 h 1905000"/>
                  <a:gd name="connsiteX2" fmla="*/ 280666 w 561332"/>
                  <a:gd name="connsiteY2" fmla="*/ 0 h 1905000"/>
                  <a:gd name="connsiteX3" fmla="*/ 479127 w 561332"/>
                  <a:gd name="connsiteY3" fmla="*/ 82205 h 1905000"/>
                  <a:gd name="connsiteX4" fmla="*/ 561332 w 561332"/>
                  <a:gd name="connsiteY4" fmla="*/ 280666 h 1905000"/>
                  <a:gd name="connsiteX5" fmla="*/ 561332 w 561332"/>
                  <a:gd name="connsiteY5" fmla="*/ 1624334 h 1905000"/>
                  <a:gd name="connsiteX6" fmla="*/ 479127 w 561332"/>
                  <a:gd name="connsiteY6" fmla="*/ 1822795 h 1905000"/>
                  <a:gd name="connsiteX7" fmla="*/ 280666 w 561332"/>
                  <a:gd name="connsiteY7" fmla="*/ 1905000 h 1905000"/>
                  <a:gd name="connsiteX8" fmla="*/ 280666 w 561332"/>
                  <a:gd name="connsiteY8" fmla="*/ 1905000 h 1905000"/>
                  <a:gd name="connsiteX9" fmla="*/ 82205 w 561332"/>
                  <a:gd name="connsiteY9" fmla="*/ 1822795 h 1905000"/>
                  <a:gd name="connsiteX10" fmla="*/ 0 w 561332"/>
                  <a:gd name="connsiteY10" fmla="*/ 1624334 h 1905000"/>
                  <a:gd name="connsiteX11" fmla="*/ 0 w 561332"/>
                  <a:gd name="connsiteY11" fmla="*/ 280666 h 1905000"/>
                  <a:gd name="connsiteX0" fmla="*/ 0 w 561332"/>
                  <a:gd name="connsiteY0" fmla="*/ 280666 h 1905000"/>
                  <a:gd name="connsiteX1" fmla="*/ 280666 w 561332"/>
                  <a:gd name="connsiteY1" fmla="*/ 0 h 1905000"/>
                  <a:gd name="connsiteX2" fmla="*/ 479127 w 561332"/>
                  <a:gd name="connsiteY2" fmla="*/ 82205 h 1905000"/>
                  <a:gd name="connsiteX3" fmla="*/ 561332 w 561332"/>
                  <a:gd name="connsiteY3" fmla="*/ 280666 h 1905000"/>
                  <a:gd name="connsiteX4" fmla="*/ 561332 w 561332"/>
                  <a:gd name="connsiteY4" fmla="*/ 1624334 h 1905000"/>
                  <a:gd name="connsiteX5" fmla="*/ 479127 w 561332"/>
                  <a:gd name="connsiteY5" fmla="*/ 1822795 h 1905000"/>
                  <a:gd name="connsiteX6" fmla="*/ 280666 w 561332"/>
                  <a:gd name="connsiteY6" fmla="*/ 1905000 h 1905000"/>
                  <a:gd name="connsiteX7" fmla="*/ 280666 w 561332"/>
                  <a:gd name="connsiteY7" fmla="*/ 1905000 h 1905000"/>
                  <a:gd name="connsiteX8" fmla="*/ 82205 w 561332"/>
                  <a:gd name="connsiteY8" fmla="*/ 1822795 h 1905000"/>
                  <a:gd name="connsiteX9" fmla="*/ 0 w 561332"/>
                  <a:gd name="connsiteY9" fmla="*/ 1624334 h 1905000"/>
                  <a:gd name="connsiteX10" fmla="*/ 0 w 561332"/>
                  <a:gd name="connsiteY10" fmla="*/ 280666 h 1905000"/>
                  <a:gd name="connsiteX0" fmla="*/ 0 w 561332"/>
                  <a:gd name="connsiteY0" fmla="*/ 280666 h 1905000"/>
                  <a:gd name="connsiteX1" fmla="*/ 280666 w 561332"/>
                  <a:gd name="connsiteY1" fmla="*/ 0 h 1905000"/>
                  <a:gd name="connsiteX2" fmla="*/ 561332 w 561332"/>
                  <a:gd name="connsiteY2" fmla="*/ 280666 h 1905000"/>
                  <a:gd name="connsiteX3" fmla="*/ 561332 w 561332"/>
                  <a:gd name="connsiteY3" fmla="*/ 1624334 h 1905000"/>
                  <a:gd name="connsiteX4" fmla="*/ 479127 w 561332"/>
                  <a:gd name="connsiteY4" fmla="*/ 1822795 h 1905000"/>
                  <a:gd name="connsiteX5" fmla="*/ 280666 w 561332"/>
                  <a:gd name="connsiteY5" fmla="*/ 1905000 h 1905000"/>
                  <a:gd name="connsiteX6" fmla="*/ 280666 w 561332"/>
                  <a:gd name="connsiteY6" fmla="*/ 1905000 h 1905000"/>
                  <a:gd name="connsiteX7" fmla="*/ 82205 w 561332"/>
                  <a:gd name="connsiteY7" fmla="*/ 1822795 h 1905000"/>
                  <a:gd name="connsiteX8" fmla="*/ 0 w 561332"/>
                  <a:gd name="connsiteY8" fmla="*/ 1624334 h 1905000"/>
                  <a:gd name="connsiteX9" fmla="*/ 0 w 561332"/>
                  <a:gd name="connsiteY9" fmla="*/ 280666 h 1905000"/>
                  <a:gd name="connsiteX0" fmla="*/ 0 w 561332"/>
                  <a:gd name="connsiteY0" fmla="*/ 223945 h 1848279"/>
                  <a:gd name="connsiteX1" fmla="*/ 561332 w 561332"/>
                  <a:gd name="connsiteY1" fmla="*/ 223945 h 1848279"/>
                  <a:gd name="connsiteX2" fmla="*/ 561332 w 561332"/>
                  <a:gd name="connsiteY2" fmla="*/ 1567613 h 1848279"/>
                  <a:gd name="connsiteX3" fmla="*/ 479127 w 561332"/>
                  <a:gd name="connsiteY3" fmla="*/ 1766074 h 1848279"/>
                  <a:gd name="connsiteX4" fmla="*/ 280666 w 561332"/>
                  <a:gd name="connsiteY4" fmla="*/ 1848279 h 1848279"/>
                  <a:gd name="connsiteX5" fmla="*/ 280666 w 561332"/>
                  <a:gd name="connsiteY5" fmla="*/ 1848279 h 1848279"/>
                  <a:gd name="connsiteX6" fmla="*/ 82205 w 561332"/>
                  <a:gd name="connsiteY6" fmla="*/ 1766074 h 1848279"/>
                  <a:gd name="connsiteX7" fmla="*/ 0 w 561332"/>
                  <a:gd name="connsiteY7" fmla="*/ 1567613 h 1848279"/>
                  <a:gd name="connsiteX8" fmla="*/ 0 w 561332"/>
                  <a:gd name="connsiteY8" fmla="*/ 223945 h 1848279"/>
                  <a:gd name="connsiteX0" fmla="*/ 0 w 561332"/>
                  <a:gd name="connsiteY0" fmla="*/ 0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0 h 162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32" h="1624334">
                    <a:moveTo>
                      <a:pt x="0" y="0"/>
                    </a:moveTo>
                    <a:lnTo>
                      <a:pt x="561332" y="0"/>
                    </a:lnTo>
                    <a:lnTo>
                      <a:pt x="561332" y="1343668"/>
                    </a:lnTo>
                    <a:cubicBezTo>
                      <a:pt x="561332" y="1418105"/>
                      <a:pt x="531762" y="1489494"/>
                      <a:pt x="479127" y="1542129"/>
                    </a:cubicBezTo>
                    <a:cubicBezTo>
                      <a:pt x="426492" y="1594764"/>
                      <a:pt x="355103" y="1624334"/>
                      <a:pt x="280666" y="1624334"/>
                    </a:cubicBezTo>
                    <a:lnTo>
                      <a:pt x="280666" y="1624334"/>
                    </a:lnTo>
                    <a:cubicBezTo>
                      <a:pt x="206229" y="1624334"/>
                      <a:pt x="134840" y="1594764"/>
                      <a:pt x="82205" y="1542129"/>
                    </a:cubicBezTo>
                    <a:cubicBezTo>
                      <a:pt x="29570" y="1489494"/>
                      <a:pt x="0" y="1418105"/>
                      <a:pt x="0" y="1343668"/>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33" name="Freeform 30"/>
              <p:cNvSpPr/>
              <p:nvPr/>
            </p:nvSpPr>
            <p:spPr>
              <a:xfrm>
                <a:off x="7230022" y="2852101"/>
                <a:ext cx="421944" cy="1179778"/>
              </a:xfrm>
              <a:custGeom>
                <a:avLst/>
                <a:gdLst>
                  <a:gd name="connsiteX0" fmla="*/ 0 w 561332"/>
                  <a:gd name="connsiteY0" fmla="*/ 280666 h 1905000"/>
                  <a:gd name="connsiteX1" fmla="*/ 82205 w 561332"/>
                  <a:gd name="connsiteY1" fmla="*/ 82205 h 1905000"/>
                  <a:gd name="connsiteX2" fmla="*/ 280666 w 561332"/>
                  <a:gd name="connsiteY2" fmla="*/ 0 h 1905000"/>
                  <a:gd name="connsiteX3" fmla="*/ 280666 w 561332"/>
                  <a:gd name="connsiteY3" fmla="*/ 0 h 1905000"/>
                  <a:gd name="connsiteX4" fmla="*/ 479127 w 561332"/>
                  <a:gd name="connsiteY4" fmla="*/ 82205 h 1905000"/>
                  <a:gd name="connsiteX5" fmla="*/ 561332 w 561332"/>
                  <a:gd name="connsiteY5" fmla="*/ 280666 h 1905000"/>
                  <a:gd name="connsiteX6" fmla="*/ 561332 w 561332"/>
                  <a:gd name="connsiteY6" fmla="*/ 1624334 h 1905000"/>
                  <a:gd name="connsiteX7" fmla="*/ 479127 w 561332"/>
                  <a:gd name="connsiteY7" fmla="*/ 1822795 h 1905000"/>
                  <a:gd name="connsiteX8" fmla="*/ 280666 w 561332"/>
                  <a:gd name="connsiteY8" fmla="*/ 1905000 h 1905000"/>
                  <a:gd name="connsiteX9" fmla="*/ 280666 w 561332"/>
                  <a:gd name="connsiteY9" fmla="*/ 1905000 h 1905000"/>
                  <a:gd name="connsiteX10" fmla="*/ 82205 w 561332"/>
                  <a:gd name="connsiteY10" fmla="*/ 1822795 h 1905000"/>
                  <a:gd name="connsiteX11" fmla="*/ 0 w 561332"/>
                  <a:gd name="connsiteY11" fmla="*/ 1624334 h 1905000"/>
                  <a:gd name="connsiteX12" fmla="*/ 0 w 561332"/>
                  <a:gd name="connsiteY12" fmla="*/ 280666 h 1905000"/>
                  <a:gd name="connsiteX0" fmla="*/ 0 w 561332"/>
                  <a:gd name="connsiteY0" fmla="*/ 280666 h 1905000"/>
                  <a:gd name="connsiteX1" fmla="*/ 280666 w 561332"/>
                  <a:gd name="connsiteY1" fmla="*/ 0 h 1905000"/>
                  <a:gd name="connsiteX2" fmla="*/ 280666 w 561332"/>
                  <a:gd name="connsiteY2" fmla="*/ 0 h 1905000"/>
                  <a:gd name="connsiteX3" fmla="*/ 479127 w 561332"/>
                  <a:gd name="connsiteY3" fmla="*/ 82205 h 1905000"/>
                  <a:gd name="connsiteX4" fmla="*/ 561332 w 561332"/>
                  <a:gd name="connsiteY4" fmla="*/ 280666 h 1905000"/>
                  <a:gd name="connsiteX5" fmla="*/ 561332 w 561332"/>
                  <a:gd name="connsiteY5" fmla="*/ 1624334 h 1905000"/>
                  <a:gd name="connsiteX6" fmla="*/ 479127 w 561332"/>
                  <a:gd name="connsiteY6" fmla="*/ 1822795 h 1905000"/>
                  <a:gd name="connsiteX7" fmla="*/ 280666 w 561332"/>
                  <a:gd name="connsiteY7" fmla="*/ 1905000 h 1905000"/>
                  <a:gd name="connsiteX8" fmla="*/ 280666 w 561332"/>
                  <a:gd name="connsiteY8" fmla="*/ 1905000 h 1905000"/>
                  <a:gd name="connsiteX9" fmla="*/ 82205 w 561332"/>
                  <a:gd name="connsiteY9" fmla="*/ 1822795 h 1905000"/>
                  <a:gd name="connsiteX10" fmla="*/ 0 w 561332"/>
                  <a:gd name="connsiteY10" fmla="*/ 1624334 h 1905000"/>
                  <a:gd name="connsiteX11" fmla="*/ 0 w 561332"/>
                  <a:gd name="connsiteY11" fmla="*/ 280666 h 1905000"/>
                  <a:gd name="connsiteX0" fmla="*/ 0 w 561332"/>
                  <a:gd name="connsiteY0" fmla="*/ 280666 h 1905000"/>
                  <a:gd name="connsiteX1" fmla="*/ 280666 w 561332"/>
                  <a:gd name="connsiteY1" fmla="*/ 0 h 1905000"/>
                  <a:gd name="connsiteX2" fmla="*/ 479127 w 561332"/>
                  <a:gd name="connsiteY2" fmla="*/ 82205 h 1905000"/>
                  <a:gd name="connsiteX3" fmla="*/ 561332 w 561332"/>
                  <a:gd name="connsiteY3" fmla="*/ 280666 h 1905000"/>
                  <a:gd name="connsiteX4" fmla="*/ 561332 w 561332"/>
                  <a:gd name="connsiteY4" fmla="*/ 1624334 h 1905000"/>
                  <a:gd name="connsiteX5" fmla="*/ 479127 w 561332"/>
                  <a:gd name="connsiteY5" fmla="*/ 1822795 h 1905000"/>
                  <a:gd name="connsiteX6" fmla="*/ 280666 w 561332"/>
                  <a:gd name="connsiteY6" fmla="*/ 1905000 h 1905000"/>
                  <a:gd name="connsiteX7" fmla="*/ 280666 w 561332"/>
                  <a:gd name="connsiteY7" fmla="*/ 1905000 h 1905000"/>
                  <a:gd name="connsiteX8" fmla="*/ 82205 w 561332"/>
                  <a:gd name="connsiteY8" fmla="*/ 1822795 h 1905000"/>
                  <a:gd name="connsiteX9" fmla="*/ 0 w 561332"/>
                  <a:gd name="connsiteY9" fmla="*/ 1624334 h 1905000"/>
                  <a:gd name="connsiteX10" fmla="*/ 0 w 561332"/>
                  <a:gd name="connsiteY10" fmla="*/ 280666 h 1905000"/>
                  <a:gd name="connsiteX0" fmla="*/ 0 w 561332"/>
                  <a:gd name="connsiteY0" fmla="*/ 280666 h 1905000"/>
                  <a:gd name="connsiteX1" fmla="*/ 280666 w 561332"/>
                  <a:gd name="connsiteY1" fmla="*/ 0 h 1905000"/>
                  <a:gd name="connsiteX2" fmla="*/ 561332 w 561332"/>
                  <a:gd name="connsiteY2" fmla="*/ 280666 h 1905000"/>
                  <a:gd name="connsiteX3" fmla="*/ 561332 w 561332"/>
                  <a:gd name="connsiteY3" fmla="*/ 1624334 h 1905000"/>
                  <a:gd name="connsiteX4" fmla="*/ 479127 w 561332"/>
                  <a:gd name="connsiteY4" fmla="*/ 1822795 h 1905000"/>
                  <a:gd name="connsiteX5" fmla="*/ 280666 w 561332"/>
                  <a:gd name="connsiteY5" fmla="*/ 1905000 h 1905000"/>
                  <a:gd name="connsiteX6" fmla="*/ 280666 w 561332"/>
                  <a:gd name="connsiteY6" fmla="*/ 1905000 h 1905000"/>
                  <a:gd name="connsiteX7" fmla="*/ 82205 w 561332"/>
                  <a:gd name="connsiteY7" fmla="*/ 1822795 h 1905000"/>
                  <a:gd name="connsiteX8" fmla="*/ 0 w 561332"/>
                  <a:gd name="connsiteY8" fmla="*/ 1624334 h 1905000"/>
                  <a:gd name="connsiteX9" fmla="*/ 0 w 561332"/>
                  <a:gd name="connsiteY9" fmla="*/ 280666 h 1905000"/>
                  <a:gd name="connsiteX0" fmla="*/ 0 w 561332"/>
                  <a:gd name="connsiteY0" fmla="*/ 223945 h 1848279"/>
                  <a:gd name="connsiteX1" fmla="*/ 561332 w 561332"/>
                  <a:gd name="connsiteY1" fmla="*/ 223945 h 1848279"/>
                  <a:gd name="connsiteX2" fmla="*/ 561332 w 561332"/>
                  <a:gd name="connsiteY2" fmla="*/ 1567613 h 1848279"/>
                  <a:gd name="connsiteX3" fmla="*/ 479127 w 561332"/>
                  <a:gd name="connsiteY3" fmla="*/ 1766074 h 1848279"/>
                  <a:gd name="connsiteX4" fmla="*/ 280666 w 561332"/>
                  <a:gd name="connsiteY4" fmla="*/ 1848279 h 1848279"/>
                  <a:gd name="connsiteX5" fmla="*/ 280666 w 561332"/>
                  <a:gd name="connsiteY5" fmla="*/ 1848279 h 1848279"/>
                  <a:gd name="connsiteX6" fmla="*/ 82205 w 561332"/>
                  <a:gd name="connsiteY6" fmla="*/ 1766074 h 1848279"/>
                  <a:gd name="connsiteX7" fmla="*/ 0 w 561332"/>
                  <a:gd name="connsiteY7" fmla="*/ 1567613 h 1848279"/>
                  <a:gd name="connsiteX8" fmla="*/ 0 w 561332"/>
                  <a:gd name="connsiteY8" fmla="*/ 223945 h 1848279"/>
                  <a:gd name="connsiteX0" fmla="*/ 0 w 561332"/>
                  <a:gd name="connsiteY0" fmla="*/ 0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0 h 1624334"/>
                  <a:gd name="connsiteX0" fmla="*/ 0 w 561332"/>
                  <a:gd name="connsiteY0" fmla="*/ 711189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711189 h 1624334"/>
                  <a:gd name="connsiteX0" fmla="*/ 0 w 561332"/>
                  <a:gd name="connsiteY0" fmla="*/ 101599 h 1014744"/>
                  <a:gd name="connsiteX1" fmla="*/ 561332 w 561332"/>
                  <a:gd name="connsiteY1" fmla="*/ 0 h 1014744"/>
                  <a:gd name="connsiteX2" fmla="*/ 561332 w 561332"/>
                  <a:gd name="connsiteY2" fmla="*/ 734078 h 1014744"/>
                  <a:gd name="connsiteX3" fmla="*/ 479127 w 561332"/>
                  <a:gd name="connsiteY3" fmla="*/ 932539 h 1014744"/>
                  <a:gd name="connsiteX4" fmla="*/ 280666 w 561332"/>
                  <a:gd name="connsiteY4" fmla="*/ 1014744 h 1014744"/>
                  <a:gd name="connsiteX5" fmla="*/ 280666 w 561332"/>
                  <a:gd name="connsiteY5" fmla="*/ 1014744 h 1014744"/>
                  <a:gd name="connsiteX6" fmla="*/ 82205 w 561332"/>
                  <a:gd name="connsiteY6" fmla="*/ 932539 h 1014744"/>
                  <a:gd name="connsiteX7" fmla="*/ 0 w 561332"/>
                  <a:gd name="connsiteY7" fmla="*/ 734078 h 1014744"/>
                  <a:gd name="connsiteX8" fmla="*/ 0 w 561332"/>
                  <a:gd name="connsiteY8" fmla="*/ 101599 h 1014744"/>
                  <a:gd name="connsiteX0" fmla="*/ 0 w 561750"/>
                  <a:gd name="connsiteY0" fmla="*/ 26095 h 939240"/>
                  <a:gd name="connsiteX1" fmla="*/ 561750 w 561750"/>
                  <a:gd name="connsiteY1" fmla="*/ 0 h 939240"/>
                  <a:gd name="connsiteX2" fmla="*/ 561332 w 561750"/>
                  <a:gd name="connsiteY2" fmla="*/ 658574 h 939240"/>
                  <a:gd name="connsiteX3" fmla="*/ 479127 w 561750"/>
                  <a:gd name="connsiteY3" fmla="*/ 857035 h 939240"/>
                  <a:gd name="connsiteX4" fmla="*/ 280666 w 561750"/>
                  <a:gd name="connsiteY4" fmla="*/ 939240 h 939240"/>
                  <a:gd name="connsiteX5" fmla="*/ 280666 w 561750"/>
                  <a:gd name="connsiteY5" fmla="*/ 939240 h 939240"/>
                  <a:gd name="connsiteX6" fmla="*/ 82205 w 561750"/>
                  <a:gd name="connsiteY6" fmla="*/ 857035 h 939240"/>
                  <a:gd name="connsiteX7" fmla="*/ 0 w 561750"/>
                  <a:gd name="connsiteY7" fmla="*/ 658574 h 939240"/>
                  <a:gd name="connsiteX8" fmla="*/ 0 w 561750"/>
                  <a:gd name="connsiteY8" fmla="*/ 26095 h 939240"/>
                  <a:gd name="connsiteX0" fmla="*/ 0 w 566107"/>
                  <a:gd name="connsiteY0" fmla="*/ 0 h 913145"/>
                  <a:gd name="connsiteX1" fmla="*/ 566107 w 566107"/>
                  <a:gd name="connsiteY1" fmla="*/ 13627 h 913145"/>
                  <a:gd name="connsiteX2" fmla="*/ 561332 w 566107"/>
                  <a:gd name="connsiteY2" fmla="*/ 632479 h 913145"/>
                  <a:gd name="connsiteX3" fmla="*/ 479127 w 566107"/>
                  <a:gd name="connsiteY3" fmla="*/ 830940 h 913145"/>
                  <a:gd name="connsiteX4" fmla="*/ 280666 w 566107"/>
                  <a:gd name="connsiteY4" fmla="*/ 913145 h 913145"/>
                  <a:gd name="connsiteX5" fmla="*/ 280666 w 566107"/>
                  <a:gd name="connsiteY5" fmla="*/ 913145 h 913145"/>
                  <a:gd name="connsiteX6" fmla="*/ 82205 w 566107"/>
                  <a:gd name="connsiteY6" fmla="*/ 830940 h 913145"/>
                  <a:gd name="connsiteX7" fmla="*/ 0 w 566107"/>
                  <a:gd name="connsiteY7" fmla="*/ 632479 h 913145"/>
                  <a:gd name="connsiteX8" fmla="*/ 0 w 566107"/>
                  <a:gd name="connsiteY8" fmla="*/ 0 h 913145"/>
                  <a:gd name="connsiteX0" fmla="*/ 0 w 562585"/>
                  <a:gd name="connsiteY0" fmla="*/ 6069 h 919214"/>
                  <a:gd name="connsiteX1" fmla="*/ 562585 w 562585"/>
                  <a:gd name="connsiteY1" fmla="*/ 0 h 919214"/>
                  <a:gd name="connsiteX2" fmla="*/ 561332 w 562585"/>
                  <a:gd name="connsiteY2" fmla="*/ 638548 h 919214"/>
                  <a:gd name="connsiteX3" fmla="*/ 479127 w 562585"/>
                  <a:gd name="connsiteY3" fmla="*/ 837009 h 919214"/>
                  <a:gd name="connsiteX4" fmla="*/ 280666 w 562585"/>
                  <a:gd name="connsiteY4" fmla="*/ 919214 h 919214"/>
                  <a:gd name="connsiteX5" fmla="*/ 280666 w 562585"/>
                  <a:gd name="connsiteY5" fmla="*/ 919214 h 919214"/>
                  <a:gd name="connsiteX6" fmla="*/ 82205 w 562585"/>
                  <a:gd name="connsiteY6" fmla="*/ 837009 h 919214"/>
                  <a:gd name="connsiteX7" fmla="*/ 0 w 562585"/>
                  <a:gd name="connsiteY7" fmla="*/ 638548 h 919214"/>
                  <a:gd name="connsiteX8" fmla="*/ 0 w 562585"/>
                  <a:gd name="connsiteY8" fmla="*/ 6069 h 91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585" h="919214">
                    <a:moveTo>
                      <a:pt x="0" y="6069"/>
                    </a:moveTo>
                    <a:lnTo>
                      <a:pt x="562585" y="0"/>
                    </a:lnTo>
                    <a:cubicBezTo>
                      <a:pt x="562446" y="219525"/>
                      <a:pt x="561471" y="419023"/>
                      <a:pt x="561332" y="638548"/>
                    </a:cubicBezTo>
                    <a:cubicBezTo>
                      <a:pt x="561332" y="712985"/>
                      <a:pt x="531762" y="784374"/>
                      <a:pt x="479127" y="837009"/>
                    </a:cubicBezTo>
                    <a:cubicBezTo>
                      <a:pt x="426492" y="889644"/>
                      <a:pt x="355103" y="919214"/>
                      <a:pt x="280666" y="919214"/>
                    </a:cubicBezTo>
                    <a:lnTo>
                      <a:pt x="280666" y="919214"/>
                    </a:lnTo>
                    <a:cubicBezTo>
                      <a:pt x="206229" y="919214"/>
                      <a:pt x="134840" y="889644"/>
                      <a:pt x="82205" y="837009"/>
                    </a:cubicBezTo>
                    <a:cubicBezTo>
                      <a:pt x="29570" y="784374"/>
                      <a:pt x="0" y="712985"/>
                      <a:pt x="0" y="638548"/>
                    </a:cubicBezTo>
                    <a:lnTo>
                      <a:pt x="0" y="60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34" name="Freeform 31"/>
              <p:cNvSpPr/>
              <p:nvPr/>
            </p:nvSpPr>
            <p:spPr>
              <a:xfrm>
                <a:off x="8146009" y="3007927"/>
                <a:ext cx="421005" cy="1023952"/>
              </a:xfrm>
              <a:custGeom>
                <a:avLst/>
                <a:gdLst>
                  <a:gd name="connsiteX0" fmla="*/ 0 w 561332"/>
                  <a:gd name="connsiteY0" fmla="*/ 280666 h 1905000"/>
                  <a:gd name="connsiteX1" fmla="*/ 82205 w 561332"/>
                  <a:gd name="connsiteY1" fmla="*/ 82205 h 1905000"/>
                  <a:gd name="connsiteX2" fmla="*/ 280666 w 561332"/>
                  <a:gd name="connsiteY2" fmla="*/ 0 h 1905000"/>
                  <a:gd name="connsiteX3" fmla="*/ 280666 w 561332"/>
                  <a:gd name="connsiteY3" fmla="*/ 0 h 1905000"/>
                  <a:gd name="connsiteX4" fmla="*/ 479127 w 561332"/>
                  <a:gd name="connsiteY4" fmla="*/ 82205 h 1905000"/>
                  <a:gd name="connsiteX5" fmla="*/ 561332 w 561332"/>
                  <a:gd name="connsiteY5" fmla="*/ 280666 h 1905000"/>
                  <a:gd name="connsiteX6" fmla="*/ 561332 w 561332"/>
                  <a:gd name="connsiteY6" fmla="*/ 1624334 h 1905000"/>
                  <a:gd name="connsiteX7" fmla="*/ 479127 w 561332"/>
                  <a:gd name="connsiteY7" fmla="*/ 1822795 h 1905000"/>
                  <a:gd name="connsiteX8" fmla="*/ 280666 w 561332"/>
                  <a:gd name="connsiteY8" fmla="*/ 1905000 h 1905000"/>
                  <a:gd name="connsiteX9" fmla="*/ 280666 w 561332"/>
                  <a:gd name="connsiteY9" fmla="*/ 1905000 h 1905000"/>
                  <a:gd name="connsiteX10" fmla="*/ 82205 w 561332"/>
                  <a:gd name="connsiteY10" fmla="*/ 1822795 h 1905000"/>
                  <a:gd name="connsiteX11" fmla="*/ 0 w 561332"/>
                  <a:gd name="connsiteY11" fmla="*/ 1624334 h 1905000"/>
                  <a:gd name="connsiteX12" fmla="*/ 0 w 561332"/>
                  <a:gd name="connsiteY12" fmla="*/ 280666 h 1905000"/>
                  <a:gd name="connsiteX0" fmla="*/ 0 w 561332"/>
                  <a:gd name="connsiteY0" fmla="*/ 280666 h 1905000"/>
                  <a:gd name="connsiteX1" fmla="*/ 280666 w 561332"/>
                  <a:gd name="connsiteY1" fmla="*/ 0 h 1905000"/>
                  <a:gd name="connsiteX2" fmla="*/ 280666 w 561332"/>
                  <a:gd name="connsiteY2" fmla="*/ 0 h 1905000"/>
                  <a:gd name="connsiteX3" fmla="*/ 479127 w 561332"/>
                  <a:gd name="connsiteY3" fmla="*/ 82205 h 1905000"/>
                  <a:gd name="connsiteX4" fmla="*/ 561332 w 561332"/>
                  <a:gd name="connsiteY4" fmla="*/ 280666 h 1905000"/>
                  <a:gd name="connsiteX5" fmla="*/ 561332 w 561332"/>
                  <a:gd name="connsiteY5" fmla="*/ 1624334 h 1905000"/>
                  <a:gd name="connsiteX6" fmla="*/ 479127 w 561332"/>
                  <a:gd name="connsiteY6" fmla="*/ 1822795 h 1905000"/>
                  <a:gd name="connsiteX7" fmla="*/ 280666 w 561332"/>
                  <a:gd name="connsiteY7" fmla="*/ 1905000 h 1905000"/>
                  <a:gd name="connsiteX8" fmla="*/ 280666 w 561332"/>
                  <a:gd name="connsiteY8" fmla="*/ 1905000 h 1905000"/>
                  <a:gd name="connsiteX9" fmla="*/ 82205 w 561332"/>
                  <a:gd name="connsiteY9" fmla="*/ 1822795 h 1905000"/>
                  <a:gd name="connsiteX10" fmla="*/ 0 w 561332"/>
                  <a:gd name="connsiteY10" fmla="*/ 1624334 h 1905000"/>
                  <a:gd name="connsiteX11" fmla="*/ 0 w 561332"/>
                  <a:gd name="connsiteY11" fmla="*/ 280666 h 1905000"/>
                  <a:gd name="connsiteX0" fmla="*/ 0 w 561332"/>
                  <a:gd name="connsiteY0" fmla="*/ 280666 h 1905000"/>
                  <a:gd name="connsiteX1" fmla="*/ 280666 w 561332"/>
                  <a:gd name="connsiteY1" fmla="*/ 0 h 1905000"/>
                  <a:gd name="connsiteX2" fmla="*/ 479127 w 561332"/>
                  <a:gd name="connsiteY2" fmla="*/ 82205 h 1905000"/>
                  <a:gd name="connsiteX3" fmla="*/ 561332 w 561332"/>
                  <a:gd name="connsiteY3" fmla="*/ 280666 h 1905000"/>
                  <a:gd name="connsiteX4" fmla="*/ 561332 w 561332"/>
                  <a:gd name="connsiteY4" fmla="*/ 1624334 h 1905000"/>
                  <a:gd name="connsiteX5" fmla="*/ 479127 w 561332"/>
                  <a:gd name="connsiteY5" fmla="*/ 1822795 h 1905000"/>
                  <a:gd name="connsiteX6" fmla="*/ 280666 w 561332"/>
                  <a:gd name="connsiteY6" fmla="*/ 1905000 h 1905000"/>
                  <a:gd name="connsiteX7" fmla="*/ 280666 w 561332"/>
                  <a:gd name="connsiteY7" fmla="*/ 1905000 h 1905000"/>
                  <a:gd name="connsiteX8" fmla="*/ 82205 w 561332"/>
                  <a:gd name="connsiteY8" fmla="*/ 1822795 h 1905000"/>
                  <a:gd name="connsiteX9" fmla="*/ 0 w 561332"/>
                  <a:gd name="connsiteY9" fmla="*/ 1624334 h 1905000"/>
                  <a:gd name="connsiteX10" fmla="*/ 0 w 561332"/>
                  <a:gd name="connsiteY10" fmla="*/ 280666 h 1905000"/>
                  <a:gd name="connsiteX0" fmla="*/ 0 w 561332"/>
                  <a:gd name="connsiteY0" fmla="*/ 280666 h 1905000"/>
                  <a:gd name="connsiteX1" fmla="*/ 280666 w 561332"/>
                  <a:gd name="connsiteY1" fmla="*/ 0 h 1905000"/>
                  <a:gd name="connsiteX2" fmla="*/ 561332 w 561332"/>
                  <a:gd name="connsiteY2" fmla="*/ 280666 h 1905000"/>
                  <a:gd name="connsiteX3" fmla="*/ 561332 w 561332"/>
                  <a:gd name="connsiteY3" fmla="*/ 1624334 h 1905000"/>
                  <a:gd name="connsiteX4" fmla="*/ 479127 w 561332"/>
                  <a:gd name="connsiteY4" fmla="*/ 1822795 h 1905000"/>
                  <a:gd name="connsiteX5" fmla="*/ 280666 w 561332"/>
                  <a:gd name="connsiteY5" fmla="*/ 1905000 h 1905000"/>
                  <a:gd name="connsiteX6" fmla="*/ 280666 w 561332"/>
                  <a:gd name="connsiteY6" fmla="*/ 1905000 h 1905000"/>
                  <a:gd name="connsiteX7" fmla="*/ 82205 w 561332"/>
                  <a:gd name="connsiteY7" fmla="*/ 1822795 h 1905000"/>
                  <a:gd name="connsiteX8" fmla="*/ 0 w 561332"/>
                  <a:gd name="connsiteY8" fmla="*/ 1624334 h 1905000"/>
                  <a:gd name="connsiteX9" fmla="*/ 0 w 561332"/>
                  <a:gd name="connsiteY9" fmla="*/ 280666 h 1905000"/>
                  <a:gd name="connsiteX0" fmla="*/ 0 w 561332"/>
                  <a:gd name="connsiteY0" fmla="*/ 223945 h 1848279"/>
                  <a:gd name="connsiteX1" fmla="*/ 561332 w 561332"/>
                  <a:gd name="connsiteY1" fmla="*/ 223945 h 1848279"/>
                  <a:gd name="connsiteX2" fmla="*/ 561332 w 561332"/>
                  <a:gd name="connsiteY2" fmla="*/ 1567613 h 1848279"/>
                  <a:gd name="connsiteX3" fmla="*/ 479127 w 561332"/>
                  <a:gd name="connsiteY3" fmla="*/ 1766074 h 1848279"/>
                  <a:gd name="connsiteX4" fmla="*/ 280666 w 561332"/>
                  <a:gd name="connsiteY4" fmla="*/ 1848279 h 1848279"/>
                  <a:gd name="connsiteX5" fmla="*/ 280666 w 561332"/>
                  <a:gd name="connsiteY5" fmla="*/ 1848279 h 1848279"/>
                  <a:gd name="connsiteX6" fmla="*/ 82205 w 561332"/>
                  <a:gd name="connsiteY6" fmla="*/ 1766074 h 1848279"/>
                  <a:gd name="connsiteX7" fmla="*/ 0 w 561332"/>
                  <a:gd name="connsiteY7" fmla="*/ 1567613 h 1848279"/>
                  <a:gd name="connsiteX8" fmla="*/ 0 w 561332"/>
                  <a:gd name="connsiteY8" fmla="*/ 223945 h 1848279"/>
                  <a:gd name="connsiteX0" fmla="*/ 0 w 561332"/>
                  <a:gd name="connsiteY0" fmla="*/ 0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0 h 1624334"/>
                  <a:gd name="connsiteX0" fmla="*/ 0 w 561332"/>
                  <a:gd name="connsiteY0" fmla="*/ 203197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203197 h 1624334"/>
                  <a:gd name="connsiteX0" fmla="*/ 0 w 561332"/>
                  <a:gd name="connsiteY0" fmla="*/ 0 h 1421137"/>
                  <a:gd name="connsiteX1" fmla="*/ 561332 w 561332"/>
                  <a:gd name="connsiteY1" fmla="*/ 0 h 1421137"/>
                  <a:gd name="connsiteX2" fmla="*/ 561332 w 561332"/>
                  <a:gd name="connsiteY2" fmla="*/ 1140471 h 1421137"/>
                  <a:gd name="connsiteX3" fmla="*/ 479127 w 561332"/>
                  <a:gd name="connsiteY3" fmla="*/ 1338932 h 1421137"/>
                  <a:gd name="connsiteX4" fmla="*/ 280666 w 561332"/>
                  <a:gd name="connsiteY4" fmla="*/ 1421137 h 1421137"/>
                  <a:gd name="connsiteX5" fmla="*/ 280666 w 561332"/>
                  <a:gd name="connsiteY5" fmla="*/ 1421137 h 1421137"/>
                  <a:gd name="connsiteX6" fmla="*/ 82205 w 561332"/>
                  <a:gd name="connsiteY6" fmla="*/ 1338932 h 1421137"/>
                  <a:gd name="connsiteX7" fmla="*/ 0 w 561332"/>
                  <a:gd name="connsiteY7" fmla="*/ 1140471 h 1421137"/>
                  <a:gd name="connsiteX8" fmla="*/ 0 w 561332"/>
                  <a:gd name="connsiteY8" fmla="*/ 0 h 1421137"/>
                  <a:gd name="connsiteX0" fmla="*/ 0 w 561332"/>
                  <a:gd name="connsiteY0" fmla="*/ 0 h 1421137"/>
                  <a:gd name="connsiteX1" fmla="*/ 561332 w 561332"/>
                  <a:gd name="connsiteY1" fmla="*/ 101598 h 1421137"/>
                  <a:gd name="connsiteX2" fmla="*/ 561332 w 561332"/>
                  <a:gd name="connsiteY2" fmla="*/ 1140471 h 1421137"/>
                  <a:gd name="connsiteX3" fmla="*/ 479127 w 561332"/>
                  <a:gd name="connsiteY3" fmla="*/ 1338932 h 1421137"/>
                  <a:gd name="connsiteX4" fmla="*/ 280666 w 561332"/>
                  <a:gd name="connsiteY4" fmla="*/ 1421137 h 1421137"/>
                  <a:gd name="connsiteX5" fmla="*/ 280666 w 561332"/>
                  <a:gd name="connsiteY5" fmla="*/ 1421137 h 1421137"/>
                  <a:gd name="connsiteX6" fmla="*/ 82205 w 561332"/>
                  <a:gd name="connsiteY6" fmla="*/ 1338932 h 1421137"/>
                  <a:gd name="connsiteX7" fmla="*/ 0 w 561332"/>
                  <a:gd name="connsiteY7" fmla="*/ 1140471 h 1421137"/>
                  <a:gd name="connsiteX8" fmla="*/ 0 w 561332"/>
                  <a:gd name="connsiteY8" fmla="*/ 0 h 1421137"/>
                  <a:gd name="connsiteX0" fmla="*/ 0 w 561332"/>
                  <a:gd name="connsiteY0" fmla="*/ 0 h 1353840"/>
                  <a:gd name="connsiteX1" fmla="*/ 561332 w 561332"/>
                  <a:gd name="connsiteY1" fmla="*/ 34301 h 1353840"/>
                  <a:gd name="connsiteX2" fmla="*/ 561332 w 561332"/>
                  <a:gd name="connsiteY2" fmla="*/ 1073174 h 1353840"/>
                  <a:gd name="connsiteX3" fmla="*/ 479127 w 561332"/>
                  <a:gd name="connsiteY3" fmla="*/ 1271635 h 1353840"/>
                  <a:gd name="connsiteX4" fmla="*/ 280666 w 561332"/>
                  <a:gd name="connsiteY4" fmla="*/ 1353840 h 1353840"/>
                  <a:gd name="connsiteX5" fmla="*/ 280666 w 561332"/>
                  <a:gd name="connsiteY5" fmla="*/ 1353840 h 1353840"/>
                  <a:gd name="connsiteX6" fmla="*/ 82205 w 561332"/>
                  <a:gd name="connsiteY6" fmla="*/ 1271635 h 1353840"/>
                  <a:gd name="connsiteX7" fmla="*/ 0 w 561332"/>
                  <a:gd name="connsiteY7" fmla="*/ 1073174 h 1353840"/>
                  <a:gd name="connsiteX8" fmla="*/ 0 w 561332"/>
                  <a:gd name="connsiteY8" fmla="*/ 0 h 1353840"/>
                  <a:gd name="connsiteX0" fmla="*/ 0 w 561332"/>
                  <a:gd name="connsiteY0" fmla="*/ 32996 h 1319539"/>
                  <a:gd name="connsiteX1" fmla="*/ 561332 w 561332"/>
                  <a:gd name="connsiteY1" fmla="*/ 0 h 1319539"/>
                  <a:gd name="connsiteX2" fmla="*/ 561332 w 561332"/>
                  <a:gd name="connsiteY2" fmla="*/ 1038873 h 1319539"/>
                  <a:gd name="connsiteX3" fmla="*/ 479127 w 561332"/>
                  <a:gd name="connsiteY3" fmla="*/ 1237334 h 1319539"/>
                  <a:gd name="connsiteX4" fmla="*/ 280666 w 561332"/>
                  <a:gd name="connsiteY4" fmla="*/ 1319539 h 1319539"/>
                  <a:gd name="connsiteX5" fmla="*/ 280666 w 561332"/>
                  <a:gd name="connsiteY5" fmla="*/ 1319539 h 1319539"/>
                  <a:gd name="connsiteX6" fmla="*/ 82205 w 561332"/>
                  <a:gd name="connsiteY6" fmla="*/ 1237334 h 1319539"/>
                  <a:gd name="connsiteX7" fmla="*/ 0 w 561332"/>
                  <a:gd name="connsiteY7" fmla="*/ 1038873 h 1319539"/>
                  <a:gd name="connsiteX8" fmla="*/ 0 w 561332"/>
                  <a:gd name="connsiteY8" fmla="*/ 32996 h 1319539"/>
                  <a:gd name="connsiteX0" fmla="*/ 1074 w 561332"/>
                  <a:gd name="connsiteY0" fmla="*/ 0 h 1331846"/>
                  <a:gd name="connsiteX1" fmla="*/ 561332 w 561332"/>
                  <a:gd name="connsiteY1" fmla="*/ 12307 h 1331846"/>
                  <a:gd name="connsiteX2" fmla="*/ 561332 w 561332"/>
                  <a:gd name="connsiteY2" fmla="*/ 1051180 h 1331846"/>
                  <a:gd name="connsiteX3" fmla="*/ 479127 w 561332"/>
                  <a:gd name="connsiteY3" fmla="*/ 1249641 h 1331846"/>
                  <a:gd name="connsiteX4" fmla="*/ 280666 w 561332"/>
                  <a:gd name="connsiteY4" fmla="*/ 1331846 h 1331846"/>
                  <a:gd name="connsiteX5" fmla="*/ 280666 w 561332"/>
                  <a:gd name="connsiteY5" fmla="*/ 1331846 h 1331846"/>
                  <a:gd name="connsiteX6" fmla="*/ 82205 w 561332"/>
                  <a:gd name="connsiteY6" fmla="*/ 1249641 h 1331846"/>
                  <a:gd name="connsiteX7" fmla="*/ 0 w 561332"/>
                  <a:gd name="connsiteY7" fmla="*/ 1051180 h 1331846"/>
                  <a:gd name="connsiteX8" fmla="*/ 1074 w 561332"/>
                  <a:gd name="connsiteY8" fmla="*/ 0 h 133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32" h="1331846">
                    <a:moveTo>
                      <a:pt x="1074" y="0"/>
                    </a:moveTo>
                    <a:lnTo>
                      <a:pt x="561332" y="12307"/>
                    </a:lnTo>
                    <a:lnTo>
                      <a:pt x="561332" y="1051180"/>
                    </a:lnTo>
                    <a:cubicBezTo>
                      <a:pt x="561332" y="1125617"/>
                      <a:pt x="531762" y="1197006"/>
                      <a:pt x="479127" y="1249641"/>
                    </a:cubicBezTo>
                    <a:cubicBezTo>
                      <a:pt x="426492" y="1302276"/>
                      <a:pt x="355103" y="1331846"/>
                      <a:pt x="280666" y="1331846"/>
                    </a:cubicBezTo>
                    <a:lnTo>
                      <a:pt x="280666" y="1331846"/>
                    </a:lnTo>
                    <a:cubicBezTo>
                      <a:pt x="206229" y="1331846"/>
                      <a:pt x="134840" y="1302276"/>
                      <a:pt x="82205" y="1249641"/>
                    </a:cubicBezTo>
                    <a:cubicBezTo>
                      <a:pt x="29570" y="1197006"/>
                      <a:pt x="0" y="1125617"/>
                      <a:pt x="0" y="1051180"/>
                    </a:cubicBezTo>
                    <a:lnTo>
                      <a:pt x="1074"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35" name="Freeform 32"/>
              <p:cNvSpPr/>
              <p:nvPr/>
            </p:nvSpPr>
            <p:spPr>
              <a:xfrm>
                <a:off x="9053450" y="3007927"/>
                <a:ext cx="421165" cy="1023952"/>
              </a:xfrm>
              <a:custGeom>
                <a:avLst/>
                <a:gdLst>
                  <a:gd name="connsiteX0" fmla="*/ 0 w 561332"/>
                  <a:gd name="connsiteY0" fmla="*/ 280666 h 1905000"/>
                  <a:gd name="connsiteX1" fmla="*/ 82205 w 561332"/>
                  <a:gd name="connsiteY1" fmla="*/ 82205 h 1905000"/>
                  <a:gd name="connsiteX2" fmla="*/ 280666 w 561332"/>
                  <a:gd name="connsiteY2" fmla="*/ 0 h 1905000"/>
                  <a:gd name="connsiteX3" fmla="*/ 280666 w 561332"/>
                  <a:gd name="connsiteY3" fmla="*/ 0 h 1905000"/>
                  <a:gd name="connsiteX4" fmla="*/ 479127 w 561332"/>
                  <a:gd name="connsiteY4" fmla="*/ 82205 h 1905000"/>
                  <a:gd name="connsiteX5" fmla="*/ 561332 w 561332"/>
                  <a:gd name="connsiteY5" fmla="*/ 280666 h 1905000"/>
                  <a:gd name="connsiteX6" fmla="*/ 561332 w 561332"/>
                  <a:gd name="connsiteY6" fmla="*/ 1624334 h 1905000"/>
                  <a:gd name="connsiteX7" fmla="*/ 479127 w 561332"/>
                  <a:gd name="connsiteY7" fmla="*/ 1822795 h 1905000"/>
                  <a:gd name="connsiteX8" fmla="*/ 280666 w 561332"/>
                  <a:gd name="connsiteY8" fmla="*/ 1905000 h 1905000"/>
                  <a:gd name="connsiteX9" fmla="*/ 280666 w 561332"/>
                  <a:gd name="connsiteY9" fmla="*/ 1905000 h 1905000"/>
                  <a:gd name="connsiteX10" fmla="*/ 82205 w 561332"/>
                  <a:gd name="connsiteY10" fmla="*/ 1822795 h 1905000"/>
                  <a:gd name="connsiteX11" fmla="*/ 0 w 561332"/>
                  <a:gd name="connsiteY11" fmla="*/ 1624334 h 1905000"/>
                  <a:gd name="connsiteX12" fmla="*/ 0 w 561332"/>
                  <a:gd name="connsiteY12" fmla="*/ 280666 h 1905000"/>
                  <a:gd name="connsiteX0" fmla="*/ 0 w 561332"/>
                  <a:gd name="connsiteY0" fmla="*/ 280666 h 1905000"/>
                  <a:gd name="connsiteX1" fmla="*/ 280666 w 561332"/>
                  <a:gd name="connsiteY1" fmla="*/ 0 h 1905000"/>
                  <a:gd name="connsiteX2" fmla="*/ 280666 w 561332"/>
                  <a:gd name="connsiteY2" fmla="*/ 0 h 1905000"/>
                  <a:gd name="connsiteX3" fmla="*/ 479127 w 561332"/>
                  <a:gd name="connsiteY3" fmla="*/ 82205 h 1905000"/>
                  <a:gd name="connsiteX4" fmla="*/ 561332 w 561332"/>
                  <a:gd name="connsiteY4" fmla="*/ 280666 h 1905000"/>
                  <a:gd name="connsiteX5" fmla="*/ 561332 w 561332"/>
                  <a:gd name="connsiteY5" fmla="*/ 1624334 h 1905000"/>
                  <a:gd name="connsiteX6" fmla="*/ 479127 w 561332"/>
                  <a:gd name="connsiteY6" fmla="*/ 1822795 h 1905000"/>
                  <a:gd name="connsiteX7" fmla="*/ 280666 w 561332"/>
                  <a:gd name="connsiteY7" fmla="*/ 1905000 h 1905000"/>
                  <a:gd name="connsiteX8" fmla="*/ 280666 w 561332"/>
                  <a:gd name="connsiteY8" fmla="*/ 1905000 h 1905000"/>
                  <a:gd name="connsiteX9" fmla="*/ 82205 w 561332"/>
                  <a:gd name="connsiteY9" fmla="*/ 1822795 h 1905000"/>
                  <a:gd name="connsiteX10" fmla="*/ 0 w 561332"/>
                  <a:gd name="connsiteY10" fmla="*/ 1624334 h 1905000"/>
                  <a:gd name="connsiteX11" fmla="*/ 0 w 561332"/>
                  <a:gd name="connsiteY11" fmla="*/ 280666 h 1905000"/>
                  <a:gd name="connsiteX0" fmla="*/ 0 w 561332"/>
                  <a:gd name="connsiteY0" fmla="*/ 280666 h 1905000"/>
                  <a:gd name="connsiteX1" fmla="*/ 280666 w 561332"/>
                  <a:gd name="connsiteY1" fmla="*/ 0 h 1905000"/>
                  <a:gd name="connsiteX2" fmla="*/ 479127 w 561332"/>
                  <a:gd name="connsiteY2" fmla="*/ 82205 h 1905000"/>
                  <a:gd name="connsiteX3" fmla="*/ 561332 w 561332"/>
                  <a:gd name="connsiteY3" fmla="*/ 280666 h 1905000"/>
                  <a:gd name="connsiteX4" fmla="*/ 561332 w 561332"/>
                  <a:gd name="connsiteY4" fmla="*/ 1624334 h 1905000"/>
                  <a:gd name="connsiteX5" fmla="*/ 479127 w 561332"/>
                  <a:gd name="connsiteY5" fmla="*/ 1822795 h 1905000"/>
                  <a:gd name="connsiteX6" fmla="*/ 280666 w 561332"/>
                  <a:gd name="connsiteY6" fmla="*/ 1905000 h 1905000"/>
                  <a:gd name="connsiteX7" fmla="*/ 280666 w 561332"/>
                  <a:gd name="connsiteY7" fmla="*/ 1905000 h 1905000"/>
                  <a:gd name="connsiteX8" fmla="*/ 82205 w 561332"/>
                  <a:gd name="connsiteY8" fmla="*/ 1822795 h 1905000"/>
                  <a:gd name="connsiteX9" fmla="*/ 0 w 561332"/>
                  <a:gd name="connsiteY9" fmla="*/ 1624334 h 1905000"/>
                  <a:gd name="connsiteX10" fmla="*/ 0 w 561332"/>
                  <a:gd name="connsiteY10" fmla="*/ 280666 h 1905000"/>
                  <a:gd name="connsiteX0" fmla="*/ 0 w 561332"/>
                  <a:gd name="connsiteY0" fmla="*/ 280666 h 1905000"/>
                  <a:gd name="connsiteX1" fmla="*/ 280666 w 561332"/>
                  <a:gd name="connsiteY1" fmla="*/ 0 h 1905000"/>
                  <a:gd name="connsiteX2" fmla="*/ 561332 w 561332"/>
                  <a:gd name="connsiteY2" fmla="*/ 280666 h 1905000"/>
                  <a:gd name="connsiteX3" fmla="*/ 561332 w 561332"/>
                  <a:gd name="connsiteY3" fmla="*/ 1624334 h 1905000"/>
                  <a:gd name="connsiteX4" fmla="*/ 479127 w 561332"/>
                  <a:gd name="connsiteY4" fmla="*/ 1822795 h 1905000"/>
                  <a:gd name="connsiteX5" fmla="*/ 280666 w 561332"/>
                  <a:gd name="connsiteY5" fmla="*/ 1905000 h 1905000"/>
                  <a:gd name="connsiteX6" fmla="*/ 280666 w 561332"/>
                  <a:gd name="connsiteY6" fmla="*/ 1905000 h 1905000"/>
                  <a:gd name="connsiteX7" fmla="*/ 82205 w 561332"/>
                  <a:gd name="connsiteY7" fmla="*/ 1822795 h 1905000"/>
                  <a:gd name="connsiteX8" fmla="*/ 0 w 561332"/>
                  <a:gd name="connsiteY8" fmla="*/ 1624334 h 1905000"/>
                  <a:gd name="connsiteX9" fmla="*/ 0 w 561332"/>
                  <a:gd name="connsiteY9" fmla="*/ 280666 h 1905000"/>
                  <a:gd name="connsiteX0" fmla="*/ 0 w 561332"/>
                  <a:gd name="connsiteY0" fmla="*/ 223945 h 1848279"/>
                  <a:gd name="connsiteX1" fmla="*/ 561332 w 561332"/>
                  <a:gd name="connsiteY1" fmla="*/ 223945 h 1848279"/>
                  <a:gd name="connsiteX2" fmla="*/ 561332 w 561332"/>
                  <a:gd name="connsiteY2" fmla="*/ 1567613 h 1848279"/>
                  <a:gd name="connsiteX3" fmla="*/ 479127 w 561332"/>
                  <a:gd name="connsiteY3" fmla="*/ 1766074 h 1848279"/>
                  <a:gd name="connsiteX4" fmla="*/ 280666 w 561332"/>
                  <a:gd name="connsiteY4" fmla="*/ 1848279 h 1848279"/>
                  <a:gd name="connsiteX5" fmla="*/ 280666 w 561332"/>
                  <a:gd name="connsiteY5" fmla="*/ 1848279 h 1848279"/>
                  <a:gd name="connsiteX6" fmla="*/ 82205 w 561332"/>
                  <a:gd name="connsiteY6" fmla="*/ 1766074 h 1848279"/>
                  <a:gd name="connsiteX7" fmla="*/ 0 w 561332"/>
                  <a:gd name="connsiteY7" fmla="*/ 1567613 h 1848279"/>
                  <a:gd name="connsiteX8" fmla="*/ 0 w 561332"/>
                  <a:gd name="connsiteY8" fmla="*/ 223945 h 1848279"/>
                  <a:gd name="connsiteX0" fmla="*/ 0 w 561332"/>
                  <a:gd name="connsiteY0" fmla="*/ 0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0 h 1624334"/>
                  <a:gd name="connsiteX0" fmla="*/ 0 w 561332"/>
                  <a:gd name="connsiteY0" fmla="*/ 1015984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1015984 h 1624334"/>
                  <a:gd name="connsiteX0" fmla="*/ 0 w 561332"/>
                  <a:gd name="connsiteY0" fmla="*/ 0 h 608350"/>
                  <a:gd name="connsiteX1" fmla="*/ 561332 w 561332"/>
                  <a:gd name="connsiteY1" fmla="*/ 0 h 608350"/>
                  <a:gd name="connsiteX2" fmla="*/ 561332 w 561332"/>
                  <a:gd name="connsiteY2" fmla="*/ 327684 h 608350"/>
                  <a:gd name="connsiteX3" fmla="*/ 479127 w 561332"/>
                  <a:gd name="connsiteY3" fmla="*/ 526145 h 608350"/>
                  <a:gd name="connsiteX4" fmla="*/ 280666 w 561332"/>
                  <a:gd name="connsiteY4" fmla="*/ 608350 h 608350"/>
                  <a:gd name="connsiteX5" fmla="*/ 280666 w 561332"/>
                  <a:gd name="connsiteY5" fmla="*/ 608350 h 608350"/>
                  <a:gd name="connsiteX6" fmla="*/ 82205 w 561332"/>
                  <a:gd name="connsiteY6" fmla="*/ 526145 h 608350"/>
                  <a:gd name="connsiteX7" fmla="*/ 0 w 561332"/>
                  <a:gd name="connsiteY7" fmla="*/ 327684 h 608350"/>
                  <a:gd name="connsiteX8" fmla="*/ 0 w 561332"/>
                  <a:gd name="connsiteY8" fmla="*/ 0 h 608350"/>
                  <a:gd name="connsiteX0" fmla="*/ 107 w 561439"/>
                  <a:gd name="connsiteY0" fmla="*/ 0 h 608350"/>
                  <a:gd name="connsiteX1" fmla="*/ 561439 w 561439"/>
                  <a:gd name="connsiteY1" fmla="*/ 0 h 608350"/>
                  <a:gd name="connsiteX2" fmla="*/ 561439 w 561439"/>
                  <a:gd name="connsiteY2" fmla="*/ 327684 h 608350"/>
                  <a:gd name="connsiteX3" fmla="*/ 479234 w 561439"/>
                  <a:gd name="connsiteY3" fmla="*/ 526145 h 608350"/>
                  <a:gd name="connsiteX4" fmla="*/ 280773 w 561439"/>
                  <a:gd name="connsiteY4" fmla="*/ 608350 h 608350"/>
                  <a:gd name="connsiteX5" fmla="*/ 280773 w 561439"/>
                  <a:gd name="connsiteY5" fmla="*/ 608350 h 608350"/>
                  <a:gd name="connsiteX6" fmla="*/ 48048 w 561439"/>
                  <a:gd name="connsiteY6" fmla="*/ 541413 h 608350"/>
                  <a:gd name="connsiteX7" fmla="*/ 107 w 561439"/>
                  <a:gd name="connsiteY7" fmla="*/ 327684 h 608350"/>
                  <a:gd name="connsiteX8" fmla="*/ 107 w 561439"/>
                  <a:gd name="connsiteY8" fmla="*/ 0 h 608350"/>
                  <a:gd name="connsiteX0" fmla="*/ 107 w 561546"/>
                  <a:gd name="connsiteY0" fmla="*/ 0 h 608350"/>
                  <a:gd name="connsiteX1" fmla="*/ 561439 w 561546"/>
                  <a:gd name="connsiteY1" fmla="*/ 0 h 608350"/>
                  <a:gd name="connsiteX2" fmla="*/ 561439 w 561546"/>
                  <a:gd name="connsiteY2" fmla="*/ 327684 h 608350"/>
                  <a:gd name="connsiteX3" fmla="*/ 513498 w 561546"/>
                  <a:gd name="connsiteY3" fmla="*/ 541413 h 608350"/>
                  <a:gd name="connsiteX4" fmla="*/ 280773 w 561546"/>
                  <a:gd name="connsiteY4" fmla="*/ 608350 h 608350"/>
                  <a:gd name="connsiteX5" fmla="*/ 280773 w 561546"/>
                  <a:gd name="connsiteY5" fmla="*/ 608350 h 608350"/>
                  <a:gd name="connsiteX6" fmla="*/ 48048 w 561546"/>
                  <a:gd name="connsiteY6" fmla="*/ 541413 h 608350"/>
                  <a:gd name="connsiteX7" fmla="*/ 107 w 561546"/>
                  <a:gd name="connsiteY7" fmla="*/ 327684 h 608350"/>
                  <a:gd name="connsiteX8" fmla="*/ 107 w 561546"/>
                  <a:gd name="connsiteY8" fmla="*/ 0 h 60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546" h="608350">
                    <a:moveTo>
                      <a:pt x="107" y="0"/>
                    </a:moveTo>
                    <a:lnTo>
                      <a:pt x="561439" y="0"/>
                    </a:lnTo>
                    <a:lnTo>
                      <a:pt x="561439" y="327684"/>
                    </a:lnTo>
                    <a:cubicBezTo>
                      <a:pt x="561439" y="402121"/>
                      <a:pt x="566133" y="488778"/>
                      <a:pt x="513498" y="541413"/>
                    </a:cubicBezTo>
                    <a:cubicBezTo>
                      <a:pt x="460863" y="594048"/>
                      <a:pt x="355210" y="608350"/>
                      <a:pt x="280773" y="608350"/>
                    </a:cubicBezTo>
                    <a:lnTo>
                      <a:pt x="280773" y="608350"/>
                    </a:lnTo>
                    <a:cubicBezTo>
                      <a:pt x="206336" y="608350"/>
                      <a:pt x="100683" y="594048"/>
                      <a:pt x="48048" y="541413"/>
                    </a:cubicBezTo>
                    <a:cubicBezTo>
                      <a:pt x="-4587" y="488778"/>
                      <a:pt x="107" y="402121"/>
                      <a:pt x="107" y="327684"/>
                    </a:cubicBezTo>
                    <a:lnTo>
                      <a:pt x="10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sp>
          <p:nvSpPr>
            <p:cNvPr id="9" name="Rectangle 33"/>
            <p:cNvSpPr/>
            <p:nvPr/>
          </p:nvSpPr>
          <p:spPr>
            <a:xfrm>
              <a:off x="-76200" y="4582098"/>
              <a:ext cx="5191096" cy="4371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nvGrpSpPr>
            <p:cNvPr id="10" name="Group 34"/>
            <p:cNvGrpSpPr/>
            <p:nvPr/>
          </p:nvGrpSpPr>
          <p:grpSpPr>
            <a:xfrm>
              <a:off x="383948" y="3449301"/>
              <a:ext cx="1496667" cy="1150391"/>
              <a:chOff x="7389812" y="4572000"/>
              <a:chExt cx="991368" cy="762000"/>
            </a:xfrm>
          </p:grpSpPr>
          <p:sp>
            <p:nvSpPr>
              <p:cNvPr id="27" name="Rectangle 35"/>
              <p:cNvSpPr/>
              <p:nvPr/>
            </p:nvSpPr>
            <p:spPr>
              <a:xfrm>
                <a:off x="7389813" y="4572000"/>
                <a:ext cx="76200" cy="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28" name="Rectangle 36"/>
              <p:cNvSpPr/>
              <p:nvPr/>
            </p:nvSpPr>
            <p:spPr>
              <a:xfrm>
                <a:off x="8304212" y="4572000"/>
                <a:ext cx="76968" cy="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29" name="Rectangle 37"/>
              <p:cNvSpPr/>
              <p:nvPr/>
            </p:nvSpPr>
            <p:spPr>
              <a:xfrm rot="16200000">
                <a:off x="7847011" y="4114801"/>
                <a:ext cx="76202" cy="990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30" name="Rectangle 38"/>
              <p:cNvSpPr/>
              <p:nvPr/>
            </p:nvSpPr>
            <p:spPr>
              <a:xfrm rot="16200000">
                <a:off x="7847284" y="4800330"/>
                <a:ext cx="75658" cy="990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11" name="Group 39"/>
            <p:cNvGrpSpPr/>
            <p:nvPr/>
          </p:nvGrpSpPr>
          <p:grpSpPr>
            <a:xfrm>
              <a:off x="1774916" y="3449301"/>
              <a:ext cx="1496667" cy="1150391"/>
              <a:chOff x="7389812" y="4572000"/>
              <a:chExt cx="991368" cy="762000"/>
            </a:xfrm>
          </p:grpSpPr>
          <p:sp>
            <p:nvSpPr>
              <p:cNvPr id="23" name="Rectangle 40"/>
              <p:cNvSpPr/>
              <p:nvPr/>
            </p:nvSpPr>
            <p:spPr>
              <a:xfrm>
                <a:off x="7389813" y="4572000"/>
                <a:ext cx="76200" cy="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24" name="Rectangle 41"/>
              <p:cNvSpPr/>
              <p:nvPr/>
            </p:nvSpPr>
            <p:spPr>
              <a:xfrm>
                <a:off x="8304212" y="4572000"/>
                <a:ext cx="76968" cy="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25" name="Rectangle 42"/>
              <p:cNvSpPr/>
              <p:nvPr/>
            </p:nvSpPr>
            <p:spPr>
              <a:xfrm rot="16200000">
                <a:off x="7847011" y="4114801"/>
                <a:ext cx="76202" cy="990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26" name="Rectangle 43"/>
              <p:cNvSpPr/>
              <p:nvPr/>
            </p:nvSpPr>
            <p:spPr>
              <a:xfrm rot="16200000">
                <a:off x="7847284" y="4800330"/>
                <a:ext cx="75658" cy="990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12" name="Group 44"/>
            <p:cNvGrpSpPr/>
            <p:nvPr/>
          </p:nvGrpSpPr>
          <p:grpSpPr>
            <a:xfrm>
              <a:off x="3157783" y="3449301"/>
              <a:ext cx="1496667" cy="1150391"/>
              <a:chOff x="7389812" y="4572000"/>
              <a:chExt cx="991368" cy="762000"/>
            </a:xfrm>
          </p:grpSpPr>
          <p:sp>
            <p:nvSpPr>
              <p:cNvPr id="19" name="Rectangle 45"/>
              <p:cNvSpPr/>
              <p:nvPr/>
            </p:nvSpPr>
            <p:spPr>
              <a:xfrm>
                <a:off x="7389813" y="4572000"/>
                <a:ext cx="76200" cy="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20" name="Rectangle 46"/>
              <p:cNvSpPr/>
              <p:nvPr/>
            </p:nvSpPr>
            <p:spPr>
              <a:xfrm>
                <a:off x="8304212" y="4572000"/>
                <a:ext cx="76968" cy="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21" name="Rectangle 47"/>
              <p:cNvSpPr/>
              <p:nvPr/>
            </p:nvSpPr>
            <p:spPr>
              <a:xfrm rot="16200000">
                <a:off x="7847011" y="4114801"/>
                <a:ext cx="76202" cy="990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22" name="Rectangle 48"/>
              <p:cNvSpPr/>
              <p:nvPr/>
            </p:nvSpPr>
            <p:spPr>
              <a:xfrm rot="16200000">
                <a:off x="7847284" y="4800330"/>
                <a:ext cx="75658" cy="990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sp>
          <p:nvSpPr>
            <p:cNvPr id="13" name="TextBox 78"/>
            <p:cNvSpPr txBox="1"/>
            <p:nvPr/>
          </p:nvSpPr>
          <p:spPr>
            <a:xfrm flipH="1">
              <a:off x="6477000" y="1697139"/>
              <a:ext cx="2743200" cy="70385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800" kern="0" dirty="0">
                  <a:solidFill>
                    <a:schemeClr val="bg1"/>
                  </a:solidFill>
                  <a:latin typeface="Arial" pitchFamily="34" charset="0"/>
                  <a:ea typeface="ByTheButterfly" pitchFamily="2" charset="0"/>
                  <a:cs typeface="Arial" pitchFamily="34" charset="0"/>
                </a:rPr>
                <a:t>Use always high shear dispersion</a:t>
              </a:r>
              <a:endParaRPr lang="en-US" sz="1800" dirty="0">
                <a:solidFill>
                  <a:schemeClr val="bg1"/>
                </a:solidFill>
                <a:latin typeface="Arial" pitchFamily="34" charset="0"/>
                <a:ea typeface="ByTheButterfly" pitchFamily="2" charset="0"/>
                <a:cs typeface="Arial" pitchFamily="34" charset="0"/>
              </a:endParaRPr>
            </a:p>
          </p:txBody>
        </p:sp>
        <p:sp>
          <p:nvSpPr>
            <p:cNvPr id="14" name="TextBox 79"/>
            <p:cNvSpPr txBox="1"/>
            <p:nvPr/>
          </p:nvSpPr>
          <p:spPr>
            <a:xfrm flipH="1">
              <a:off x="6477000" y="2967335"/>
              <a:ext cx="2743200" cy="70385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800" kern="0" dirty="0">
                  <a:solidFill>
                    <a:schemeClr val="bg1"/>
                  </a:solidFill>
                  <a:latin typeface="Arial" pitchFamily="34" charset="0"/>
                  <a:ea typeface="ByTheButterfly" pitchFamily="2" charset="0"/>
                  <a:cs typeface="Arial" pitchFamily="34" charset="0"/>
                </a:rPr>
                <a:t>Order of addition in milling paste</a:t>
              </a:r>
              <a:endParaRPr lang="en-US" sz="1800" dirty="0">
                <a:solidFill>
                  <a:schemeClr val="bg1"/>
                </a:solidFill>
                <a:latin typeface="Arial" pitchFamily="34" charset="0"/>
                <a:ea typeface="ByTheButterfly" pitchFamily="2" charset="0"/>
                <a:cs typeface="Arial" pitchFamily="34" charset="0"/>
              </a:endParaRPr>
            </a:p>
          </p:txBody>
        </p:sp>
        <p:sp>
          <p:nvSpPr>
            <p:cNvPr id="15" name="TextBox 80"/>
            <p:cNvSpPr txBox="1"/>
            <p:nvPr/>
          </p:nvSpPr>
          <p:spPr>
            <a:xfrm flipH="1">
              <a:off x="6477000" y="4364334"/>
              <a:ext cx="2743200" cy="1005507"/>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800" kern="0" dirty="0">
                  <a:solidFill>
                    <a:schemeClr val="bg1"/>
                  </a:solidFill>
                  <a:latin typeface="Arial" pitchFamily="34" charset="0"/>
                  <a:ea typeface="ByTheButterfly" pitchFamily="2" charset="0"/>
                  <a:cs typeface="Arial" pitchFamily="34" charset="0"/>
                </a:rPr>
                <a:t>Do not compare in </a:t>
              </a:r>
              <a:r>
                <a:rPr lang="en-US" sz="1800" kern="0" dirty="0" err="1">
                  <a:solidFill>
                    <a:schemeClr val="bg1"/>
                  </a:solidFill>
                  <a:latin typeface="Arial" pitchFamily="34" charset="0"/>
                  <a:ea typeface="ByTheButterfly" pitchFamily="2" charset="0"/>
                  <a:cs typeface="Arial" pitchFamily="34" charset="0"/>
                </a:rPr>
                <a:t>pregel</a:t>
              </a:r>
              <a:r>
                <a:rPr lang="en-US" sz="1800" kern="0" dirty="0">
                  <a:solidFill>
                    <a:schemeClr val="bg1"/>
                  </a:solidFill>
                  <a:latin typeface="Arial" pitchFamily="34" charset="0"/>
                  <a:ea typeface="ByTheButterfly" pitchFamily="2" charset="0"/>
                  <a:cs typeface="Arial" pitchFamily="34" charset="0"/>
                </a:rPr>
                <a:t>, do it in final formulations</a:t>
              </a:r>
              <a:endParaRPr lang="en-US" sz="1800" dirty="0">
                <a:solidFill>
                  <a:schemeClr val="bg1"/>
                </a:solidFill>
                <a:latin typeface="Arial" pitchFamily="34" charset="0"/>
                <a:ea typeface="ByTheButterfly" pitchFamily="2" charset="0"/>
                <a:cs typeface="Arial" pitchFamily="34" charset="0"/>
              </a:endParaRPr>
            </a:p>
          </p:txBody>
        </p:sp>
        <p:sp>
          <p:nvSpPr>
            <p:cNvPr id="16" name="Oval 81"/>
            <p:cNvSpPr/>
            <p:nvPr/>
          </p:nvSpPr>
          <p:spPr>
            <a:xfrm>
              <a:off x="5576976" y="1689013"/>
              <a:ext cx="762000" cy="76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dirty="0">
                  <a:latin typeface="Arial" pitchFamily="34" charset="0"/>
                  <a:cs typeface="Arial" pitchFamily="34" charset="0"/>
                </a:rPr>
                <a:t>01</a:t>
              </a:r>
            </a:p>
          </p:txBody>
        </p:sp>
        <p:sp>
          <p:nvSpPr>
            <p:cNvPr id="17" name="Oval 82"/>
            <p:cNvSpPr/>
            <p:nvPr/>
          </p:nvSpPr>
          <p:spPr>
            <a:xfrm>
              <a:off x="5576976" y="3069239"/>
              <a:ext cx="762000" cy="76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dirty="0">
                  <a:latin typeface="Arial" pitchFamily="34" charset="0"/>
                  <a:cs typeface="Arial" pitchFamily="34" charset="0"/>
                </a:rPr>
                <a:t>02</a:t>
              </a:r>
            </a:p>
          </p:txBody>
        </p:sp>
        <p:sp>
          <p:nvSpPr>
            <p:cNvPr id="18" name="Oval 83"/>
            <p:cNvSpPr/>
            <p:nvPr/>
          </p:nvSpPr>
          <p:spPr>
            <a:xfrm>
              <a:off x="5576976" y="4449465"/>
              <a:ext cx="762000" cy="76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dirty="0">
                  <a:latin typeface="Arial" pitchFamily="34" charset="0"/>
                  <a:cs typeface="Arial" pitchFamily="34" charset="0"/>
                </a:rPr>
                <a:t>03</a:t>
              </a:r>
            </a:p>
          </p:txBody>
        </p:sp>
      </p:grpSp>
    </p:spTree>
    <p:extLst>
      <p:ext uri="{BB962C8B-B14F-4D97-AF65-F5344CB8AC3E}">
        <p14:creationId xmlns:p14="http://schemas.microsoft.com/office/powerpoint/2010/main" val="2936653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4"/>
          </p:nvPr>
        </p:nvSpPr>
        <p:spPr>
          <a:xfrm>
            <a:off x="7214137" y="6572272"/>
            <a:ext cx="1905000" cy="314348"/>
          </a:xfrm>
        </p:spPr>
        <p:txBody>
          <a:bodyPr/>
          <a:lstStyle/>
          <a:p>
            <a:fld id="{661E827C-A994-42D8-82A3-D43131788BB2}" type="slidenum">
              <a:rPr lang="es-ES"/>
              <a:pPr/>
              <a:t>25</a:t>
            </a:fld>
            <a:endParaRPr lang="es-ES" dirty="0"/>
          </a:p>
        </p:txBody>
      </p:sp>
      <p:sp>
        <p:nvSpPr>
          <p:cNvPr id="229378" name="Rectangle 2"/>
          <p:cNvSpPr>
            <a:spLocks noChangeArrowheads="1"/>
          </p:cNvSpPr>
          <p:nvPr/>
        </p:nvSpPr>
        <p:spPr bwMode="auto">
          <a:xfrm>
            <a:off x="1219200" y="0"/>
            <a:ext cx="7734300" cy="1066800"/>
          </a:xfrm>
          <a:prstGeom prst="rect">
            <a:avLst/>
          </a:prstGeom>
          <a:noFill/>
          <a:ln w="9525">
            <a:noFill/>
            <a:miter lim="800000"/>
            <a:headEnd/>
            <a:tailEnd/>
          </a:ln>
          <a:effectLst/>
        </p:spPr>
        <p:txBody>
          <a:bodyPr anchor="ctr"/>
          <a:lstStyle/>
          <a:p>
            <a:pPr algn="r"/>
            <a:r>
              <a:rPr lang="es-ES" sz="2800" dirty="0" err="1">
                <a:solidFill>
                  <a:schemeClr val="bg1"/>
                </a:solidFill>
                <a:latin typeface="Verdana" pitchFamily="34" charset="0"/>
              </a:rPr>
              <a:t>Dispersion</a:t>
            </a:r>
            <a:r>
              <a:rPr lang="es-ES" sz="2800" dirty="0">
                <a:solidFill>
                  <a:schemeClr val="bg1"/>
                </a:solidFill>
                <a:latin typeface="Verdana" pitchFamily="34" charset="0"/>
              </a:rPr>
              <a:t> </a:t>
            </a:r>
            <a:r>
              <a:rPr lang="es-ES" sz="2800" dirty="0" err="1">
                <a:solidFill>
                  <a:schemeClr val="bg1"/>
                </a:solidFill>
                <a:latin typeface="Verdana" pitchFamily="34" charset="0"/>
              </a:rPr>
              <a:t>is</a:t>
            </a:r>
            <a:r>
              <a:rPr lang="es-ES" sz="2800" dirty="0">
                <a:solidFill>
                  <a:schemeClr val="bg1"/>
                </a:solidFill>
                <a:latin typeface="Verdana" pitchFamily="34" charset="0"/>
              </a:rPr>
              <a:t> </a:t>
            </a:r>
            <a:r>
              <a:rPr lang="es-ES" sz="2800" dirty="0" err="1">
                <a:solidFill>
                  <a:schemeClr val="bg1"/>
                </a:solidFill>
                <a:latin typeface="Verdana" pitchFamily="34" charset="0"/>
              </a:rPr>
              <a:t>the</a:t>
            </a:r>
            <a:r>
              <a:rPr lang="es-ES" sz="2800" dirty="0">
                <a:solidFill>
                  <a:schemeClr val="bg1"/>
                </a:solidFill>
                <a:latin typeface="Verdana" pitchFamily="34" charset="0"/>
              </a:rPr>
              <a:t> </a:t>
            </a:r>
            <a:r>
              <a:rPr lang="es-ES" sz="2800" dirty="0" err="1">
                <a:solidFill>
                  <a:schemeClr val="bg1"/>
                </a:solidFill>
                <a:latin typeface="Verdana" pitchFamily="34" charset="0"/>
              </a:rPr>
              <a:t>key</a:t>
            </a:r>
            <a:endParaRPr lang="en-GB" sz="2800" dirty="0">
              <a:solidFill>
                <a:schemeClr val="bg1"/>
              </a:solidFill>
              <a:latin typeface="Verdana" pitchFamily="34" charset="0"/>
            </a:endParaRPr>
          </a:p>
        </p:txBody>
      </p:sp>
      <p:pic>
        <p:nvPicPr>
          <p:cNvPr id="229379" name="Picture 3" descr="efectoDonut"/>
          <p:cNvPicPr>
            <a:picLocks noChangeAspect="1" noChangeArrowheads="1"/>
          </p:cNvPicPr>
          <p:nvPr/>
        </p:nvPicPr>
        <p:blipFill>
          <a:blip r:embed="rId4" cstate="print"/>
          <a:srcRect/>
          <a:stretch>
            <a:fillRect/>
          </a:stretch>
        </p:blipFill>
        <p:spPr bwMode="auto">
          <a:xfrm>
            <a:off x="5075238" y="3529013"/>
            <a:ext cx="2592387" cy="1944687"/>
          </a:xfrm>
          <a:prstGeom prst="rect">
            <a:avLst/>
          </a:prstGeom>
          <a:noFill/>
        </p:spPr>
      </p:pic>
      <p:sp>
        <p:nvSpPr>
          <p:cNvPr id="229380" name="Text Box 4"/>
          <p:cNvSpPr txBox="1">
            <a:spLocks noChangeArrowheads="1"/>
          </p:cNvSpPr>
          <p:nvPr/>
        </p:nvSpPr>
        <p:spPr bwMode="auto">
          <a:xfrm>
            <a:off x="4500563" y="1341438"/>
            <a:ext cx="4572000" cy="2014537"/>
          </a:xfrm>
          <a:prstGeom prst="rect">
            <a:avLst/>
          </a:prstGeom>
          <a:noFill/>
          <a:ln w="9525">
            <a:noFill/>
            <a:miter lim="800000"/>
            <a:headEnd/>
            <a:tailEnd/>
          </a:ln>
          <a:effectLst/>
        </p:spPr>
        <p:txBody>
          <a:bodyPr>
            <a:spAutoFit/>
          </a:bodyPr>
          <a:lstStyle/>
          <a:p>
            <a:r>
              <a:rPr lang="en-US" sz="1800" b="1">
                <a:solidFill>
                  <a:srgbClr val="002060"/>
                </a:solidFill>
                <a:latin typeface="Verdana" pitchFamily="34" charset="0"/>
                <a:cs typeface="Arial" charset="0"/>
              </a:rPr>
              <a:t>Mixing conditions as with other rheological additives is a key step</a:t>
            </a:r>
          </a:p>
          <a:p>
            <a:endParaRPr lang="en-US" sz="1800" b="1">
              <a:solidFill>
                <a:srgbClr val="002060"/>
              </a:solidFill>
              <a:latin typeface="Verdana" pitchFamily="34" charset="0"/>
              <a:cs typeface="Arial" charset="0"/>
            </a:endParaRPr>
          </a:p>
          <a:p>
            <a:r>
              <a:rPr lang="en-US" sz="1800" b="1">
                <a:solidFill>
                  <a:srgbClr val="002060"/>
                </a:solidFill>
                <a:latin typeface="Verdana" pitchFamily="34" charset="0"/>
                <a:cs typeface="Arial" charset="0"/>
              </a:rPr>
              <a:t>High linear shear rates are recommended. Doughnut shape mixing mass is a good indicator of right mixing conditions</a:t>
            </a:r>
          </a:p>
        </p:txBody>
      </p:sp>
      <p:grpSp>
        <p:nvGrpSpPr>
          <p:cNvPr id="2" name="Group 5"/>
          <p:cNvGrpSpPr>
            <a:grpSpLocks/>
          </p:cNvGrpSpPr>
          <p:nvPr/>
        </p:nvGrpSpPr>
        <p:grpSpPr bwMode="auto">
          <a:xfrm>
            <a:off x="0" y="1628775"/>
            <a:ext cx="4500563" cy="3792538"/>
            <a:chOff x="0" y="1026"/>
            <a:chExt cx="2835" cy="2389"/>
          </a:xfrm>
        </p:grpSpPr>
        <p:graphicFrame>
          <p:nvGraphicFramePr>
            <p:cNvPr id="229382" name="Object 6"/>
            <p:cNvGraphicFramePr>
              <a:graphicFrameLocks noChangeAspect="1"/>
            </p:cNvGraphicFramePr>
            <p:nvPr/>
          </p:nvGraphicFramePr>
          <p:xfrm>
            <a:off x="0" y="1026"/>
            <a:ext cx="2835" cy="2239"/>
          </p:xfrm>
          <a:graphic>
            <a:graphicData uri="http://schemas.openxmlformats.org/presentationml/2006/ole">
              <mc:AlternateContent xmlns:mc="http://schemas.openxmlformats.org/markup-compatibility/2006">
                <mc:Choice xmlns:v="urn:schemas-microsoft-com:vml" Requires="v">
                  <p:oleObj spid="_x0000_s49187" name="Gráfico" r:id="rId5" imgW="3386160" imgH="3521160" progId="Excel.Sheet.8">
                    <p:embed/>
                  </p:oleObj>
                </mc:Choice>
                <mc:Fallback>
                  <p:oleObj name="Gráfico" r:id="rId5" imgW="3386160" imgH="3521160" progId="Excel.Sheet.8">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t="11998" b="11998"/>
                        <a:stretch>
                          <a:fillRect/>
                        </a:stretch>
                      </p:blipFill>
                      <p:spPr bwMode="auto">
                        <a:xfrm>
                          <a:off x="0" y="1026"/>
                          <a:ext cx="2835" cy="22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383" name="Text Box 7"/>
            <p:cNvSpPr txBox="1">
              <a:spLocks noChangeArrowheads="1"/>
            </p:cNvSpPr>
            <p:nvPr/>
          </p:nvSpPr>
          <p:spPr bwMode="auto">
            <a:xfrm>
              <a:off x="793" y="3203"/>
              <a:ext cx="1504" cy="212"/>
            </a:xfrm>
            <a:prstGeom prst="rect">
              <a:avLst/>
            </a:prstGeom>
            <a:noFill/>
            <a:ln w="9525">
              <a:noFill/>
              <a:miter lim="800000"/>
              <a:headEnd/>
              <a:tailEnd/>
            </a:ln>
            <a:effectLst/>
          </p:spPr>
          <p:txBody>
            <a:bodyPr wrap="none">
              <a:spAutoFit/>
            </a:bodyPr>
            <a:lstStyle/>
            <a:p>
              <a:r>
                <a:rPr lang="es-ES" sz="1600" b="1">
                  <a:latin typeface="Arial" charset="0"/>
                </a:rPr>
                <a:t>Peripheral Speed (m/s)</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AA2E0A3-F60B-4B90-BD46-8A49F76BFB33}"/>
              </a:ext>
            </a:extLst>
          </p:cNvPr>
          <p:cNvSpPr>
            <a:spLocks noGrp="1"/>
          </p:cNvSpPr>
          <p:nvPr>
            <p:ph type="sldNum" sz="quarter" idx="4"/>
          </p:nvPr>
        </p:nvSpPr>
        <p:spPr/>
        <p:txBody>
          <a:bodyPr/>
          <a:lstStyle/>
          <a:p>
            <a:pPr>
              <a:defRPr/>
            </a:pPr>
            <a:fld id="{2B6561BF-F755-4D0C-B9E2-FE536ECBAE15}" type="slidenum">
              <a:rPr lang="es-ES" smtClean="0"/>
              <a:pPr>
                <a:defRPr/>
              </a:pPr>
              <a:t>26</a:t>
            </a:fld>
            <a:endParaRPr lang="es-ES" dirty="0"/>
          </a:p>
        </p:txBody>
      </p:sp>
      <p:pic>
        <p:nvPicPr>
          <p:cNvPr id="4" name="Imagen 3" descr="171009 Pangel Dispersion with film.pptx - PowerPoint">
            <a:hlinkClick r:id="rId2" action="ppaction://hlinkpres?slideindex=22&amp;slidetitle=Dispersion in SOLVENT based systems"/>
            <a:extLst>
              <a:ext uri="{FF2B5EF4-FFF2-40B4-BE49-F238E27FC236}">
                <a16:creationId xmlns:a16="http://schemas.microsoft.com/office/drawing/2014/main" id="{FE1C8792-31FA-4B4E-BACB-FBD2E0DB3BBB}"/>
              </a:ext>
            </a:extLst>
          </p:cNvPr>
          <p:cNvPicPr>
            <a:picLocks noChangeAspect="1"/>
          </p:cNvPicPr>
          <p:nvPr/>
        </p:nvPicPr>
        <p:blipFill rotWithShape="1">
          <a:blip r:embed="rId3">
            <a:extLst>
              <a:ext uri="{28A0092B-C50C-407E-A947-70E740481C1C}">
                <a14:useLocalDpi xmlns:a14="http://schemas.microsoft.com/office/drawing/2010/main" val="0"/>
              </a:ext>
            </a:extLst>
          </a:blip>
          <a:srcRect l="19288" t="25007" r="2750" b="5012"/>
          <a:stretch/>
        </p:blipFill>
        <p:spPr>
          <a:xfrm>
            <a:off x="1043608" y="1700808"/>
            <a:ext cx="7128792" cy="4032448"/>
          </a:xfrm>
          <a:prstGeom prst="rect">
            <a:avLst/>
          </a:prstGeom>
        </p:spPr>
      </p:pic>
    </p:spTree>
    <p:extLst>
      <p:ext uri="{BB962C8B-B14F-4D97-AF65-F5344CB8AC3E}">
        <p14:creationId xmlns:p14="http://schemas.microsoft.com/office/powerpoint/2010/main" val="324981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a:xfrm>
            <a:off x="7214137" y="6572272"/>
            <a:ext cx="1905000" cy="314348"/>
          </a:xfrm>
        </p:spPr>
        <p:txBody>
          <a:bodyPr/>
          <a:lstStyle/>
          <a:p>
            <a:fld id="{2BD28606-76B9-4A84-A7E2-AB43C286011E}" type="slidenum">
              <a:rPr lang="es-ES"/>
              <a:pPr/>
              <a:t>27</a:t>
            </a:fld>
            <a:endParaRPr lang="es-ES"/>
          </a:p>
        </p:txBody>
      </p:sp>
      <p:sp>
        <p:nvSpPr>
          <p:cNvPr id="231437" name="Rectangle 13"/>
          <p:cNvSpPr>
            <a:spLocks noChangeArrowheads="1"/>
          </p:cNvSpPr>
          <p:nvPr/>
        </p:nvSpPr>
        <p:spPr bwMode="auto">
          <a:xfrm>
            <a:off x="1219200" y="0"/>
            <a:ext cx="7734300" cy="1066800"/>
          </a:xfrm>
          <a:prstGeom prst="rect">
            <a:avLst/>
          </a:prstGeom>
          <a:noFill/>
          <a:ln w="9525">
            <a:noFill/>
            <a:miter lim="800000"/>
            <a:headEnd/>
            <a:tailEnd/>
          </a:ln>
          <a:effectLst/>
        </p:spPr>
        <p:txBody>
          <a:bodyPr anchor="ctr"/>
          <a:lstStyle/>
          <a:p>
            <a:pPr algn="r"/>
            <a:r>
              <a:rPr lang="es-ES" sz="2800" dirty="0" err="1">
                <a:solidFill>
                  <a:schemeClr val="bg1"/>
                </a:solidFill>
                <a:latin typeface="Verdana" pitchFamily="34" charset="0"/>
              </a:rPr>
              <a:t>Order</a:t>
            </a:r>
            <a:r>
              <a:rPr lang="es-ES" sz="2800" dirty="0">
                <a:solidFill>
                  <a:schemeClr val="bg1"/>
                </a:solidFill>
                <a:latin typeface="Verdana" pitchFamily="34" charset="0"/>
              </a:rPr>
              <a:t> of </a:t>
            </a:r>
            <a:r>
              <a:rPr lang="es-ES" sz="2800" dirty="0" err="1">
                <a:solidFill>
                  <a:schemeClr val="bg1"/>
                </a:solidFill>
                <a:latin typeface="Verdana" pitchFamily="34" charset="0"/>
              </a:rPr>
              <a:t>addition</a:t>
            </a:r>
            <a:endParaRPr lang="en-GB" sz="2800" dirty="0">
              <a:solidFill>
                <a:schemeClr val="bg1"/>
              </a:solidFill>
              <a:latin typeface="Verdana" pitchFamily="34" charset="0"/>
            </a:endParaRPr>
          </a:p>
        </p:txBody>
      </p:sp>
      <p:pic>
        <p:nvPicPr>
          <p:cNvPr id="231449" name="Picture 25"/>
          <p:cNvPicPr>
            <a:picLocks noChangeAspect="1" noChangeArrowheads="1"/>
          </p:cNvPicPr>
          <p:nvPr/>
        </p:nvPicPr>
        <p:blipFill>
          <a:blip r:embed="rId3" cstate="print"/>
          <a:srcRect/>
          <a:stretch>
            <a:fillRect/>
          </a:stretch>
        </p:blipFill>
        <p:spPr bwMode="auto">
          <a:xfrm>
            <a:off x="823913" y="1647825"/>
            <a:ext cx="7496175" cy="35623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Marcador de número de diapositiva"/>
          <p:cNvSpPr>
            <a:spLocks noGrp="1"/>
          </p:cNvSpPr>
          <p:nvPr>
            <p:ph type="sldNum" sz="quarter" idx="4"/>
          </p:nvPr>
        </p:nvSpPr>
        <p:spPr>
          <a:xfrm>
            <a:off x="7214137" y="6572272"/>
            <a:ext cx="1905000" cy="314348"/>
          </a:xfrm>
          <a:noFill/>
        </p:spPr>
        <p:txBody>
          <a:bodyPr/>
          <a:lstStyle/>
          <a:p>
            <a:fld id="{C16ACF20-D6A8-42AF-9303-F4388C9F429A}" type="slidenum">
              <a:rPr lang="es-ES" smtClean="0"/>
              <a:pPr/>
              <a:t>28</a:t>
            </a:fld>
            <a:endParaRPr lang="es-ES"/>
          </a:p>
        </p:txBody>
      </p:sp>
      <p:sp>
        <p:nvSpPr>
          <p:cNvPr id="12291" name="Rectangle 3"/>
          <p:cNvSpPr>
            <a:spLocks noGrp="1" noChangeArrowheads="1"/>
          </p:cNvSpPr>
          <p:nvPr>
            <p:ph type="title"/>
          </p:nvPr>
        </p:nvSpPr>
        <p:spPr>
          <a:noFill/>
        </p:spPr>
        <p:txBody>
          <a:bodyPr/>
          <a:lstStyle/>
          <a:p>
            <a:pPr eaLnBrk="1" hangingPunct="1"/>
            <a:r>
              <a:rPr lang="en-GB" dirty="0"/>
              <a:t>Pangel OM &amp; OMD use</a:t>
            </a:r>
          </a:p>
        </p:txBody>
      </p:sp>
      <p:sp>
        <p:nvSpPr>
          <p:cNvPr id="12292" name="2 Subtítulo"/>
          <p:cNvSpPr>
            <a:spLocks/>
          </p:cNvSpPr>
          <p:nvPr/>
        </p:nvSpPr>
        <p:spPr bwMode="auto">
          <a:xfrm>
            <a:off x="395288" y="1557338"/>
            <a:ext cx="5256212" cy="3514736"/>
          </a:xfrm>
          <a:prstGeom prst="rect">
            <a:avLst/>
          </a:prstGeom>
          <a:noFill/>
          <a:ln w="9525">
            <a:noFill/>
            <a:miter lim="800000"/>
            <a:headEnd/>
            <a:tailEnd/>
          </a:ln>
        </p:spPr>
        <p:txBody>
          <a:bodyPr/>
          <a:lstStyle/>
          <a:p>
            <a:pPr defTabSz="655638">
              <a:lnSpc>
                <a:spcPct val="110000"/>
              </a:lnSpc>
              <a:spcBef>
                <a:spcPct val="25000"/>
              </a:spcBef>
            </a:pPr>
            <a:r>
              <a:rPr lang="en-GB" sz="2000" b="1" dirty="0">
                <a:latin typeface="Verdana" pitchFamily="34" charset="0"/>
              </a:rPr>
              <a:t>PANGEL OM4 &amp; OM8</a:t>
            </a:r>
            <a:r>
              <a:rPr lang="en-GB" sz="2000" dirty="0">
                <a:solidFill>
                  <a:srgbClr val="163458"/>
                </a:solidFill>
                <a:latin typeface="Verdana" pitchFamily="34" charset="0"/>
              </a:rPr>
              <a:t> require the use of a polar activator at 30-60% on clay basis. This will normally be mixed with 5% of water in the mix. </a:t>
            </a:r>
            <a:r>
              <a:rPr lang="en-US" sz="2000" dirty="0">
                <a:solidFill>
                  <a:srgbClr val="163458"/>
                </a:solidFill>
                <a:latin typeface="Verdana" pitchFamily="34" charset="0"/>
              </a:rPr>
              <a:t>They are used for promoting the aggregation of bentonite platelets. </a:t>
            </a:r>
          </a:p>
          <a:p>
            <a:pPr defTabSz="655638">
              <a:lnSpc>
                <a:spcPct val="110000"/>
              </a:lnSpc>
              <a:spcBef>
                <a:spcPct val="25000"/>
              </a:spcBef>
            </a:pPr>
            <a:r>
              <a:rPr lang="en-US" sz="2000" dirty="0">
                <a:solidFill>
                  <a:srgbClr val="163458"/>
                </a:solidFill>
                <a:latin typeface="Verdana" pitchFamily="34" charset="0"/>
              </a:rPr>
              <a:t>Polar activators are used when a pregel is made. Pregel normal concentration is between 5-6% clay concentration in solvent.</a:t>
            </a:r>
          </a:p>
          <a:p>
            <a:pPr defTabSz="655638">
              <a:lnSpc>
                <a:spcPct val="110000"/>
              </a:lnSpc>
              <a:spcBef>
                <a:spcPct val="25000"/>
              </a:spcBef>
            </a:pPr>
            <a:endParaRPr lang="en-GB" sz="1200" dirty="0">
              <a:solidFill>
                <a:srgbClr val="163458"/>
              </a:solidFill>
              <a:latin typeface="Verdana" pitchFamily="34" charset="0"/>
            </a:endParaRPr>
          </a:p>
        </p:txBody>
      </p:sp>
      <p:sp>
        <p:nvSpPr>
          <p:cNvPr id="12293" name="2 Subtítulo"/>
          <p:cNvSpPr>
            <a:spLocks/>
          </p:cNvSpPr>
          <p:nvPr/>
        </p:nvSpPr>
        <p:spPr bwMode="auto">
          <a:xfrm>
            <a:off x="395288" y="5072074"/>
            <a:ext cx="8353425" cy="1225054"/>
          </a:xfrm>
          <a:prstGeom prst="rect">
            <a:avLst/>
          </a:prstGeom>
          <a:noFill/>
          <a:ln w="9525">
            <a:noFill/>
            <a:miter lim="800000"/>
            <a:headEnd/>
            <a:tailEnd/>
          </a:ln>
        </p:spPr>
        <p:txBody>
          <a:bodyPr/>
          <a:lstStyle/>
          <a:p>
            <a:pPr defTabSz="655638">
              <a:lnSpc>
                <a:spcPct val="110000"/>
              </a:lnSpc>
              <a:spcBef>
                <a:spcPct val="25000"/>
              </a:spcBef>
            </a:pPr>
            <a:r>
              <a:rPr lang="en-GB" sz="2000" b="1" dirty="0">
                <a:latin typeface="Verdana" pitchFamily="34" charset="0"/>
              </a:rPr>
              <a:t>PANGEL OMD1 &amp; PANGEL OMD2</a:t>
            </a:r>
            <a:r>
              <a:rPr lang="en-GB" sz="2000" dirty="0">
                <a:solidFill>
                  <a:srgbClr val="163458"/>
                </a:solidFill>
                <a:latin typeface="Verdana" pitchFamily="34" charset="0"/>
              </a:rPr>
              <a:t> </a:t>
            </a:r>
          </a:p>
          <a:p>
            <a:pPr defTabSz="655638">
              <a:lnSpc>
                <a:spcPct val="110000"/>
              </a:lnSpc>
              <a:spcBef>
                <a:spcPct val="25000"/>
              </a:spcBef>
            </a:pPr>
            <a:r>
              <a:rPr lang="en-GB" sz="2000" dirty="0">
                <a:solidFill>
                  <a:srgbClr val="163458"/>
                </a:solidFill>
                <a:latin typeface="Verdana" pitchFamily="34" charset="0"/>
              </a:rPr>
              <a:t>Do not require polar activators. </a:t>
            </a:r>
          </a:p>
        </p:txBody>
      </p:sp>
      <p:pic>
        <p:nvPicPr>
          <p:cNvPr id="12294" name="Picture 6"/>
          <p:cNvPicPr>
            <a:picLocks noChangeAspect="1" noChangeArrowheads="1"/>
          </p:cNvPicPr>
          <p:nvPr/>
        </p:nvPicPr>
        <p:blipFill>
          <a:blip r:embed="rId3" cstate="print"/>
          <a:srcRect/>
          <a:stretch>
            <a:fillRect/>
          </a:stretch>
        </p:blipFill>
        <p:spPr bwMode="auto">
          <a:xfrm>
            <a:off x="5940425" y="1643050"/>
            <a:ext cx="2447925" cy="17319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 name="2246 Rectángulo"/>
          <p:cNvSpPr/>
          <p:nvPr/>
        </p:nvSpPr>
        <p:spPr>
          <a:xfrm>
            <a:off x="6313059" y="1899144"/>
            <a:ext cx="2637011" cy="3816424"/>
          </a:xfrm>
          <a:prstGeom prst="rect">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46" name="2245 Rectángulo"/>
          <p:cNvSpPr/>
          <p:nvPr/>
        </p:nvSpPr>
        <p:spPr>
          <a:xfrm>
            <a:off x="3178878" y="2338806"/>
            <a:ext cx="3129715" cy="3096344"/>
          </a:xfrm>
          <a:prstGeom prst="rect">
            <a:avLst/>
          </a:prstGeom>
          <a:solidFill>
            <a:srgbClr val="FFE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45" name="2244 Rectángulo"/>
          <p:cNvSpPr/>
          <p:nvPr/>
        </p:nvSpPr>
        <p:spPr>
          <a:xfrm>
            <a:off x="1296034" y="3068960"/>
            <a:ext cx="1835806" cy="2016224"/>
          </a:xfrm>
          <a:prstGeom prst="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44" name="2243 Rectángulo"/>
          <p:cNvSpPr/>
          <p:nvPr/>
        </p:nvSpPr>
        <p:spPr>
          <a:xfrm>
            <a:off x="71898" y="3356992"/>
            <a:ext cx="1187734" cy="14401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3 Marcador de número de diapositiva"/>
          <p:cNvSpPr>
            <a:spLocks noGrp="1"/>
          </p:cNvSpPr>
          <p:nvPr>
            <p:ph type="sldNum" sz="quarter" idx="4"/>
          </p:nvPr>
        </p:nvSpPr>
        <p:spPr>
          <a:xfrm>
            <a:off x="7214137" y="6572272"/>
            <a:ext cx="1905000" cy="314348"/>
          </a:xfrm>
        </p:spPr>
        <p:txBody>
          <a:bodyPr/>
          <a:lstStyle/>
          <a:p>
            <a:fld id="{D3021279-FAE0-4D3B-8F26-CB75BB1EBA18}" type="slidenum">
              <a:rPr lang="es-ES"/>
              <a:pPr/>
              <a:t>29</a:t>
            </a:fld>
            <a:endParaRPr lang="es-ES"/>
          </a:p>
        </p:txBody>
      </p:sp>
      <p:sp>
        <p:nvSpPr>
          <p:cNvPr id="14" name="1 Título"/>
          <p:cNvSpPr txBox="1">
            <a:spLocks/>
          </p:cNvSpPr>
          <p:nvPr/>
        </p:nvSpPr>
        <p:spPr>
          <a:xfrm>
            <a:off x="928688" y="0"/>
            <a:ext cx="7772400" cy="1000125"/>
          </a:xfrm>
          <a:prstGeom prst="rect">
            <a:avLst/>
          </a:prstGeom>
        </p:spPr>
        <p:txBody>
          <a:bodyPr anchor="ctr">
            <a:noAutofit/>
          </a:bodyPr>
          <a:lstStyle/>
          <a:p>
            <a:pPr algn="r"/>
            <a:r>
              <a:rPr lang="es-ES_tradnl" sz="2800" dirty="0">
                <a:solidFill>
                  <a:schemeClr val="bg1"/>
                </a:solidFill>
                <a:latin typeface="Verdana" pitchFamily="34" charset="0"/>
              </a:rPr>
              <a:t>Pangel OM and </a:t>
            </a:r>
          </a:p>
          <a:p>
            <a:pPr algn="r"/>
            <a:r>
              <a:rPr lang="es-ES_tradnl" sz="2800" dirty="0" err="1">
                <a:solidFill>
                  <a:schemeClr val="bg1"/>
                </a:solidFill>
                <a:latin typeface="Verdana" pitchFamily="34" charset="0"/>
              </a:rPr>
              <a:t>the</a:t>
            </a:r>
            <a:r>
              <a:rPr lang="es-ES_tradnl" sz="2800" dirty="0">
                <a:solidFill>
                  <a:schemeClr val="bg1"/>
                </a:solidFill>
                <a:latin typeface="Verdana" pitchFamily="34" charset="0"/>
              </a:rPr>
              <a:t> role of polar </a:t>
            </a:r>
            <a:r>
              <a:rPr lang="es-ES_tradnl" sz="2800" dirty="0" err="1">
                <a:solidFill>
                  <a:schemeClr val="bg1"/>
                </a:solidFill>
                <a:latin typeface="Verdana" pitchFamily="34" charset="0"/>
              </a:rPr>
              <a:t>activators</a:t>
            </a:r>
            <a:endParaRPr lang="es-ES_tradnl" sz="2800" dirty="0">
              <a:solidFill>
                <a:schemeClr val="bg1"/>
              </a:solidFill>
              <a:latin typeface="Verdana" pitchFamily="34" charset="0"/>
            </a:endParaRPr>
          </a:p>
        </p:txBody>
      </p:sp>
      <p:grpSp>
        <p:nvGrpSpPr>
          <p:cNvPr id="2" name="2182 Grupo"/>
          <p:cNvGrpSpPr/>
          <p:nvPr/>
        </p:nvGrpSpPr>
        <p:grpSpPr>
          <a:xfrm>
            <a:off x="143906" y="3625348"/>
            <a:ext cx="954801" cy="516632"/>
            <a:chOff x="251520" y="3645024"/>
            <a:chExt cx="1354041" cy="732656"/>
          </a:xfrm>
        </p:grpSpPr>
        <p:grpSp>
          <p:nvGrpSpPr>
            <p:cNvPr id="3" name="101 Grupo"/>
            <p:cNvGrpSpPr/>
            <p:nvPr/>
          </p:nvGrpSpPr>
          <p:grpSpPr>
            <a:xfrm>
              <a:off x="323528" y="3645024"/>
              <a:ext cx="1257300" cy="261257"/>
              <a:chOff x="611560" y="4116423"/>
              <a:chExt cx="1257300" cy="261257"/>
            </a:xfrm>
          </p:grpSpPr>
          <p:grpSp>
            <p:nvGrpSpPr>
              <p:cNvPr id="4" name="Group 74"/>
              <p:cNvGrpSpPr>
                <a:grpSpLocks/>
              </p:cNvGrpSpPr>
              <p:nvPr/>
            </p:nvGrpSpPr>
            <p:grpSpPr bwMode="auto">
              <a:xfrm>
                <a:off x="611560" y="4149080"/>
                <a:ext cx="1257300" cy="228600"/>
                <a:chOff x="840" y="576"/>
                <a:chExt cx="2048" cy="384"/>
              </a:xfrm>
            </p:grpSpPr>
            <p:sp>
              <p:nvSpPr>
                <p:cNvPr id="31"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32"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5" name="56 Grupo"/>
              <p:cNvGrpSpPr/>
              <p:nvPr/>
            </p:nvGrpSpPr>
            <p:grpSpPr>
              <a:xfrm>
                <a:off x="683568" y="4149080"/>
                <a:ext cx="131500" cy="72008"/>
                <a:chOff x="410124" y="3518807"/>
                <a:chExt cx="887997" cy="486257"/>
              </a:xfrm>
            </p:grpSpPr>
            <p:sp>
              <p:nvSpPr>
                <p:cNvPr id="54" name="5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5" name="5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 name="57 Grupo"/>
              <p:cNvGrpSpPr/>
              <p:nvPr/>
            </p:nvGrpSpPr>
            <p:grpSpPr>
              <a:xfrm>
                <a:off x="835968" y="4221088"/>
                <a:ext cx="131500" cy="72008"/>
                <a:chOff x="410124" y="3518807"/>
                <a:chExt cx="887997" cy="486257"/>
              </a:xfrm>
            </p:grpSpPr>
            <p:sp>
              <p:nvSpPr>
                <p:cNvPr id="59" name="5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0" name="5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1" name="6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 name="61 Grupo"/>
              <p:cNvGrpSpPr/>
              <p:nvPr/>
            </p:nvGrpSpPr>
            <p:grpSpPr>
              <a:xfrm>
                <a:off x="835968" y="4149080"/>
                <a:ext cx="131500" cy="72008"/>
                <a:chOff x="410124" y="3518807"/>
                <a:chExt cx="887997" cy="486257"/>
              </a:xfrm>
            </p:grpSpPr>
            <p:sp>
              <p:nvSpPr>
                <p:cNvPr id="63" name="6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4" name="6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5" name="6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 name="65 Grupo"/>
              <p:cNvGrpSpPr/>
              <p:nvPr/>
            </p:nvGrpSpPr>
            <p:grpSpPr>
              <a:xfrm>
                <a:off x="971600" y="4253745"/>
                <a:ext cx="131500" cy="72008"/>
                <a:chOff x="410124" y="3518807"/>
                <a:chExt cx="887997" cy="486257"/>
              </a:xfrm>
            </p:grpSpPr>
            <p:sp>
              <p:nvSpPr>
                <p:cNvPr id="67" name="6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8" name="6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9" name="6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 name="69 Grupo"/>
              <p:cNvGrpSpPr/>
              <p:nvPr/>
            </p:nvGrpSpPr>
            <p:grpSpPr>
              <a:xfrm>
                <a:off x="971600" y="4116423"/>
                <a:ext cx="131500" cy="72008"/>
                <a:chOff x="410124" y="3518807"/>
                <a:chExt cx="887997" cy="486257"/>
              </a:xfrm>
            </p:grpSpPr>
            <p:sp>
              <p:nvSpPr>
                <p:cNvPr id="71" name="7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2" name="7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3" name="7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1" name="73 Grupo"/>
              <p:cNvGrpSpPr/>
              <p:nvPr/>
            </p:nvGrpSpPr>
            <p:grpSpPr>
              <a:xfrm>
                <a:off x="1124000" y="4188431"/>
                <a:ext cx="131500" cy="72008"/>
                <a:chOff x="410124" y="3518807"/>
                <a:chExt cx="887997" cy="486257"/>
              </a:xfrm>
            </p:grpSpPr>
            <p:sp>
              <p:nvSpPr>
                <p:cNvPr id="75" name="7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6" name="7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7" name="7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2" name="77 Grupo"/>
              <p:cNvGrpSpPr/>
              <p:nvPr/>
            </p:nvGrpSpPr>
            <p:grpSpPr>
              <a:xfrm>
                <a:off x="1124000" y="4116423"/>
                <a:ext cx="131500" cy="72008"/>
                <a:chOff x="410124" y="3518807"/>
                <a:chExt cx="887997" cy="486257"/>
              </a:xfrm>
            </p:grpSpPr>
            <p:sp>
              <p:nvSpPr>
                <p:cNvPr id="79" name="7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0" name="7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3" name="81 Grupo"/>
              <p:cNvGrpSpPr/>
              <p:nvPr/>
            </p:nvGrpSpPr>
            <p:grpSpPr>
              <a:xfrm>
                <a:off x="1220671" y="4241456"/>
                <a:ext cx="131500" cy="72008"/>
                <a:chOff x="410124" y="3518807"/>
                <a:chExt cx="887997" cy="486257"/>
              </a:xfrm>
            </p:grpSpPr>
            <p:sp>
              <p:nvSpPr>
                <p:cNvPr id="83" name="8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4" name="8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5" name="8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5" name="85 Grupo"/>
              <p:cNvGrpSpPr/>
              <p:nvPr/>
            </p:nvGrpSpPr>
            <p:grpSpPr>
              <a:xfrm>
                <a:off x="1323476" y="4157244"/>
                <a:ext cx="131500" cy="72008"/>
                <a:chOff x="410124" y="3518807"/>
                <a:chExt cx="887997" cy="486257"/>
              </a:xfrm>
            </p:grpSpPr>
            <p:sp>
              <p:nvSpPr>
                <p:cNvPr id="87" name="8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8" name="8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9" name="8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6" name="89 Grupo"/>
              <p:cNvGrpSpPr/>
              <p:nvPr/>
            </p:nvGrpSpPr>
            <p:grpSpPr>
              <a:xfrm>
                <a:off x="1413282" y="4240138"/>
                <a:ext cx="131500" cy="72008"/>
                <a:chOff x="410124" y="3518807"/>
                <a:chExt cx="887997" cy="486257"/>
              </a:xfrm>
            </p:grpSpPr>
            <p:sp>
              <p:nvSpPr>
                <p:cNvPr id="91" name="9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2" name="9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3" name="9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7" name="93 Grupo"/>
              <p:cNvGrpSpPr/>
              <p:nvPr/>
            </p:nvGrpSpPr>
            <p:grpSpPr>
              <a:xfrm>
                <a:off x="1484040" y="4116423"/>
                <a:ext cx="131500" cy="72008"/>
                <a:chOff x="410124" y="3518807"/>
                <a:chExt cx="887997" cy="486257"/>
              </a:xfrm>
            </p:grpSpPr>
            <p:sp>
              <p:nvSpPr>
                <p:cNvPr id="95" name="9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6" name="9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8" name="97 Grupo"/>
              <p:cNvGrpSpPr/>
              <p:nvPr/>
            </p:nvGrpSpPr>
            <p:grpSpPr>
              <a:xfrm>
                <a:off x="1581572" y="4196596"/>
                <a:ext cx="131500" cy="72008"/>
                <a:chOff x="410124" y="3518807"/>
                <a:chExt cx="887997" cy="486257"/>
              </a:xfrm>
            </p:grpSpPr>
            <p:sp>
              <p:nvSpPr>
                <p:cNvPr id="99" name="9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0" name="9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19" name="102 Grupo"/>
            <p:cNvGrpSpPr/>
            <p:nvPr/>
          </p:nvGrpSpPr>
          <p:grpSpPr>
            <a:xfrm>
              <a:off x="251520" y="4116423"/>
              <a:ext cx="1257300" cy="261257"/>
              <a:chOff x="611560" y="4116423"/>
              <a:chExt cx="1257300" cy="261257"/>
            </a:xfrm>
          </p:grpSpPr>
          <p:grpSp>
            <p:nvGrpSpPr>
              <p:cNvPr id="20" name="Group 74"/>
              <p:cNvGrpSpPr>
                <a:grpSpLocks/>
              </p:cNvGrpSpPr>
              <p:nvPr/>
            </p:nvGrpSpPr>
            <p:grpSpPr bwMode="auto">
              <a:xfrm>
                <a:off x="611560" y="4149080"/>
                <a:ext cx="1257300" cy="228600"/>
                <a:chOff x="840" y="576"/>
                <a:chExt cx="2048" cy="384"/>
              </a:xfrm>
            </p:grpSpPr>
            <p:sp>
              <p:nvSpPr>
                <p:cNvPr id="153"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154"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1" name="56 Grupo"/>
              <p:cNvGrpSpPr/>
              <p:nvPr/>
            </p:nvGrpSpPr>
            <p:grpSpPr>
              <a:xfrm>
                <a:off x="683568" y="4149080"/>
                <a:ext cx="131500" cy="72008"/>
                <a:chOff x="410124" y="3518807"/>
                <a:chExt cx="887997" cy="486257"/>
              </a:xfrm>
            </p:grpSpPr>
            <p:sp>
              <p:nvSpPr>
                <p:cNvPr id="150" name="14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51" name="15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2" name="15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 name="57 Grupo"/>
              <p:cNvGrpSpPr/>
              <p:nvPr/>
            </p:nvGrpSpPr>
            <p:grpSpPr>
              <a:xfrm>
                <a:off x="835968" y="4221088"/>
                <a:ext cx="131500" cy="72008"/>
                <a:chOff x="410124" y="3518807"/>
                <a:chExt cx="887997" cy="486257"/>
              </a:xfrm>
            </p:grpSpPr>
            <p:sp>
              <p:nvSpPr>
                <p:cNvPr id="147" name="14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48" name="14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9" name="14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3" name="61 Grupo"/>
              <p:cNvGrpSpPr/>
              <p:nvPr/>
            </p:nvGrpSpPr>
            <p:grpSpPr>
              <a:xfrm>
                <a:off x="835968" y="4149080"/>
                <a:ext cx="131500" cy="72008"/>
                <a:chOff x="410124" y="3518807"/>
                <a:chExt cx="887997" cy="486257"/>
              </a:xfrm>
            </p:grpSpPr>
            <p:sp>
              <p:nvSpPr>
                <p:cNvPr id="144" name="14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45" name="14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6" name="14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4" name="65 Grupo"/>
              <p:cNvGrpSpPr/>
              <p:nvPr/>
            </p:nvGrpSpPr>
            <p:grpSpPr>
              <a:xfrm>
                <a:off x="971600" y="4253745"/>
                <a:ext cx="131500" cy="72008"/>
                <a:chOff x="410124" y="3518807"/>
                <a:chExt cx="887997" cy="486257"/>
              </a:xfrm>
            </p:grpSpPr>
            <p:sp>
              <p:nvSpPr>
                <p:cNvPr id="141" name="14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42" name="14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3" name="14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5" name="69 Grupo"/>
              <p:cNvGrpSpPr/>
              <p:nvPr/>
            </p:nvGrpSpPr>
            <p:grpSpPr>
              <a:xfrm>
                <a:off x="971600" y="4116423"/>
                <a:ext cx="131500" cy="72008"/>
                <a:chOff x="410124" y="3518807"/>
                <a:chExt cx="887997" cy="486257"/>
              </a:xfrm>
            </p:grpSpPr>
            <p:sp>
              <p:nvSpPr>
                <p:cNvPr id="138" name="13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9" name="13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0" name="13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6" name="73 Grupo"/>
              <p:cNvGrpSpPr/>
              <p:nvPr/>
            </p:nvGrpSpPr>
            <p:grpSpPr>
              <a:xfrm>
                <a:off x="1124000" y="4188431"/>
                <a:ext cx="131500" cy="72008"/>
                <a:chOff x="410124" y="3518807"/>
                <a:chExt cx="887997" cy="486257"/>
              </a:xfrm>
            </p:grpSpPr>
            <p:sp>
              <p:nvSpPr>
                <p:cNvPr id="135" name="13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6" name="13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7" name="13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7" name="77 Grupo"/>
              <p:cNvGrpSpPr/>
              <p:nvPr/>
            </p:nvGrpSpPr>
            <p:grpSpPr>
              <a:xfrm>
                <a:off x="1124000" y="4116423"/>
                <a:ext cx="131500" cy="72008"/>
                <a:chOff x="410124" y="3518807"/>
                <a:chExt cx="887997" cy="486257"/>
              </a:xfrm>
            </p:grpSpPr>
            <p:sp>
              <p:nvSpPr>
                <p:cNvPr id="132" name="13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3" name="13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4" name="13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8" name="81 Grupo"/>
              <p:cNvGrpSpPr/>
              <p:nvPr/>
            </p:nvGrpSpPr>
            <p:grpSpPr>
              <a:xfrm>
                <a:off x="1220671" y="4241456"/>
                <a:ext cx="131500" cy="72008"/>
                <a:chOff x="410124" y="3518807"/>
                <a:chExt cx="887997" cy="486257"/>
              </a:xfrm>
            </p:grpSpPr>
            <p:sp>
              <p:nvSpPr>
                <p:cNvPr id="129" name="12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0" name="12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1" name="13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9" name="85 Grupo"/>
              <p:cNvGrpSpPr/>
              <p:nvPr/>
            </p:nvGrpSpPr>
            <p:grpSpPr>
              <a:xfrm>
                <a:off x="1323476" y="4157244"/>
                <a:ext cx="131500" cy="72008"/>
                <a:chOff x="410124" y="3518807"/>
                <a:chExt cx="887997" cy="486257"/>
              </a:xfrm>
            </p:grpSpPr>
            <p:sp>
              <p:nvSpPr>
                <p:cNvPr id="126" name="12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7" name="12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8" name="12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0" name="89 Grupo"/>
              <p:cNvGrpSpPr/>
              <p:nvPr/>
            </p:nvGrpSpPr>
            <p:grpSpPr>
              <a:xfrm>
                <a:off x="1413282" y="4240138"/>
                <a:ext cx="131500" cy="72008"/>
                <a:chOff x="410124" y="3518807"/>
                <a:chExt cx="887997" cy="486257"/>
              </a:xfrm>
            </p:grpSpPr>
            <p:sp>
              <p:nvSpPr>
                <p:cNvPr id="123" name="12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4" name="12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5" name="12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23" name="93 Grupo"/>
              <p:cNvGrpSpPr/>
              <p:nvPr/>
            </p:nvGrpSpPr>
            <p:grpSpPr>
              <a:xfrm>
                <a:off x="1484040" y="4116423"/>
                <a:ext cx="131500" cy="72008"/>
                <a:chOff x="410124" y="3518807"/>
                <a:chExt cx="887997" cy="486257"/>
              </a:xfrm>
            </p:grpSpPr>
            <p:sp>
              <p:nvSpPr>
                <p:cNvPr id="120" name="11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1" name="12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2" name="12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24" name="97 Grupo"/>
              <p:cNvGrpSpPr/>
              <p:nvPr/>
            </p:nvGrpSpPr>
            <p:grpSpPr>
              <a:xfrm>
                <a:off x="1581572" y="4196596"/>
                <a:ext cx="131500" cy="72008"/>
                <a:chOff x="410124" y="3518807"/>
                <a:chExt cx="887997" cy="486257"/>
              </a:xfrm>
            </p:grpSpPr>
            <p:sp>
              <p:nvSpPr>
                <p:cNvPr id="117" name="11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8" name="11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9" name="11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1925" name="154 Grupo"/>
            <p:cNvGrpSpPr/>
            <p:nvPr/>
          </p:nvGrpSpPr>
          <p:grpSpPr>
            <a:xfrm>
              <a:off x="303203" y="4083523"/>
              <a:ext cx="1257300" cy="261257"/>
              <a:chOff x="611560" y="4116423"/>
              <a:chExt cx="1257300" cy="261257"/>
            </a:xfrm>
          </p:grpSpPr>
          <p:grpSp>
            <p:nvGrpSpPr>
              <p:cNvPr id="1926" name="Group 74"/>
              <p:cNvGrpSpPr>
                <a:grpSpLocks/>
              </p:cNvGrpSpPr>
              <p:nvPr/>
            </p:nvGrpSpPr>
            <p:grpSpPr bwMode="auto">
              <a:xfrm>
                <a:off x="611560" y="4149080"/>
                <a:ext cx="1257300" cy="228600"/>
                <a:chOff x="840" y="576"/>
                <a:chExt cx="2048" cy="384"/>
              </a:xfrm>
            </p:grpSpPr>
            <p:sp>
              <p:nvSpPr>
                <p:cNvPr id="205"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6"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927" name="56 Grupo"/>
              <p:cNvGrpSpPr/>
              <p:nvPr/>
            </p:nvGrpSpPr>
            <p:grpSpPr>
              <a:xfrm>
                <a:off x="683568" y="4149080"/>
                <a:ext cx="131500" cy="72008"/>
                <a:chOff x="410124" y="3518807"/>
                <a:chExt cx="887997" cy="486257"/>
              </a:xfrm>
            </p:grpSpPr>
            <p:sp>
              <p:nvSpPr>
                <p:cNvPr id="202" name="20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3" name="20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4" name="20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28" name="57 Grupo"/>
              <p:cNvGrpSpPr/>
              <p:nvPr/>
            </p:nvGrpSpPr>
            <p:grpSpPr>
              <a:xfrm>
                <a:off x="835968" y="4221088"/>
                <a:ext cx="131500" cy="72008"/>
                <a:chOff x="410124" y="3518807"/>
                <a:chExt cx="887997" cy="486257"/>
              </a:xfrm>
            </p:grpSpPr>
            <p:sp>
              <p:nvSpPr>
                <p:cNvPr id="199" name="19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0" name="19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1" name="20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29" name="61 Grupo"/>
              <p:cNvGrpSpPr/>
              <p:nvPr/>
            </p:nvGrpSpPr>
            <p:grpSpPr>
              <a:xfrm>
                <a:off x="835968" y="4149080"/>
                <a:ext cx="131500" cy="72008"/>
                <a:chOff x="410124" y="3518807"/>
                <a:chExt cx="887997" cy="486257"/>
              </a:xfrm>
            </p:grpSpPr>
            <p:sp>
              <p:nvSpPr>
                <p:cNvPr id="196" name="19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7" name="19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8" name="19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30" name="65 Grupo"/>
              <p:cNvGrpSpPr/>
              <p:nvPr/>
            </p:nvGrpSpPr>
            <p:grpSpPr>
              <a:xfrm>
                <a:off x="971600" y="4253745"/>
                <a:ext cx="131500" cy="72008"/>
                <a:chOff x="410124" y="3518807"/>
                <a:chExt cx="887997" cy="486257"/>
              </a:xfrm>
            </p:grpSpPr>
            <p:sp>
              <p:nvSpPr>
                <p:cNvPr id="193" name="19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4" name="19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5" name="19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31" name="69 Grupo"/>
              <p:cNvGrpSpPr/>
              <p:nvPr/>
            </p:nvGrpSpPr>
            <p:grpSpPr>
              <a:xfrm>
                <a:off x="971600" y="4116423"/>
                <a:ext cx="131500" cy="72008"/>
                <a:chOff x="410124" y="3518807"/>
                <a:chExt cx="887997" cy="486257"/>
              </a:xfrm>
            </p:grpSpPr>
            <p:sp>
              <p:nvSpPr>
                <p:cNvPr id="190" name="18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1" name="19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2" name="19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32" name="73 Grupo"/>
              <p:cNvGrpSpPr/>
              <p:nvPr/>
            </p:nvGrpSpPr>
            <p:grpSpPr>
              <a:xfrm>
                <a:off x="1124000" y="4188431"/>
                <a:ext cx="131500" cy="72008"/>
                <a:chOff x="410124" y="3518807"/>
                <a:chExt cx="887997" cy="486257"/>
              </a:xfrm>
            </p:grpSpPr>
            <p:sp>
              <p:nvSpPr>
                <p:cNvPr id="187" name="18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8" name="18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9" name="18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33" name="77 Grupo"/>
              <p:cNvGrpSpPr/>
              <p:nvPr/>
            </p:nvGrpSpPr>
            <p:grpSpPr>
              <a:xfrm>
                <a:off x="1124000" y="4116423"/>
                <a:ext cx="131500" cy="72008"/>
                <a:chOff x="410124" y="3518807"/>
                <a:chExt cx="887997" cy="486257"/>
              </a:xfrm>
            </p:grpSpPr>
            <p:sp>
              <p:nvSpPr>
                <p:cNvPr id="184" name="18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5" name="18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6" name="18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34" name="81 Grupo"/>
              <p:cNvGrpSpPr/>
              <p:nvPr/>
            </p:nvGrpSpPr>
            <p:grpSpPr>
              <a:xfrm>
                <a:off x="1220671" y="4241456"/>
                <a:ext cx="131500" cy="72008"/>
                <a:chOff x="410124" y="3518807"/>
                <a:chExt cx="887997" cy="486257"/>
              </a:xfrm>
            </p:grpSpPr>
            <p:sp>
              <p:nvSpPr>
                <p:cNvPr id="181" name="18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2" name="18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3" name="18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35" name="85 Grupo"/>
              <p:cNvGrpSpPr/>
              <p:nvPr/>
            </p:nvGrpSpPr>
            <p:grpSpPr>
              <a:xfrm>
                <a:off x="1323476" y="4157244"/>
                <a:ext cx="131500" cy="72008"/>
                <a:chOff x="410124" y="3518807"/>
                <a:chExt cx="887997" cy="486257"/>
              </a:xfrm>
            </p:grpSpPr>
            <p:sp>
              <p:nvSpPr>
                <p:cNvPr id="178" name="17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79" name="17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0" name="17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36" name="89 Grupo"/>
              <p:cNvGrpSpPr/>
              <p:nvPr/>
            </p:nvGrpSpPr>
            <p:grpSpPr>
              <a:xfrm>
                <a:off x="1413282" y="4240138"/>
                <a:ext cx="131500" cy="72008"/>
                <a:chOff x="410124" y="3518807"/>
                <a:chExt cx="887997" cy="486257"/>
              </a:xfrm>
            </p:grpSpPr>
            <p:sp>
              <p:nvSpPr>
                <p:cNvPr id="175" name="17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76" name="17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7" name="17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3" name="93 Grupo"/>
              <p:cNvGrpSpPr/>
              <p:nvPr/>
            </p:nvGrpSpPr>
            <p:grpSpPr>
              <a:xfrm>
                <a:off x="1484040" y="4116423"/>
                <a:ext cx="131500" cy="72008"/>
                <a:chOff x="410124" y="3518807"/>
                <a:chExt cx="887997" cy="486257"/>
              </a:xfrm>
            </p:grpSpPr>
            <p:sp>
              <p:nvSpPr>
                <p:cNvPr id="172" name="17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73" name="17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4" name="17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4" name="97 Grupo"/>
              <p:cNvGrpSpPr/>
              <p:nvPr/>
            </p:nvGrpSpPr>
            <p:grpSpPr>
              <a:xfrm>
                <a:off x="1581572" y="4196596"/>
                <a:ext cx="131500" cy="72008"/>
                <a:chOff x="410124" y="3518807"/>
                <a:chExt cx="887997" cy="486257"/>
              </a:xfrm>
            </p:grpSpPr>
            <p:sp>
              <p:nvSpPr>
                <p:cNvPr id="169" name="16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70" name="16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1" name="17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35" name="206 Grupo"/>
            <p:cNvGrpSpPr/>
            <p:nvPr/>
          </p:nvGrpSpPr>
          <p:grpSpPr>
            <a:xfrm>
              <a:off x="348261" y="4006430"/>
              <a:ext cx="1257300" cy="261257"/>
              <a:chOff x="611560" y="4116423"/>
              <a:chExt cx="1257300" cy="261257"/>
            </a:xfrm>
          </p:grpSpPr>
          <p:grpSp>
            <p:nvGrpSpPr>
              <p:cNvPr id="36" name="Group 74"/>
              <p:cNvGrpSpPr>
                <a:grpSpLocks/>
              </p:cNvGrpSpPr>
              <p:nvPr/>
            </p:nvGrpSpPr>
            <p:grpSpPr bwMode="auto">
              <a:xfrm>
                <a:off x="611560" y="4149080"/>
                <a:ext cx="1257300" cy="228600"/>
                <a:chOff x="840" y="576"/>
                <a:chExt cx="2048" cy="384"/>
              </a:xfrm>
            </p:grpSpPr>
            <p:sp>
              <p:nvSpPr>
                <p:cNvPr id="257"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58"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37" name="56 Grupo"/>
              <p:cNvGrpSpPr/>
              <p:nvPr/>
            </p:nvGrpSpPr>
            <p:grpSpPr>
              <a:xfrm>
                <a:off x="683568" y="4149080"/>
                <a:ext cx="131500" cy="72008"/>
                <a:chOff x="410124" y="3518807"/>
                <a:chExt cx="887997" cy="486257"/>
              </a:xfrm>
            </p:grpSpPr>
            <p:sp>
              <p:nvSpPr>
                <p:cNvPr id="254" name="25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55" name="25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56" name="25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8" name="57 Grupo"/>
              <p:cNvGrpSpPr/>
              <p:nvPr/>
            </p:nvGrpSpPr>
            <p:grpSpPr>
              <a:xfrm>
                <a:off x="835968" y="4221088"/>
                <a:ext cx="131500" cy="72008"/>
                <a:chOff x="410124" y="3518807"/>
                <a:chExt cx="887997" cy="486257"/>
              </a:xfrm>
            </p:grpSpPr>
            <p:sp>
              <p:nvSpPr>
                <p:cNvPr id="251" name="25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52" name="25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53" name="25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9" name="61 Grupo"/>
              <p:cNvGrpSpPr/>
              <p:nvPr/>
            </p:nvGrpSpPr>
            <p:grpSpPr>
              <a:xfrm>
                <a:off x="835968" y="4149080"/>
                <a:ext cx="131500" cy="72008"/>
                <a:chOff x="410124" y="3518807"/>
                <a:chExt cx="887997" cy="486257"/>
              </a:xfrm>
            </p:grpSpPr>
            <p:sp>
              <p:nvSpPr>
                <p:cNvPr id="248" name="24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49" name="24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50" name="24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0" name="65 Grupo"/>
              <p:cNvGrpSpPr/>
              <p:nvPr/>
            </p:nvGrpSpPr>
            <p:grpSpPr>
              <a:xfrm>
                <a:off x="971600" y="4253745"/>
                <a:ext cx="131500" cy="72008"/>
                <a:chOff x="410124" y="3518807"/>
                <a:chExt cx="887997" cy="486257"/>
              </a:xfrm>
            </p:grpSpPr>
            <p:sp>
              <p:nvSpPr>
                <p:cNvPr id="245" name="24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46" name="24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47" name="24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1" name="69 Grupo"/>
              <p:cNvGrpSpPr/>
              <p:nvPr/>
            </p:nvGrpSpPr>
            <p:grpSpPr>
              <a:xfrm>
                <a:off x="971600" y="4116423"/>
                <a:ext cx="131500" cy="72008"/>
                <a:chOff x="410124" y="3518807"/>
                <a:chExt cx="887997" cy="486257"/>
              </a:xfrm>
            </p:grpSpPr>
            <p:sp>
              <p:nvSpPr>
                <p:cNvPr id="242" name="24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43" name="24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44" name="24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2" name="73 Grupo"/>
              <p:cNvGrpSpPr/>
              <p:nvPr/>
            </p:nvGrpSpPr>
            <p:grpSpPr>
              <a:xfrm>
                <a:off x="1124000" y="4188431"/>
                <a:ext cx="131500" cy="72008"/>
                <a:chOff x="410124" y="3518807"/>
                <a:chExt cx="887997" cy="486257"/>
              </a:xfrm>
            </p:grpSpPr>
            <p:sp>
              <p:nvSpPr>
                <p:cNvPr id="239" name="23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40" name="23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41" name="24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3" name="77 Grupo"/>
              <p:cNvGrpSpPr/>
              <p:nvPr/>
            </p:nvGrpSpPr>
            <p:grpSpPr>
              <a:xfrm>
                <a:off x="1124000" y="4116423"/>
                <a:ext cx="131500" cy="72008"/>
                <a:chOff x="410124" y="3518807"/>
                <a:chExt cx="887997" cy="486257"/>
              </a:xfrm>
            </p:grpSpPr>
            <p:sp>
              <p:nvSpPr>
                <p:cNvPr id="236" name="23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37" name="23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8" name="23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4" name="81 Grupo"/>
              <p:cNvGrpSpPr/>
              <p:nvPr/>
            </p:nvGrpSpPr>
            <p:grpSpPr>
              <a:xfrm>
                <a:off x="1220671" y="4241456"/>
                <a:ext cx="131500" cy="72008"/>
                <a:chOff x="410124" y="3518807"/>
                <a:chExt cx="887997" cy="486257"/>
              </a:xfrm>
            </p:grpSpPr>
            <p:sp>
              <p:nvSpPr>
                <p:cNvPr id="233" name="23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34" name="23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5" name="23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5" name="85 Grupo"/>
              <p:cNvGrpSpPr/>
              <p:nvPr/>
            </p:nvGrpSpPr>
            <p:grpSpPr>
              <a:xfrm>
                <a:off x="1323476" y="4157244"/>
                <a:ext cx="131500" cy="72008"/>
                <a:chOff x="410124" y="3518807"/>
                <a:chExt cx="887997" cy="486257"/>
              </a:xfrm>
            </p:grpSpPr>
            <p:sp>
              <p:nvSpPr>
                <p:cNvPr id="230" name="22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31" name="23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2" name="23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6" name="89 Grupo"/>
              <p:cNvGrpSpPr/>
              <p:nvPr/>
            </p:nvGrpSpPr>
            <p:grpSpPr>
              <a:xfrm>
                <a:off x="1413282" y="4240138"/>
                <a:ext cx="131500" cy="72008"/>
                <a:chOff x="410124" y="3518807"/>
                <a:chExt cx="887997" cy="486257"/>
              </a:xfrm>
            </p:grpSpPr>
            <p:sp>
              <p:nvSpPr>
                <p:cNvPr id="227" name="22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28" name="22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9" name="22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7" name="93 Grupo"/>
              <p:cNvGrpSpPr/>
              <p:nvPr/>
            </p:nvGrpSpPr>
            <p:grpSpPr>
              <a:xfrm>
                <a:off x="1484040" y="4116423"/>
                <a:ext cx="131500" cy="72008"/>
                <a:chOff x="410124" y="3518807"/>
                <a:chExt cx="887997" cy="486257"/>
              </a:xfrm>
            </p:grpSpPr>
            <p:sp>
              <p:nvSpPr>
                <p:cNvPr id="224" name="22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25" name="22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6" name="22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8" name="97 Grupo"/>
              <p:cNvGrpSpPr/>
              <p:nvPr/>
            </p:nvGrpSpPr>
            <p:grpSpPr>
              <a:xfrm>
                <a:off x="1581572" y="4196596"/>
                <a:ext cx="131500" cy="72008"/>
                <a:chOff x="410124" y="3518807"/>
                <a:chExt cx="887997" cy="486257"/>
              </a:xfrm>
            </p:grpSpPr>
            <p:sp>
              <p:nvSpPr>
                <p:cNvPr id="221" name="22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22" name="22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3" name="22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49" name="258 Grupo"/>
            <p:cNvGrpSpPr/>
            <p:nvPr/>
          </p:nvGrpSpPr>
          <p:grpSpPr>
            <a:xfrm>
              <a:off x="292602" y="3970649"/>
              <a:ext cx="1257300" cy="261257"/>
              <a:chOff x="611560" y="4116423"/>
              <a:chExt cx="1257300" cy="261257"/>
            </a:xfrm>
          </p:grpSpPr>
          <p:grpSp>
            <p:nvGrpSpPr>
              <p:cNvPr id="50" name="Group 74"/>
              <p:cNvGrpSpPr>
                <a:grpSpLocks/>
              </p:cNvGrpSpPr>
              <p:nvPr/>
            </p:nvGrpSpPr>
            <p:grpSpPr bwMode="auto">
              <a:xfrm>
                <a:off x="611560" y="4149080"/>
                <a:ext cx="1257300" cy="228600"/>
                <a:chOff x="840" y="576"/>
                <a:chExt cx="2048" cy="384"/>
              </a:xfrm>
            </p:grpSpPr>
            <p:sp>
              <p:nvSpPr>
                <p:cNvPr id="309"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310"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51" name="56 Grupo"/>
              <p:cNvGrpSpPr/>
              <p:nvPr/>
            </p:nvGrpSpPr>
            <p:grpSpPr>
              <a:xfrm>
                <a:off x="683568" y="4149080"/>
                <a:ext cx="131500" cy="72008"/>
                <a:chOff x="410124" y="3518807"/>
                <a:chExt cx="887997" cy="486257"/>
              </a:xfrm>
            </p:grpSpPr>
            <p:sp>
              <p:nvSpPr>
                <p:cNvPr id="306" name="30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07" name="30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08" name="30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2" name="57 Grupo"/>
              <p:cNvGrpSpPr/>
              <p:nvPr/>
            </p:nvGrpSpPr>
            <p:grpSpPr>
              <a:xfrm>
                <a:off x="835968" y="4221088"/>
                <a:ext cx="131500" cy="72008"/>
                <a:chOff x="410124" y="3518807"/>
                <a:chExt cx="887997" cy="486257"/>
              </a:xfrm>
            </p:grpSpPr>
            <p:sp>
              <p:nvSpPr>
                <p:cNvPr id="303" name="30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04" name="30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05" name="30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3" name="61 Grupo"/>
              <p:cNvGrpSpPr/>
              <p:nvPr/>
            </p:nvGrpSpPr>
            <p:grpSpPr>
              <a:xfrm>
                <a:off x="835968" y="4149080"/>
                <a:ext cx="131500" cy="72008"/>
                <a:chOff x="410124" y="3518807"/>
                <a:chExt cx="887997" cy="486257"/>
              </a:xfrm>
            </p:grpSpPr>
            <p:sp>
              <p:nvSpPr>
                <p:cNvPr id="300" name="29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01" name="30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02" name="30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7" name="65 Grupo"/>
              <p:cNvGrpSpPr/>
              <p:nvPr/>
            </p:nvGrpSpPr>
            <p:grpSpPr>
              <a:xfrm>
                <a:off x="971600" y="4253745"/>
                <a:ext cx="131500" cy="72008"/>
                <a:chOff x="410124" y="3518807"/>
                <a:chExt cx="887997" cy="486257"/>
              </a:xfrm>
            </p:grpSpPr>
            <p:sp>
              <p:nvSpPr>
                <p:cNvPr id="297" name="29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98" name="29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99" name="29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8" name="69 Grupo"/>
              <p:cNvGrpSpPr/>
              <p:nvPr/>
            </p:nvGrpSpPr>
            <p:grpSpPr>
              <a:xfrm>
                <a:off x="971600" y="4116423"/>
                <a:ext cx="131500" cy="72008"/>
                <a:chOff x="410124" y="3518807"/>
                <a:chExt cx="887997" cy="486257"/>
              </a:xfrm>
            </p:grpSpPr>
            <p:sp>
              <p:nvSpPr>
                <p:cNvPr id="294" name="29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95" name="29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96" name="29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2" name="73 Grupo"/>
              <p:cNvGrpSpPr/>
              <p:nvPr/>
            </p:nvGrpSpPr>
            <p:grpSpPr>
              <a:xfrm>
                <a:off x="1124000" y="4188431"/>
                <a:ext cx="131500" cy="72008"/>
                <a:chOff x="410124" y="3518807"/>
                <a:chExt cx="887997" cy="486257"/>
              </a:xfrm>
            </p:grpSpPr>
            <p:sp>
              <p:nvSpPr>
                <p:cNvPr id="291" name="29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92" name="29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93" name="29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75" name="77 Grupo"/>
              <p:cNvGrpSpPr/>
              <p:nvPr/>
            </p:nvGrpSpPr>
            <p:grpSpPr>
              <a:xfrm>
                <a:off x="1124000" y="4116423"/>
                <a:ext cx="131500" cy="72008"/>
                <a:chOff x="410124" y="3518807"/>
                <a:chExt cx="887997" cy="486257"/>
              </a:xfrm>
            </p:grpSpPr>
            <p:sp>
              <p:nvSpPr>
                <p:cNvPr id="288" name="28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89" name="28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90" name="28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76" name="81 Grupo"/>
              <p:cNvGrpSpPr/>
              <p:nvPr/>
            </p:nvGrpSpPr>
            <p:grpSpPr>
              <a:xfrm>
                <a:off x="1220671" y="4241456"/>
                <a:ext cx="131500" cy="72008"/>
                <a:chOff x="410124" y="3518807"/>
                <a:chExt cx="887997" cy="486257"/>
              </a:xfrm>
            </p:grpSpPr>
            <p:sp>
              <p:nvSpPr>
                <p:cNvPr id="285" name="28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86" name="28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87" name="28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77" name="85 Grupo"/>
              <p:cNvGrpSpPr/>
              <p:nvPr/>
            </p:nvGrpSpPr>
            <p:grpSpPr>
              <a:xfrm>
                <a:off x="1323476" y="4157244"/>
                <a:ext cx="131500" cy="72008"/>
                <a:chOff x="410124" y="3518807"/>
                <a:chExt cx="887997" cy="486257"/>
              </a:xfrm>
            </p:grpSpPr>
            <p:sp>
              <p:nvSpPr>
                <p:cNvPr id="282" name="28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83" name="28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84" name="28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78" name="89 Grupo"/>
              <p:cNvGrpSpPr/>
              <p:nvPr/>
            </p:nvGrpSpPr>
            <p:grpSpPr>
              <a:xfrm>
                <a:off x="1413282" y="4240138"/>
                <a:ext cx="131500" cy="72008"/>
                <a:chOff x="410124" y="3518807"/>
                <a:chExt cx="887997" cy="486257"/>
              </a:xfrm>
            </p:grpSpPr>
            <p:sp>
              <p:nvSpPr>
                <p:cNvPr id="279" name="27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80" name="27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81" name="28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79" name="93 Grupo"/>
              <p:cNvGrpSpPr/>
              <p:nvPr/>
            </p:nvGrpSpPr>
            <p:grpSpPr>
              <a:xfrm>
                <a:off x="1484040" y="4116423"/>
                <a:ext cx="131500" cy="72008"/>
                <a:chOff x="410124" y="3518807"/>
                <a:chExt cx="887997" cy="486257"/>
              </a:xfrm>
            </p:grpSpPr>
            <p:sp>
              <p:nvSpPr>
                <p:cNvPr id="276" name="27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77" name="27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8" name="27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80" name="97 Grupo"/>
              <p:cNvGrpSpPr/>
              <p:nvPr/>
            </p:nvGrpSpPr>
            <p:grpSpPr>
              <a:xfrm>
                <a:off x="1581572" y="4196596"/>
                <a:ext cx="131500" cy="72008"/>
                <a:chOff x="410124" y="3518807"/>
                <a:chExt cx="887997" cy="486257"/>
              </a:xfrm>
            </p:grpSpPr>
            <p:sp>
              <p:nvSpPr>
                <p:cNvPr id="273" name="27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74" name="27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5" name="27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1981" name="310 Grupo"/>
            <p:cNvGrpSpPr/>
            <p:nvPr/>
          </p:nvGrpSpPr>
          <p:grpSpPr>
            <a:xfrm>
              <a:off x="324407" y="3922941"/>
              <a:ext cx="1257300" cy="261257"/>
              <a:chOff x="611560" y="4116423"/>
              <a:chExt cx="1257300" cy="261257"/>
            </a:xfrm>
          </p:grpSpPr>
          <p:grpSp>
            <p:nvGrpSpPr>
              <p:cNvPr id="1982" name="Group 74"/>
              <p:cNvGrpSpPr>
                <a:grpSpLocks/>
              </p:cNvGrpSpPr>
              <p:nvPr/>
            </p:nvGrpSpPr>
            <p:grpSpPr bwMode="auto">
              <a:xfrm>
                <a:off x="611560" y="4149080"/>
                <a:ext cx="1257300" cy="228600"/>
                <a:chOff x="840" y="576"/>
                <a:chExt cx="2048" cy="384"/>
              </a:xfrm>
            </p:grpSpPr>
            <p:sp>
              <p:nvSpPr>
                <p:cNvPr id="361"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362"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983" name="56 Grupo"/>
              <p:cNvGrpSpPr/>
              <p:nvPr/>
            </p:nvGrpSpPr>
            <p:grpSpPr>
              <a:xfrm>
                <a:off x="683568" y="4149080"/>
                <a:ext cx="131500" cy="72008"/>
                <a:chOff x="410124" y="3518807"/>
                <a:chExt cx="887997" cy="486257"/>
              </a:xfrm>
            </p:grpSpPr>
            <p:sp>
              <p:nvSpPr>
                <p:cNvPr id="358" name="35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59" name="35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60" name="35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6" name="57 Grupo"/>
              <p:cNvGrpSpPr/>
              <p:nvPr/>
            </p:nvGrpSpPr>
            <p:grpSpPr>
              <a:xfrm>
                <a:off x="835968" y="4221088"/>
                <a:ext cx="131500" cy="72008"/>
                <a:chOff x="410124" y="3518807"/>
                <a:chExt cx="887997" cy="486257"/>
              </a:xfrm>
            </p:grpSpPr>
            <p:sp>
              <p:nvSpPr>
                <p:cNvPr id="355" name="35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56" name="35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57" name="35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0" name="61 Grupo"/>
              <p:cNvGrpSpPr/>
              <p:nvPr/>
            </p:nvGrpSpPr>
            <p:grpSpPr>
              <a:xfrm>
                <a:off x="835968" y="4149080"/>
                <a:ext cx="131500" cy="72008"/>
                <a:chOff x="410124" y="3518807"/>
                <a:chExt cx="887997" cy="486257"/>
              </a:xfrm>
            </p:grpSpPr>
            <p:sp>
              <p:nvSpPr>
                <p:cNvPr id="352" name="35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53" name="35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54" name="35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4" name="65 Grupo"/>
              <p:cNvGrpSpPr/>
              <p:nvPr/>
            </p:nvGrpSpPr>
            <p:grpSpPr>
              <a:xfrm>
                <a:off x="971600" y="4253745"/>
                <a:ext cx="131500" cy="72008"/>
                <a:chOff x="410124" y="3518807"/>
                <a:chExt cx="887997" cy="486257"/>
              </a:xfrm>
            </p:grpSpPr>
            <p:sp>
              <p:nvSpPr>
                <p:cNvPr id="349" name="34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50" name="34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51" name="35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8" name="69 Grupo"/>
              <p:cNvGrpSpPr/>
              <p:nvPr/>
            </p:nvGrpSpPr>
            <p:grpSpPr>
              <a:xfrm>
                <a:off x="971600" y="4116423"/>
                <a:ext cx="131500" cy="72008"/>
                <a:chOff x="410124" y="3518807"/>
                <a:chExt cx="887997" cy="486257"/>
              </a:xfrm>
            </p:grpSpPr>
            <p:sp>
              <p:nvSpPr>
                <p:cNvPr id="346" name="34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47" name="34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48" name="34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2" name="73 Grupo"/>
              <p:cNvGrpSpPr/>
              <p:nvPr/>
            </p:nvGrpSpPr>
            <p:grpSpPr>
              <a:xfrm>
                <a:off x="1124000" y="4188431"/>
                <a:ext cx="131500" cy="72008"/>
                <a:chOff x="410124" y="3518807"/>
                <a:chExt cx="887997" cy="486257"/>
              </a:xfrm>
            </p:grpSpPr>
            <p:sp>
              <p:nvSpPr>
                <p:cNvPr id="343" name="34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44" name="34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45" name="34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6" name="77 Grupo"/>
              <p:cNvGrpSpPr/>
              <p:nvPr/>
            </p:nvGrpSpPr>
            <p:grpSpPr>
              <a:xfrm>
                <a:off x="1124000" y="4116423"/>
                <a:ext cx="131500" cy="72008"/>
                <a:chOff x="410124" y="3518807"/>
                <a:chExt cx="887997" cy="486257"/>
              </a:xfrm>
            </p:grpSpPr>
            <p:sp>
              <p:nvSpPr>
                <p:cNvPr id="340" name="33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41" name="34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42" name="34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0" name="81 Grupo"/>
              <p:cNvGrpSpPr/>
              <p:nvPr/>
            </p:nvGrpSpPr>
            <p:grpSpPr>
              <a:xfrm>
                <a:off x="1220671" y="4241456"/>
                <a:ext cx="131500" cy="72008"/>
                <a:chOff x="410124" y="3518807"/>
                <a:chExt cx="887997" cy="486257"/>
              </a:xfrm>
            </p:grpSpPr>
            <p:sp>
              <p:nvSpPr>
                <p:cNvPr id="337" name="33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38" name="33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39" name="33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4" name="85 Grupo"/>
              <p:cNvGrpSpPr/>
              <p:nvPr/>
            </p:nvGrpSpPr>
            <p:grpSpPr>
              <a:xfrm>
                <a:off x="1323476" y="4157244"/>
                <a:ext cx="131500" cy="72008"/>
                <a:chOff x="410124" y="3518807"/>
                <a:chExt cx="887997" cy="486257"/>
              </a:xfrm>
            </p:grpSpPr>
            <p:sp>
              <p:nvSpPr>
                <p:cNvPr id="334" name="33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35" name="33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36" name="33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84" name="89 Grupo"/>
              <p:cNvGrpSpPr/>
              <p:nvPr/>
            </p:nvGrpSpPr>
            <p:grpSpPr>
              <a:xfrm>
                <a:off x="1413282" y="4240138"/>
                <a:ext cx="131500" cy="72008"/>
                <a:chOff x="410124" y="3518807"/>
                <a:chExt cx="887997" cy="486257"/>
              </a:xfrm>
            </p:grpSpPr>
            <p:sp>
              <p:nvSpPr>
                <p:cNvPr id="331" name="33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32" name="33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33" name="33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85" name="93 Grupo"/>
              <p:cNvGrpSpPr/>
              <p:nvPr/>
            </p:nvGrpSpPr>
            <p:grpSpPr>
              <a:xfrm>
                <a:off x="1484040" y="4116423"/>
                <a:ext cx="131500" cy="72008"/>
                <a:chOff x="410124" y="3518807"/>
                <a:chExt cx="887997" cy="486257"/>
              </a:xfrm>
            </p:grpSpPr>
            <p:sp>
              <p:nvSpPr>
                <p:cNvPr id="328" name="32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29" name="32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30" name="32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86" name="97 Grupo"/>
              <p:cNvGrpSpPr/>
              <p:nvPr/>
            </p:nvGrpSpPr>
            <p:grpSpPr>
              <a:xfrm>
                <a:off x="1581572" y="4196596"/>
                <a:ext cx="131500" cy="72008"/>
                <a:chOff x="410124" y="3518807"/>
                <a:chExt cx="887997" cy="486257"/>
              </a:xfrm>
            </p:grpSpPr>
            <p:sp>
              <p:nvSpPr>
                <p:cNvPr id="325" name="32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26" name="32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27" name="32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1987" name="362 Grupo"/>
            <p:cNvGrpSpPr/>
            <p:nvPr/>
          </p:nvGrpSpPr>
          <p:grpSpPr>
            <a:xfrm>
              <a:off x="264772" y="3859331"/>
              <a:ext cx="1257300" cy="261257"/>
              <a:chOff x="611560" y="4116423"/>
              <a:chExt cx="1257300" cy="261257"/>
            </a:xfrm>
          </p:grpSpPr>
          <p:grpSp>
            <p:nvGrpSpPr>
              <p:cNvPr id="1988" name="Group 74"/>
              <p:cNvGrpSpPr>
                <a:grpSpLocks/>
              </p:cNvGrpSpPr>
              <p:nvPr/>
            </p:nvGrpSpPr>
            <p:grpSpPr bwMode="auto">
              <a:xfrm>
                <a:off x="611560" y="4149080"/>
                <a:ext cx="1257300" cy="228600"/>
                <a:chOff x="840" y="576"/>
                <a:chExt cx="2048" cy="384"/>
              </a:xfrm>
            </p:grpSpPr>
            <p:sp>
              <p:nvSpPr>
                <p:cNvPr id="413"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414"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98" name="56 Grupo"/>
              <p:cNvGrpSpPr/>
              <p:nvPr/>
            </p:nvGrpSpPr>
            <p:grpSpPr>
              <a:xfrm>
                <a:off x="683568" y="4149080"/>
                <a:ext cx="131500" cy="72008"/>
                <a:chOff x="410124" y="3518807"/>
                <a:chExt cx="887997" cy="486257"/>
              </a:xfrm>
            </p:grpSpPr>
            <p:sp>
              <p:nvSpPr>
                <p:cNvPr id="410" name="40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11" name="41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12" name="41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2" name="57 Grupo"/>
              <p:cNvGrpSpPr/>
              <p:nvPr/>
            </p:nvGrpSpPr>
            <p:grpSpPr>
              <a:xfrm>
                <a:off x="835968" y="4221088"/>
                <a:ext cx="131500" cy="72008"/>
                <a:chOff x="410124" y="3518807"/>
                <a:chExt cx="887997" cy="486257"/>
              </a:xfrm>
            </p:grpSpPr>
            <p:sp>
              <p:nvSpPr>
                <p:cNvPr id="407" name="40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08" name="40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09" name="40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3" name="61 Grupo"/>
              <p:cNvGrpSpPr/>
              <p:nvPr/>
            </p:nvGrpSpPr>
            <p:grpSpPr>
              <a:xfrm>
                <a:off x="835968" y="4149080"/>
                <a:ext cx="131500" cy="72008"/>
                <a:chOff x="410124" y="3518807"/>
                <a:chExt cx="887997" cy="486257"/>
              </a:xfrm>
            </p:grpSpPr>
            <p:sp>
              <p:nvSpPr>
                <p:cNvPr id="404" name="40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05" name="40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06" name="40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4" name="65 Grupo"/>
              <p:cNvGrpSpPr/>
              <p:nvPr/>
            </p:nvGrpSpPr>
            <p:grpSpPr>
              <a:xfrm>
                <a:off x="971600" y="4253745"/>
                <a:ext cx="131500" cy="72008"/>
                <a:chOff x="410124" y="3518807"/>
                <a:chExt cx="887997" cy="486257"/>
              </a:xfrm>
            </p:grpSpPr>
            <p:sp>
              <p:nvSpPr>
                <p:cNvPr id="401" name="40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02" name="40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03" name="40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5" name="69 Grupo"/>
              <p:cNvGrpSpPr/>
              <p:nvPr/>
            </p:nvGrpSpPr>
            <p:grpSpPr>
              <a:xfrm>
                <a:off x="971600" y="4116423"/>
                <a:ext cx="131500" cy="72008"/>
                <a:chOff x="410124" y="3518807"/>
                <a:chExt cx="887997" cy="486257"/>
              </a:xfrm>
            </p:grpSpPr>
            <p:sp>
              <p:nvSpPr>
                <p:cNvPr id="398" name="39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99" name="39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00" name="39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6" name="73 Grupo"/>
              <p:cNvGrpSpPr/>
              <p:nvPr/>
            </p:nvGrpSpPr>
            <p:grpSpPr>
              <a:xfrm>
                <a:off x="1124000" y="4188431"/>
                <a:ext cx="131500" cy="72008"/>
                <a:chOff x="410124" y="3518807"/>
                <a:chExt cx="887997" cy="486257"/>
              </a:xfrm>
            </p:grpSpPr>
            <p:sp>
              <p:nvSpPr>
                <p:cNvPr id="395" name="39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96" name="39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7" name="39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7" name="77 Grupo"/>
              <p:cNvGrpSpPr/>
              <p:nvPr/>
            </p:nvGrpSpPr>
            <p:grpSpPr>
              <a:xfrm>
                <a:off x="1124000" y="4116423"/>
                <a:ext cx="131500" cy="72008"/>
                <a:chOff x="410124" y="3518807"/>
                <a:chExt cx="887997" cy="486257"/>
              </a:xfrm>
            </p:grpSpPr>
            <p:sp>
              <p:nvSpPr>
                <p:cNvPr id="392" name="39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93" name="39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4" name="39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8" name="81 Grupo"/>
              <p:cNvGrpSpPr/>
              <p:nvPr/>
            </p:nvGrpSpPr>
            <p:grpSpPr>
              <a:xfrm>
                <a:off x="1220671" y="4241456"/>
                <a:ext cx="131500" cy="72008"/>
                <a:chOff x="410124" y="3518807"/>
                <a:chExt cx="887997" cy="486257"/>
              </a:xfrm>
            </p:grpSpPr>
            <p:sp>
              <p:nvSpPr>
                <p:cNvPr id="389" name="38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90" name="38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1" name="39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9" name="85 Grupo"/>
              <p:cNvGrpSpPr/>
              <p:nvPr/>
            </p:nvGrpSpPr>
            <p:grpSpPr>
              <a:xfrm>
                <a:off x="1323476" y="4157244"/>
                <a:ext cx="131500" cy="72008"/>
                <a:chOff x="410124" y="3518807"/>
                <a:chExt cx="887997" cy="486257"/>
              </a:xfrm>
            </p:grpSpPr>
            <p:sp>
              <p:nvSpPr>
                <p:cNvPr id="386" name="38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87" name="38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88" name="38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10" name="89 Grupo"/>
              <p:cNvGrpSpPr/>
              <p:nvPr/>
            </p:nvGrpSpPr>
            <p:grpSpPr>
              <a:xfrm>
                <a:off x="1413282" y="4240138"/>
                <a:ext cx="131500" cy="72008"/>
                <a:chOff x="410124" y="3518807"/>
                <a:chExt cx="887997" cy="486257"/>
              </a:xfrm>
            </p:grpSpPr>
            <p:sp>
              <p:nvSpPr>
                <p:cNvPr id="383" name="38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84" name="38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85" name="38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11" name="93 Grupo"/>
              <p:cNvGrpSpPr/>
              <p:nvPr/>
            </p:nvGrpSpPr>
            <p:grpSpPr>
              <a:xfrm>
                <a:off x="1484040" y="4116423"/>
                <a:ext cx="131500" cy="72008"/>
                <a:chOff x="410124" y="3518807"/>
                <a:chExt cx="887997" cy="486257"/>
              </a:xfrm>
            </p:grpSpPr>
            <p:sp>
              <p:nvSpPr>
                <p:cNvPr id="380" name="37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81" name="38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82" name="38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12" name="97 Grupo"/>
              <p:cNvGrpSpPr/>
              <p:nvPr/>
            </p:nvGrpSpPr>
            <p:grpSpPr>
              <a:xfrm>
                <a:off x="1581572" y="4196596"/>
                <a:ext cx="131500" cy="72008"/>
                <a:chOff x="410124" y="3518807"/>
                <a:chExt cx="887997" cy="486257"/>
              </a:xfrm>
            </p:grpSpPr>
            <p:sp>
              <p:nvSpPr>
                <p:cNvPr id="377" name="37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378" name="37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79" name="37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113" name="414 Grupo"/>
            <p:cNvGrpSpPr/>
            <p:nvPr/>
          </p:nvGrpSpPr>
          <p:grpSpPr>
            <a:xfrm>
              <a:off x="300553" y="3823550"/>
              <a:ext cx="1257300" cy="261257"/>
              <a:chOff x="611560" y="4116423"/>
              <a:chExt cx="1257300" cy="261257"/>
            </a:xfrm>
          </p:grpSpPr>
          <p:grpSp>
            <p:nvGrpSpPr>
              <p:cNvPr id="114" name="Group 74"/>
              <p:cNvGrpSpPr>
                <a:grpSpLocks/>
              </p:cNvGrpSpPr>
              <p:nvPr/>
            </p:nvGrpSpPr>
            <p:grpSpPr bwMode="auto">
              <a:xfrm>
                <a:off x="611560" y="4149080"/>
                <a:ext cx="1257300" cy="228600"/>
                <a:chOff x="840" y="576"/>
                <a:chExt cx="2048" cy="384"/>
              </a:xfrm>
            </p:grpSpPr>
            <p:sp>
              <p:nvSpPr>
                <p:cNvPr id="465"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466"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15" name="56 Grupo"/>
              <p:cNvGrpSpPr/>
              <p:nvPr/>
            </p:nvGrpSpPr>
            <p:grpSpPr>
              <a:xfrm>
                <a:off x="683568" y="4149080"/>
                <a:ext cx="131500" cy="72008"/>
                <a:chOff x="410124" y="3518807"/>
                <a:chExt cx="887997" cy="486257"/>
              </a:xfrm>
            </p:grpSpPr>
            <p:sp>
              <p:nvSpPr>
                <p:cNvPr id="462" name="46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63" name="46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64" name="46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16" name="57 Grupo"/>
              <p:cNvGrpSpPr/>
              <p:nvPr/>
            </p:nvGrpSpPr>
            <p:grpSpPr>
              <a:xfrm>
                <a:off x="835968" y="4221088"/>
                <a:ext cx="131500" cy="72008"/>
                <a:chOff x="410124" y="3518807"/>
                <a:chExt cx="887997" cy="486257"/>
              </a:xfrm>
            </p:grpSpPr>
            <p:sp>
              <p:nvSpPr>
                <p:cNvPr id="459" name="45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60" name="45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61" name="46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27" name="61 Grupo"/>
              <p:cNvGrpSpPr/>
              <p:nvPr/>
            </p:nvGrpSpPr>
            <p:grpSpPr>
              <a:xfrm>
                <a:off x="835968" y="4149080"/>
                <a:ext cx="131500" cy="72008"/>
                <a:chOff x="410124" y="3518807"/>
                <a:chExt cx="887997" cy="486257"/>
              </a:xfrm>
            </p:grpSpPr>
            <p:sp>
              <p:nvSpPr>
                <p:cNvPr id="456" name="45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57" name="45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58" name="45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28" name="65 Grupo"/>
              <p:cNvGrpSpPr/>
              <p:nvPr/>
            </p:nvGrpSpPr>
            <p:grpSpPr>
              <a:xfrm>
                <a:off x="971600" y="4253745"/>
                <a:ext cx="131500" cy="72008"/>
                <a:chOff x="410124" y="3518807"/>
                <a:chExt cx="887997" cy="486257"/>
              </a:xfrm>
            </p:grpSpPr>
            <p:sp>
              <p:nvSpPr>
                <p:cNvPr id="453" name="45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54" name="45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55" name="45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29" name="69 Grupo"/>
              <p:cNvGrpSpPr/>
              <p:nvPr/>
            </p:nvGrpSpPr>
            <p:grpSpPr>
              <a:xfrm>
                <a:off x="971600" y="4116423"/>
                <a:ext cx="131500" cy="72008"/>
                <a:chOff x="410124" y="3518807"/>
                <a:chExt cx="887997" cy="486257"/>
              </a:xfrm>
            </p:grpSpPr>
            <p:sp>
              <p:nvSpPr>
                <p:cNvPr id="450" name="44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51" name="45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52" name="45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30" name="73 Grupo"/>
              <p:cNvGrpSpPr/>
              <p:nvPr/>
            </p:nvGrpSpPr>
            <p:grpSpPr>
              <a:xfrm>
                <a:off x="1124000" y="4188431"/>
                <a:ext cx="131500" cy="72008"/>
                <a:chOff x="410124" y="3518807"/>
                <a:chExt cx="887997" cy="486257"/>
              </a:xfrm>
            </p:grpSpPr>
            <p:sp>
              <p:nvSpPr>
                <p:cNvPr id="447" name="44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48" name="44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49" name="44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31" name="77 Grupo"/>
              <p:cNvGrpSpPr/>
              <p:nvPr/>
            </p:nvGrpSpPr>
            <p:grpSpPr>
              <a:xfrm>
                <a:off x="1124000" y="4116423"/>
                <a:ext cx="131500" cy="72008"/>
                <a:chOff x="410124" y="3518807"/>
                <a:chExt cx="887997" cy="486257"/>
              </a:xfrm>
            </p:grpSpPr>
            <p:sp>
              <p:nvSpPr>
                <p:cNvPr id="444" name="44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45" name="44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46" name="44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32" name="81 Grupo"/>
              <p:cNvGrpSpPr/>
              <p:nvPr/>
            </p:nvGrpSpPr>
            <p:grpSpPr>
              <a:xfrm>
                <a:off x="1220671" y="4241456"/>
                <a:ext cx="131500" cy="72008"/>
                <a:chOff x="410124" y="3518807"/>
                <a:chExt cx="887997" cy="486257"/>
              </a:xfrm>
            </p:grpSpPr>
            <p:sp>
              <p:nvSpPr>
                <p:cNvPr id="441" name="44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42" name="44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43" name="44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33" name="85 Grupo"/>
              <p:cNvGrpSpPr/>
              <p:nvPr/>
            </p:nvGrpSpPr>
            <p:grpSpPr>
              <a:xfrm>
                <a:off x="1323476" y="4157244"/>
                <a:ext cx="131500" cy="72008"/>
                <a:chOff x="410124" y="3518807"/>
                <a:chExt cx="887997" cy="486257"/>
              </a:xfrm>
            </p:grpSpPr>
            <p:sp>
              <p:nvSpPr>
                <p:cNvPr id="438" name="43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39" name="43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40" name="43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34" name="89 Grupo"/>
              <p:cNvGrpSpPr/>
              <p:nvPr/>
            </p:nvGrpSpPr>
            <p:grpSpPr>
              <a:xfrm>
                <a:off x="1413282" y="4240138"/>
                <a:ext cx="131500" cy="72008"/>
                <a:chOff x="410124" y="3518807"/>
                <a:chExt cx="887997" cy="486257"/>
              </a:xfrm>
            </p:grpSpPr>
            <p:sp>
              <p:nvSpPr>
                <p:cNvPr id="435" name="43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36" name="43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37" name="43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35" name="93 Grupo"/>
              <p:cNvGrpSpPr/>
              <p:nvPr/>
            </p:nvGrpSpPr>
            <p:grpSpPr>
              <a:xfrm>
                <a:off x="1484040" y="4116423"/>
                <a:ext cx="131500" cy="72008"/>
                <a:chOff x="410124" y="3518807"/>
                <a:chExt cx="887997" cy="486257"/>
              </a:xfrm>
            </p:grpSpPr>
            <p:sp>
              <p:nvSpPr>
                <p:cNvPr id="432" name="43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33" name="43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34" name="43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36" name="97 Grupo"/>
              <p:cNvGrpSpPr/>
              <p:nvPr/>
            </p:nvGrpSpPr>
            <p:grpSpPr>
              <a:xfrm>
                <a:off x="1581572" y="4196596"/>
                <a:ext cx="131500" cy="72008"/>
                <a:chOff x="410124" y="3518807"/>
                <a:chExt cx="887997" cy="486257"/>
              </a:xfrm>
            </p:grpSpPr>
            <p:sp>
              <p:nvSpPr>
                <p:cNvPr id="429" name="42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30" name="42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31" name="43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2037" name="466 Grupo"/>
            <p:cNvGrpSpPr/>
            <p:nvPr/>
          </p:nvGrpSpPr>
          <p:grpSpPr>
            <a:xfrm>
              <a:off x="276699" y="3767891"/>
              <a:ext cx="1257300" cy="261257"/>
              <a:chOff x="611560" y="4116423"/>
              <a:chExt cx="1257300" cy="261257"/>
            </a:xfrm>
          </p:grpSpPr>
          <p:grpSp>
            <p:nvGrpSpPr>
              <p:cNvPr id="2038" name="Group 74"/>
              <p:cNvGrpSpPr>
                <a:grpSpLocks/>
              </p:cNvGrpSpPr>
              <p:nvPr/>
            </p:nvGrpSpPr>
            <p:grpSpPr bwMode="auto">
              <a:xfrm>
                <a:off x="611560" y="4149080"/>
                <a:ext cx="1257300" cy="228600"/>
                <a:chOff x="840" y="576"/>
                <a:chExt cx="2048" cy="384"/>
              </a:xfrm>
            </p:grpSpPr>
            <p:sp>
              <p:nvSpPr>
                <p:cNvPr id="517"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518"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39" name="56 Grupo"/>
              <p:cNvGrpSpPr/>
              <p:nvPr/>
            </p:nvGrpSpPr>
            <p:grpSpPr>
              <a:xfrm>
                <a:off x="683568" y="4149080"/>
                <a:ext cx="131500" cy="72008"/>
                <a:chOff x="410124" y="3518807"/>
                <a:chExt cx="887997" cy="486257"/>
              </a:xfrm>
            </p:grpSpPr>
            <p:sp>
              <p:nvSpPr>
                <p:cNvPr id="514" name="51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15" name="51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16" name="51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40" name="57 Grupo"/>
              <p:cNvGrpSpPr/>
              <p:nvPr/>
            </p:nvGrpSpPr>
            <p:grpSpPr>
              <a:xfrm>
                <a:off x="835968" y="4221088"/>
                <a:ext cx="131500" cy="72008"/>
                <a:chOff x="410124" y="3518807"/>
                <a:chExt cx="887997" cy="486257"/>
              </a:xfrm>
            </p:grpSpPr>
            <p:sp>
              <p:nvSpPr>
                <p:cNvPr id="511" name="51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12" name="51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13" name="51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55" name="61 Grupo"/>
              <p:cNvGrpSpPr/>
              <p:nvPr/>
            </p:nvGrpSpPr>
            <p:grpSpPr>
              <a:xfrm>
                <a:off x="835968" y="4149080"/>
                <a:ext cx="131500" cy="72008"/>
                <a:chOff x="410124" y="3518807"/>
                <a:chExt cx="887997" cy="486257"/>
              </a:xfrm>
            </p:grpSpPr>
            <p:sp>
              <p:nvSpPr>
                <p:cNvPr id="508" name="50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09" name="50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10" name="50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56" name="65 Grupo"/>
              <p:cNvGrpSpPr/>
              <p:nvPr/>
            </p:nvGrpSpPr>
            <p:grpSpPr>
              <a:xfrm>
                <a:off x="971600" y="4253745"/>
                <a:ext cx="131500" cy="72008"/>
                <a:chOff x="410124" y="3518807"/>
                <a:chExt cx="887997" cy="486257"/>
              </a:xfrm>
            </p:grpSpPr>
            <p:sp>
              <p:nvSpPr>
                <p:cNvPr id="505" name="50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06" name="50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07" name="50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57" name="69 Grupo"/>
              <p:cNvGrpSpPr/>
              <p:nvPr/>
            </p:nvGrpSpPr>
            <p:grpSpPr>
              <a:xfrm>
                <a:off x="971600" y="4116423"/>
                <a:ext cx="131500" cy="72008"/>
                <a:chOff x="410124" y="3518807"/>
                <a:chExt cx="887997" cy="486257"/>
              </a:xfrm>
            </p:grpSpPr>
            <p:sp>
              <p:nvSpPr>
                <p:cNvPr id="502" name="50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03" name="50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04" name="50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58" name="73 Grupo"/>
              <p:cNvGrpSpPr/>
              <p:nvPr/>
            </p:nvGrpSpPr>
            <p:grpSpPr>
              <a:xfrm>
                <a:off x="1124000" y="4188431"/>
                <a:ext cx="131500" cy="72008"/>
                <a:chOff x="410124" y="3518807"/>
                <a:chExt cx="887997" cy="486257"/>
              </a:xfrm>
            </p:grpSpPr>
            <p:sp>
              <p:nvSpPr>
                <p:cNvPr id="499" name="49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00" name="49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01" name="50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59" name="77 Grupo"/>
              <p:cNvGrpSpPr/>
              <p:nvPr/>
            </p:nvGrpSpPr>
            <p:grpSpPr>
              <a:xfrm>
                <a:off x="1124000" y="4116423"/>
                <a:ext cx="131500" cy="72008"/>
                <a:chOff x="410124" y="3518807"/>
                <a:chExt cx="887997" cy="486257"/>
              </a:xfrm>
            </p:grpSpPr>
            <p:sp>
              <p:nvSpPr>
                <p:cNvPr id="496" name="49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97" name="49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98" name="49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79" name="81 Grupo"/>
              <p:cNvGrpSpPr/>
              <p:nvPr/>
            </p:nvGrpSpPr>
            <p:grpSpPr>
              <a:xfrm>
                <a:off x="1220671" y="4241456"/>
                <a:ext cx="131500" cy="72008"/>
                <a:chOff x="410124" y="3518807"/>
                <a:chExt cx="887997" cy="486257"/>
              </a:xfrm>
            </p:grpSpPr>
            <p:sp>
              <p:nvSpPr>
                <p:cNvPr id="493" name="49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94" name="49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95" name="49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60" name="85 Grupo"/>
              <p:cNvGrpSpPr/>
              <p:nvPr/>
            </p:nvGrpSpPr>
            <p:grpSpPr>
              <a:xfrm>
                <a:off x="1323476" y="4157244"/>
                <a:ext cx="131500" cy="72008"/>
                <a:chOff x="410124" y="3518807"/>
                <a:chExt cx="887997" cy="486257"/>
              </a:xfrm>
            </p:grpSpPr>
            <p:sp>
              <p:nvSpPr>
                <p:cNvPr id="490" name="48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91" name="49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92" name="49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61" name="89 Grupo"/>
              <p:cNvGrpSpPr/>
              <p:nvPr/>
            </p:nvGrpSpPr>
            <p:grpSpPr>
              <a:xfrm>
                <a:off x="1413282" y="4240138"/>
                <a:ext cx="131500" cy="72008"/>
                <a:chOff x="410124" y="3518807"/>
                <a:chExt cx="887997" cy="486257"/>
              </a:xfrm>
            </p:grpSpPr>
            <p:sp>
              <p:nvSpPr>
                <p:cNvPr id="487" name="48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88" name="48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89" name="48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62" name="93 Grupo"/>
              <p:cNvGrpSpPr/>
              <p:nvPr/>
            </p:nvGrpSpPr>
            <p:grpSpPr>
              <a:xfrm>
                <a:off x="1484040" y="4116423"/>
                <a:ext cx="131500" cy="72008"/>
                <a:chOff x="410124" y="3518807"/>
                <a:chExt cx="887997" cy="486257"/>
              </a:xfrm>
            </p:grpSpPr>
            <p:sp>
              <p:nvSpPr>
                <p:cNvPr id="484" name="48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85" name="48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86" name="48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63" name="97 Grupo"/>
              <p:cNvGrpSpPr/>
              <p:nvPr/>
            </p:nvGrpSpPr>
            <p:grpSpPr>
              <a:xfrm>
                <a:off x="1581572" y="4196596"/>
                <a:ext cx="131500" cy="72008"/>
                <a:chOff x="410124" y="3518807"/>
                <a:chExt cx="887997" cy="486257"/>
              </a:xfrm>
            </p:grpSpPr>
            <p:sp>
              <p:nvSpPr>
                <p:cNvPr id="481" name="48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482" name="48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83" name="48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grpSp>
        <p:nvGrpSpPr>
          <p:cNvPr id="164" name="2183 Grupo"/>
          <p:cNvGrpSpPr/>
          <p:nvPr/>
        </p:nvGrpSpPr>
        <p:grpSpPr>
          <a:xfrm>
            <a:off x="1750531" y="3356992"/>
            <a:ext cx="1021269" cy="1053345"/>
            <a:chOff x="2339752" y="3140968"/>
            <a:chExt cx="1440160" cy="1485393"/>
          </a:xfrm>
        </p:grpSpPr>
        <p:grpSp>
          <p:nvGrpSpPr>
            <p:cNvPr id="165" name="518 Grupo"/>
            <p:cNvGrpSpPr/>
            <p:nvPr/>
          </p:nvGrpSpPr>
          <p:grpSpPr>
            <a:xfrm>
              <a:off x="2450604" y="4365104"/>
              <a:ext cx="1257300" cy="261257"/>
              <a:chOff x="611560" y="4116423"/>
              <a:chExt cx="1257300" cy="261257"/>
            </a:xfrm>
          </p:grpSpPr>
          <p:grpSp>
            <p:nvGrpSpPr>
              <p:cNvPr id="166" name="Group 74"/>
              <p:cNvGrpSpPr>
                <a:grpSpLocks/>
              </p:cNvGrpSpPr>
              <p:nvPr/>
            </p:nvGrpSpPr>
            <p:grpSpPr bwMode="auto">
              <a:xfrm>
                <a:off x="611560" y="4149080"/>
                <a:ext cx="1257300" cy="228600"/>
                <a:chOff x="840" y="576"/>
                <a:chExt cx="2048" cy="384"/>
              </a:xfrm>
            </p:grpSpPr>
            <p:sp>
              <p:nvSpPr>
                <p:cNvPr id="569"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570"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67" name="56 Grupo"/>
              <p:cNvGrpSpPr/>
              <p:nvPr/>
            </p:nvGrpSpPr>
            <p:grpSpPr>
              <a:xfrm>
                <a:off x="683568" y="4149080"/>
                <a:ext cx="131500" cy="72008"/>
                <a:chOff x="410124" y="3518807"/>
                <a:chExt cx="887997" cy="486257"/>
              </a:xfrm>
            </p:grpSpPr>
            <p:sp>
              <p:nvSpPr>
                <p:cNvPr id="566" name="56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67" name="56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8" name="56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68" name="57 Grupo"/>
              <p:cNvGrpSpPr/>
              <p:nvPr/>
            </p:nvGrpSpPr>
            <p:grpSpPr>
              <a:xfrm>
                <a:off x="835968" y="4221088"/>
                <a:ext cx="131500" cy="72008"/>
                <a:chOff x="410124" y="3518807"/>
                <a:chExt cx="887997" cy="486257"/>
              </a:xfrm>
            </p:grpSpPr>
            <p:sp>
              <p:nvSpPr>
                <p:cNvPr id="563" name="56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64" name="56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5" name="56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80" name="61 Grupo"/>
              <p:cNvGrpSpPr/>
              <p:nvPr/>
            </p:nvGrpSpPr>
            <p:grpSpPr>
              <a:xfrm>
                <a:off x="835968" y="4149080"/>
                <a:ext cx="131500" cy="72008"/>
                <a:chOff x="410124" y="3518807"/>
                <a:chExt cx="887997" cy="486257"/>
              </a:xfrm>
            </p:grpSpPr>
            <p:sp>
              <p:nvSpPr>
                <p:cNvPr id="560" name="55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61" name="56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2" name="56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81" name="65 Grupo"/>
              <p:cNvGrpSpPr/>
              <p:nvPr/>
            </p:nvGrpSpPr>
            <p:grpSpPr>
              <a:xfrm>
                <a:off x="971600" y="4253745"/>
                <a:ext cx="131500" cy="72008"/>
                <a:chOff x="410124" y="3518807"/>
                <a:chExt cx="887997" cy="486257"/>
              </a:xfrm>
            </p:grpSpPr>
            <p:sp>
              <p:nvSpPr>
                <p:cNvPr id="557" name="55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58" name="55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59" name="55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82" name="69 Grupo"/>
              <p:cNvGrpSpPr/>
              <p:nvPr/>
            </p:nvGrpSpPr>
            <p:grpSpPr>
              <a:xfrm>
                <a:off x="971600" y="4116423"/>
                <a:ext cx="131500" cy="72008"/>
                <a:chOff x="410124" y="3518807"/>
                <a:chExt cx="887997" cy="486257"/>
              </a:xfrm>
            </p:grpSpPr>
            <p:sp>
              <p:nvSpPr>
                <p:cNvPr id="554" name="55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55" name="55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56" name="55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83" name="73 Grupo"/>
              <p:cNvGrpSpPr/>
              <p:nvPr/>
            </p:nvGrpSpPr>
            <p:grpSpPr>
              <a:xfrm>
                <a:off x="1124000" y="4188431"/>
                <a:ext cx="131500" cy="72008"/>
                <a:chOff x="410124" y="3518807"/>
                <a:chExt cx="887997" cy="486257"/>
              </a:xfrm>
            </p:grpSpPr>
            <p:sp>
              <p:nvSpPr>
                <p:cNvPr id="551" name="55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52" name="55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53" name="55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84" name="77 Grupo"/>
              <p:cNvGrpSpPr/>
              <p:nvPr/>
            </p:nvGrpSpPr>
            <p:grpSpPr>
              <a:xfrm>
                <a:off x="1124000" y="4116423"/>
                <a:ext cx="131500" cy="72008"/>
                <a:chOff x="410124" y="3518807"/>
                <a:chExt cx="887997" cy="486257"/>
              </a:xfrm>
            </p:grpSpPr>
            <p:sp>
              <p:nvSpPr>
                <p:cNvPr id="548" name="54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49" name="54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50" name="54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85" name="81 Grupo"/>
              <p:cNvGrpSpPr/>
              <p:nvPr/>
            </p:nvGrpSpPr>
            <p:grpSpPr>
              <a:xfrm>
                <a:off x="1220671" y="4241456"/>
                <a:ext cx="131500" cy="72008"/>
                <a:chOff x="410124" y="3518807"/>
                <a:chExt cx="887997" cy="486257"/>
              </a:xfrm>
            </p:grpSpPr>
            <p:sp>
              <p:nvSpPr>
                <p:cNvPr id="545" name="54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46" name="54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47" name="54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86" name="85 Grupo"/>
              <p:cNvGrpSpPr/>
              <p:nvPr/>
            </p:nvGrpSpPr>
            <p:grpSpPr>
              <a:xfrm>
                <a:off x="1323476" y="4157244"/>
                <a:ext cx="131500" cy="72008"/>
                <a:chOff x="410124" y="3518807"/>
                <a:chExt cx="887997" cy="486257"/>
              </a:xfrm>
            </p:grpSpPr>
            <p:sp>
              <p:nvSpPr>
                <p:cNvPr id="542" name="54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43" name="54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44" name="54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87" name="89 Grupo"/>
              <p:cNvGrpSpPr/>
              <p:nvPr/>
            </p:nvGrpSpPr>
            <p:grpSpPr>
              <a:xfrm>
                <a:off x="1413282" y="4240138"/>
                <a:ext cx="131500" cy="72008"/>
                <a:chOff x="410124" y="3518807"/>
                <a:chExt cx="887997" cy="486257"/>
              </a:xfrm>
            </p:grpSpPr>
            <p:sp>
              <p:nvSpPr>
                <p:cNvPr id="539" name="53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40" name="53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41" name="54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88" name="93 Grupo"/>
              <p:cNvGrpSpPr/>
              <p:nvPr/>
            </p:nvGrpSpPr>
            <p:grpSpPr>
              <a:xfrm>
                <a:off x="1484040" y="4116423"/>
                <a:ext cx="131500" cy="72008"/>
                <a:chOff x="410124" y="3518807"/>
                <a:chExt cx="887997" cy="486257"/>
              </a:xfrm>
            </p:grpSpPr>
            <p:sp>
              <p:nvSpPr>
                <p:cNvPr id="536" name="53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37" name="53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38" name="53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89" name="97 Grupo"/>
              <p:cNvGrpSpPr/>
              <p:nvPr/>
            </p:nvGrpSpPr>
            <p:grpSpPr>
              <a:xfrm>
                <a:off x="1581572" y="4196596"/>
                <a:ext cx="131500" cy="72008"/>
                <a:chOff x="410124" y="3518807"/>
                <a:chExt cx="887997" cy="486257"/>
              </a:xfrm>
            </p:grpSpPr>
            <p:sp>
              <p:nvSpPr>
                <p:cNvPr id="533" name="53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34" name="53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35" name="53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2090" name="570 Grupo"/>
            <p:cNvGrpSpPr/>
            <p:nvPr/>
          </p:nvGrpSpPr>
          <p:grpSpPr>
            <a:xfrm>
              <a:off x="2391435" y="4116180"/>
              <a:ext cx="1257300" cy="261257"/>
              <a:chOff x="611560" y="4116423"/>
              <a:chExt cx="1257300" cy="261257"/>
            </a:xfrm>
          </p:grpSpPr>
          <p:grpSp>
            <p:nvGrpSpPr>
              <p:cNvPr id="2091" name="Group 74"/>
              <p:cNvGrpSpPr>
                <a:grpSpLocks/>
              </p:cNvGrpSpPr>
              <p:nvPr/>
            </p:nvGrpSpPr>
            <p:grpSpPr bwMode="auto">
              <a:xfrm>
                <a:off x="611560" y="4149080"/>
                <a:ext cx="1257300" cy="228600"/>
                <a:chOff x="840" y="576"/>
                <a:chExt cx="2048" cy="384"/>
              </a:xfrm>
            </p:grpSpPr>
            <p:sp>
              <p:nvSpPr>
                <p:cNvPr id="621"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622"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2" name="56 Grupo"/>
              <p:cNvGrpSpPr/>
              <p:nvPr/>
            </p:nvGrpSpPr>
            <p:grpSpPr>
              <a:xfrm>
                <a:off x="683568" y="4149080"/>
                <a:ext cx="131500" cy="72008"/>
                <a:chOff x="410124" y="3518807"/>
                <a:chExt cx="887997" cy="486257"/>
              </a:xfrm>
            </p:grpSpPr>
            <p:sp>
              <p:nvSpPr>
                <p:cNvPr id="618" name="61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19" name="61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20" name="61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7" name="57 Grupo"/>
              <p:cNvGrpSpPr/>
              <p:nvPr/>
            </p:nvGrpSpPr>
            <p:grpSpPr>
              <a:xfrm>
                <a:off x="835968" y="4221088"/>
                <a:ext cx="131500" cy="72008"/>
                <a:chOff x="410124" y="3518807"/>
                <a:chExt cx="887997" cy="486257"/>
              </a:xfrm>
            </p:grpSpPr>
            <p:sp>
              <p:nvSpPr>
                <p:cNvPr id="615" name="61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16" name="61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17" name="61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8" name="61 Grupo"/>
              <p:cNvGrpSpPr/>
              <p:nvPr/>
            </p:nvGrpSpPr>
            <p:grpSpPr>
              <a:xfrm>
                <a:off x="835968" y="4149080"/>
                <a:ext cx="131500" cy="72008"/>
                <a:chOff x="410124" y="3518807"/>
                <a:chExt cx="887997" cy="486257"/>
              </a:xfrm>
            </p:grpSpPr>
            <p:sp>
              <p:nvSpPr>
                <p:cNvPr id="612" name="61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13" name="61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14" name="61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09" name="65 Grupo"/>
              <p:cNvGrpSpPr/>
              <p:nvPr/>
            </p:nvGrpSpPr>
            <p:grpSpPr>
              <a:xfrm>
                <a:off x="971600" y="4253745"/>
                <a:ext cx="131500" cy="72008"/>
                <a:chOff x="410124" y="3518807"/>
                <a:chExt cx="887997" cy="486257"/>
              </a:xfrm>
            </p:grpSpPr>
            <p:sp>
              <p:nvSpPr>
                <p:cNvPr id="609" name="60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10" name="60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11" name="61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0" name="69 Grupo"/>
              <p:cNvGrpSpPr/>
              <p:nvPr/>
            </p:nvGrpSpPr>
            <p:grpSpPr>
              <a:xfrm>
                <a:off x="971600" y="4116423"/>
                <a:ext cx="131500" cy="72008"/>
                <a:chOff x="410124" y="3518807"/>
                <a:chExt cx="887997" cy="486257"/>
              </a:xfrm>
            </p:grpSpPr>
            <p:sp>
              <p:nvSpPr>
                <p:cNvPr id="606" name="60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07" name="60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08" name="60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1" name="73 Grupo"/>
              <p:cNvGrpSpPr/>
              <p:nvPr/>
            </p:nvGrpSpPr>
            <p:grpSpPr>
              <a:xfrm>
                <a:off x="1124000" y="4188431"/>
                <a:ext cx="131500" cy="72008"/>
                <a:chOff x="410124" y="3518807"/>
                <a:chExt cx="887997" cy="486257"/>
              </a:xfrm>
            </p:grpSpPr>
            <p:sp>
              <p:nvSpPr>
                <p:cNvPr id="603" name="60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04" name="60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05" name="60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2" name="77 Grupo"/>
              <p:cNvGrpSpPr/>
              <p:nvPr/>
            </p:nvGrpSpPr>
            <p:grpSpPr>
              <a:xfrm>
                <a:off x="1124000" y="4116423"/>
                <a:ext cx="131500" cy="72008"/>
                <a:chOff x="410124" y="3518807"/>
                <a:chExt cx="887997" cy="486257"/>
              </a:xfrm>
            </p:grpSpPr>
            <p:sp>
              <p:nvSpPr>
                <p:cNvPr id="600" name="59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01" name="60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02" name="60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3" name="81 Grupo"/>
              <p:cNvGrpSpPr/>
              <p:nvPr/>
            </p:nvGrpSpPr>
            <p:grpSpPr>
              <a:xfrm>
                <a:off x="1220671" y="4241456"/>
                <a:ext cx="131500" cy="72008"/>
                <a:chOff x="410124" y="3518807"/>
                <a:chExt cx="887997" cy="486257"/>
              </a:xfrm>
            </p:grpSpPr>
            <p:sp>
              <p:nvSpPr>
                <p:cNvPr id="597" name="59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98" name="59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9" name="59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4" name="85 Grupo"/>
              <p:cNvGrpSpPr/>
              <p:nvPr/>
            </p:nvGrpSpPr>
            <p:grpSpPr>
              <a:xfrm>
                <a:off x="1323476" y="4157244"/>
                <a:ext cx="131500" cy="72008"/>
                <a:chOff x="410124" y="3518807"/>
                <a:chExt cx="887997" cy="486257"/>
              </a:xfrm>
            </p:grpSpPr>
            <p:sp>
              <p:nvSpPr>
                <p:cNvPr id="594" name="59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95" name="59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6" name="59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5" name="89 Grupo"/>
              <p:cNvGrpSpPr/>
              <p:nvPr/>
            </p:nvGrpSpPr>
            <p:grpSpPr>
              <a:xfrm>
                <a:off x="1413282" y="4240138"/>
                <a:ext cx="131500" cy="72008"/>
                <a:chOff x="410124" y="3518807"/>
                <a:chExt cx="887997" cy="486257"/>
              </a:xfrm>
            </p:grpSpPr>
            <p:sp>
              <p:nvSpPr>
                <p:cNvPr id="591" name="59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92" name="59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3" name="59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6" name="93 Grupo"/>
              <p:cNvGrpSpPr/>
              <p:nvPr/>
            </p:nvGrpSpPr>
            <p:grpSpPr>
              <a:xfrm>
                <a:off x="1484040" y="4116423"/>
                <a:ext cx="131500" cy="72008"/>
                <a:chOff x="410124" y="3518807"/>
                <a:chExt cx="887997" cy="486257"/>
              </a:xfrm>
            </p:grpSpPr>
            <p:sp>
              <p:nvSpPr>
                <p:cNvPr id="588" name="58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89" name="58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0" name="58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7" name="97 Grupo"/>
              <p:cNvGrpSpPr/>
              <p:nvPr/>
            </p:nvGrpSpPr>
            <p:grpSpPr>
              <a:xfrm>
                <a:off x="1581572" y="4196596"/>
                <a:ext cx="131500" cy="72008"/>
                <a:chOff x="410124" y="3518807"/>
                <a:chExt cx="887997" cy="486257"/>
              </a:xfrm>
            </p:grpSpPr>
            <p:sp>
              <p:nvSpPr>
                <p:cNvPr id="585" name="58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586" name="58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87" name="58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218" name="622 Grupo"/>
            <p:cNvGrpSpPr/>
            <p:nvPr/>
          </p:nvGrpSpPr>
          <p:grpSpPr>
            <a:xfrm>
              <a:off x="2436493" y="3955571"/>
              <a:ext cx="1257300" cy="261257"/>
              <a:chOff x="611560" y="4116423"/>
              <a:chExt cx="1257300" cy="261257"/>
            </a:xfrm>
          </p:grpSpPr>
          <p:grpSp>
            <p:nvGrpSpPr>
              <p:cNvPr id="219" name="Group 74"/>
              <p:cNvGrpSpPr>
                <a:grpSpLocks/>
              </p:cNvGrpSpPr>
              <p:nvPr/>
            </p:nvGrpSpPr>
            <p:grpSpPr bwMode="auto">
              <a:xfrm>
                <a:off x="611560" y="4149080"/>
                <a:ext cx="1257300" cy="228600"/>
                <a:chOff x="840" y="576"/>
                <a:chExt cx="2048" cy="384"/>
              </a:xfrm>
            </p:grpSpPr>
            <p:sp>
              <p:nvSpPr>
                <p:cNvPr id="673"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674"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20" name="56 Grupo"/>
              <p:cNvGrpSpPr/>
              <p:nvPr/>
            </p:nvGrpSpPr>
            <p:grpSpPr>
              <a:xfrm>
                <a:off x="683568" y="4149080"/>
                <a:ext cx="131500" cy="72008"/>
                <a:chOff x="410124" y="3518807"/>
                <a:chExt cx="887997" cy="486257"/>
              </a:xfrm>
            </p:grpSpPr>
            <p:sp>
              <p:nvSpPr>
                <p:cNvPr id="670" name="66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71" name="67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72" name="67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31" name="57 Grupo"/>
              <p:cNvGrpSpPr/>
              <p:nvPr/>
            </p:nvGrpSpPr>
            <p:grpSpPr>
              <a:xfrm>
                <a:off x="835968" y="4221088"/>
                <a:ext cx="131500" cy="72008"/>
                <a:chOff x="410124" y="3518807"/>
                <a:chExt cx="887997" cy="486257"/>
              </a:xfrm>
            </p:grpSpPr>
            <p:sp>
              <p:nvSpPr>
                <p:cNvPr id="667" name="66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68" name="66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69" name="66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32" name="61 Grupo"/>
              <p:cNvGrpSpPr/>
              <p:nvPr/>
            </p:nvGrpSpPr>
            <p:grpSpPr>
              <a:xfrm>
                <a:off x="835968" y="4149080"/>
                <a:ext cx="131500" cy="72008"/>
                <a:chOff x="410124" y="3518807"/>
                <a:chExt cx="887997" cy="486257"/>
              </a:xfrm>
            </p:grpSpPr>
            <p:sp>
              <p:nvSpPr>
                <p:cNvPr id="664" name="66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65" name="66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66" name="66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33" name="65 Grupo"/>
              <p:cNvGrpSpPr/>
              <p:nvPr/>
            </p:nvGrpSpPr>
            <p:grpSpPr>
              <a:xfrm>
                <a:off x="971600" y="4253745"/>
                <a:ext cx="131500" cy="72008"/>
                <a:chOff x="410124" y="3518807"/>
                <a:chExt cx="887997" cy="486257"/>
              </a:xfrm>
            </p:grpSpPr>
            <p:sp>
              <p:nvSpPr>
                <p:cNvPr id="661" name="66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62" name="66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63" name="66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34" name="69 Grupo"/>
              <p:cNvGrpSpPr/>
              <p:nvPr/>
            </p:nvGrpSpPr>
            <p:grpSpPr>
              <a:xfrm>
                <a:off x="971600" y="4116423"/>
                <a:ext cx="131500" cy="72008"/>
                <a:chOff x="410124" y="3518807"/>
                <a:chExt cx="887997" cy="486257"/>
              </a:xfrm>
            </p:grpSpPr>
            <p:sp>
              <p:nvSpPr>
                <p:cNvPr id="658" name="65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59" name="65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60" name="65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35" name="73 Grupo"/>
              <p:cNvGrpSpPr/>
              <p:nvPr/>
            </p:nvGrpSpPr>
            <p:grpSpPr>
              <a:xfrm>
                <a:off x="1124000" y="4188431"/>
                <a:ext cx="131500" cy="72008"/>
                <a:chOff x="410124" y="3518807"/>
                <a:chExt cx="887997" cy="486257"/>
              </a:xfrm>
            </p:grpSpPr>
            <p:sp>
              <p:nvSpPr>
                <p:cNvPr id="655" name="65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56" name="65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57" name="65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36" name="77 Grupo"/>
              <p:cNvGrpSpPr/>
              <p:nvPr/>
            </p:nvGrpSpPr>
            <p:grpSpPr>
              <a:xfrm>
                <a:off x="1124000" y="4116423"/>
                <a:ext cx="131500" cy="72008"/>
                <a:chOff x="410124" y="3518807"/>
                <a:chExt cx="887997" cy="486257"/>
              </a:xfrm>
            </p:grpSpPr>
            <p:sp>
              <p:nvSpPr>
                <p:cNvPr id="652" name="65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53" name="65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54" name="65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37" name="81 Grupo"/>
              <p:cNvGrpSpPr/>
              <p:nvPr/>
            </p:nvGrpSpPr>
            <p:grpSpPr>
              <a:xfrm>
                <a:off x="1220671" y="4241456"/>
                <a:ext cx="131500" cy="72008"/>
                <a:chOff x="410124" y="3518807"/>
                <a:chExt cx="887997" cy="486257"/>
              </a:xfrm>
            </p:grpSpPr>
            <p:sp>
              <p:nvSpPr>
                <p:cNvPr id="649" name="64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50" name="64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51" name="65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38" name="85 Grupo"/>
              <p:cNvGrpSpPr/>
              <p:nvPr/>
            </p:nvGrpSpPr>
            <p:grpSpPr>
              <a:xfrm>
                <a:off x="1323476" y="4157244"/>
                <a:ext cx="131500" cy="72008"/>
                <a:chOff x="410124" y="3518807"/>
                <a:chExt cx="887997" cy="486257"/>
              </a:xfrm>
            </p:grpSpPr>
            <p:sp>
              <p:nvSpPr>
                <p:cNvPr id="646" name="64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47" name="64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48" name="64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39" name="89 Grupo"/>
              <p:cNvGrpSpPr/>
              <p:nvPr/>
            </p:nvGrpSpPr>
            <p:grpSpPr>
              <a:xfrm>
                <a:off x="1413282" y="4240138"/>
                <a:ext cx="131500" cy="72008"/>
                <a:chOff x="410124" y="3518807"/>
                <a:chExt cx="887997" cy="486257"/>
              </a:xfrm>
            </p:grpSpPr>
            <p:sp>
              <p:nvSpPr>
                <p:cNvPr id="643" name="64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44" name="64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45" name="64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40" name="93 Grupo"/>
              <p:cNvGrpSpPr/>
              <p:nvPr/>
            </p:nvGrpSpPr>
            <p:grpSpPr>
              <a:xfrm>
                <a:off x="1484040" y="4116423"/>
                <a:ext cx="131500" cy="72008"/>
                <a:chOff x="410124" y="3518807"/>
                <a:chExt cx="887997" cy="486257"/>
              </a:xfrm>
            </p:grpSpPr>
            <p:sp>
              <p:nvSpPr>
                <p:cNvPr id="640" name="63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41" name="64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42" name="64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41" name="97 Grupo"/>
              <p:cNvGrpSpPr/>
              <p:nvPr/>
            </p:nvGrpSpPr>
            <p:grpSpPr>
              <a:xfrm>
                <a:off x="1581572" y="4196596"/>
                <a:ext cx="131500" cy="72008"/>
                <a:chOff x="410124" y="3518807"/>
                <a:chExt cx="887997" cy="486257"/>
              </a:xfrm>
            </p:grpSpPr>
            <p:sp>
              <p:nvSpPr>
                <p:cNvPr id="637" name="63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38" name="63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39" name="63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2142" name="674 Grupo"/>
            <p:cNvGrpSpPr/>
            <p:nvPr/>
          </p:nvGrpSpPr>
          <p:grpSpPr>
            <a:xfrm>
              <a:off x="2380834" y="3815815"/>
              <a:ext cx="1257300" cy="261257"/>
              <a:chOff x="611560" y="4116423"/>
              <a:chExt cx="1257300" cy="261257"/>
            </a:xfrm>
          </p:grpSpPr>
          <p:grpSp>
            <p:nvGrpSpPr>
              <p:cNvPr id="2143" name="Group 74"/>
              <p:cNvGrpSpPr>
                <a:grpSpLocks/>
              </p:cNvGrpSpPr>
              <p:nvPr/>
            </p:nvGrpSpPr>
            <p:grpSpPr bwMode="auto">
              <a:xfrm>
                <a:off x="611560" y="4149080"/>
                <a:ext cx="1257300" cy="228600"/>
                <a:chOff x="840" y="576"/>
                <a:chExt cx="2048" cy="384"/>
              </a:xfrm>
            </p:grpSpPr>
            <p:sp>
              <p:nvSpPr>
                <p:cNvPr id="725"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726"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144" name="56 Grupo"/>
              <p:cNvGrpSpPr/>
              <p:nvPr/>
            </p:nvGrpSpPr>
            <p:grpSpPr>
              <a:xfrm>
                <a:off x="683568" y="4149080"/>
                <a:ext cx="131500" cy="72008"/>
                <a:chOff x="410124" y="3518807"/>
                <a:chExt cx="887997" cy="486257"/>
              </a:xfrm>
            </p:grpSpPr>
            <p:sp>
              <p:nvSpPr>
                <p:cNvPr id="722" name="72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23" name="72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4" name="72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59" name="57 Grupo"/>
              <p:cNvGrpSpPr/>
              <p:nvPr/>
            </p:nvGrpSpPr>
            <p:grpSpPr>
              <a:xfrm>
                <a:off x="835968" y="4221088"/>
                <a:ext cx="131500" cy="72008"/>
                <a:chOff x="410124" y="3518807"/>
                <a:chExt cx="887997" cy="486257"/>
              </a:xfrm>
            </p:grpSpPr>
            <p:sp>
              <p:nvSpPr>
                <p:cNvPr id="719" name="71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20" name="71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1" name="72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60" name="61 Grupo"/>
              <p:cNvGrpSpPr/>
              <p:nvPr/>
            </p:nvGrpSpPr>
            <p:grpSpPr>
              <a:xfrm>
                <a:off x="835968" y="4149080"/>
                <a:ext cx="131500" cy="72008"/>
                <a:chOff x="410124" y="3518807"/>
                <a:chExt cx="887997" cy="486257"/>
              </a:xfrm>
            </p:grpSpPr>
            <p:sp>
              <p:nvSpPr>
                <p:cNvPr id="716" name="71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17" name="71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18" name="71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61" name="65 Grupo"/>
              <p:cNvGrpSpPr/>
              <p:nvPr/>
            </p:nvGrpSpPr>
            <p:grpSpPr>
              <a:xfrm>
                <a:off x="971600" y="4253745"/>
                <a:ext cx="131500" cy="72008"/>
                <a:chOff x="410124" y="3518807"/>
                <a:chExt cx="887997" cy="486257"/>
              </a:xfrm>
            </p:grpSpPr>
            <p:sp>
              <p:nvSpPr>
                <p:cNvPr id="713" name="71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14" name="71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15" name="71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62" name="69 Grupo"/>
              <p:cNvGrpSpPr/>
              <p:nvPr/>
            </p:nvGrpSpPr>
            <p:grpSpPr>
              <a:xfrm>
                <a:off x="971600" y="4116423"/>
                <a:ext cx="131500" cy="72008"/>
                <a:chOff x="410124" y="3518807"/>
                <a:chExt cx="887997" cy="486257"/>
              </a:xfrm>
            </p:grpSpPr>
            <p:sp>
              <p:nvSpPr>
                <p:cNvPr id="710" name="70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11" name="71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12" name="71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63" name="73 Grupo"/>
              <p:cNvGrpSpPr/>
              <p:nvPr/>
            </p:nvGrpSpPr>
            <p:grpSpPr>
              <a:xfrm>
                <a:off x="1124000" y="4188431"/>
                <a:ext cx="131500" cy="72008"/>
                <a:chOff x="410124" y="3518807"/>
                <a:chExt cx="887997" cy="486257"/>
              </a:xfrm>
            </p:grpSpPr>
            <p:sp>
              <p:nvSpPr>
                <p:cNvPr id="707" name="70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08" name="70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09" name="70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64" name="77 Grupo"/>
              <p:cNvGrpSpPr/>
              <p:nvPr/>
            </p:nvGrpSpPr>
            <p:grpSpPr>
              <a:xfrm>
                <a:off x="1124000" y="4116423"/>
                <a:ext cx="131500" cy="72008"/>
                <a:chOff x="410124" y="3518807"/>
                <a:chExt cx="887997" cy="486257"/>
              </a:xfrm>
            </p:grpSpPr>
            <p:sp>
              <p:nvSpPr>
                <p:cNvPr id="704" name="70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05" name="70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06" name="70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65" name="81 Grupo"/>
              <p:cNvGrpSpPr/>
              <p:nvPr/>
            </p:nvGrpSpPr>
            <p:grpSpPr>
              <a:xfrm>
                <a:off x="1220671" y="4241456"/>
                <a:ext cx="131500" cy="72008"/>
                <a:chOff x="410124" y="3518807"/>
                <a:chExt cx="887997" cy="486257"/>
              </a:xfrm>
            </p:grpSpPr>
            <p:sp>
              <p:nvSpPr>
                <p:cNvPr id="701" name="70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02" name="70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03" name="70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66" name="85 Grupo"/>
              <p:cNvGrpSpPr/>
              <p:nvPr/>
            </p:nvGrpSpPr>
            <p:grpSpPr>
              <a:xfrm>
                <a:off x="1323476" y="4157244"/>
                <a:ext cx="131500" cy="72008"/>
                <a:chOff x="410124" y="3518807"/>
                <a:chExt cx="887997" cy="486257"/>
              </a:xfrm>
            </p:grpSpPr>
            <p:sp>
              <p:nvSpPr>
                <p:cNvPr id="698" name="69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99" name="69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00" name="69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67" name="89 Grupo"/>
              <p:cNvGrpSpPr/>
              <p:nvPr/>
            </p:nvGrpSpPr>
            <p:grpSpPr>
              <a:xfrm>
                <a:off x="1413282" y="4240138"/>
                <a:ext cx="131500" cy="72008"/>
                <a:chOff x="410124" y="3518807"/>
                <a:chExt cx="887997" cy="486257"/>
              </a:xfrm>
            </p:grpSpPr>
            <p:sp>
              <p:nvSpPr>
                <p:cNvPr id="695" name="69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96" name="69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97" name="69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68" name="93 Grupo"/>
              <p:cNvGrpSpPr/>
              <p:nvPr/>
            </p:nvGrpSpPr>
            <p:grpSpPr>
              <a:xfrm>
                <a:off x="1484040" y="4116423"/>
                <a:ext cx="131500" cy="72008"/>
                <a:chOff x="410124" y="3518807"/>
                <a:chExt cx="887997" cy="486257"/>
              </a:xfrm>
            </p:grpSpPr>
            <p:sp>
              <p:nvSpPr>
                <p:cNvPr id="692" name="69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93" name="69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94" name="69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69" name="97 Grupo"/>
              <p:cNvGrpSpPr/>
              <p:nvPr/>
            </p:nvGrpSpPr>
            <p:grpSpPr>
              <a:xfrm>
                <a:off x="1581572" y="4196596"/>
                <a:ext cx="131500" cy="72008"/>
                <a:chOff x="410124" y="3518807"/>
                <a:chExt cx="887997" cy="486257"/>
              </a:xfrm>
            </p:grpSpPr>
            <p:sp>
              <p:nvSpPr>
                <p:cNvPr id="689" name="68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690" name="68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91" name="69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270" name="726 Grupo"/>
            <p:cNvGrpSpPr/>
            <p:nvPr/>
          </p:nvGrpSpPr>
          <p:grpSpPr>
            <a:xfrm>
              <a:off x="2522612" y="3728066"/>
              <a:ext cx="1257300" cy="261257"/>
              <a:chOff x="611560" y="4116423"/>
              <a:chExt cx="1257300" cy="261257"/>
            </a:xfrm>
          </p:grpSpPr>
          <p:grpSp>
            <p:nvGrpSpPr>
              <p:cNvPr id="271" name="Group 74"/>
              <p:cNvGrpSpPr>
                <a:grpSpLocks/>
              </p:cNvGrpSpPr>
              <p:nvPr/>
            </p:nvGrpSpPr>
            <p:grpSpPr bwMode="auto">
              <a:xfrm>
                <a:off x="611560" y="4149080"/>
                <a:ext cx="1257300" cy="228600"/>
                <a:chOff x="840" y="576"/>
                <a:chExt cx="2048" cy="384"/>
              </a:xfrm>
            </p:grpSpPr>
            <p:sp>
              <p:nvSpPr>
                <p:cNvPr id="777"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778"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72" name="56 Grupo"/>
              <p:cNvGrpSpPr/>
              <p:nvPr/>
            </p:nvGrpSpPr>
            <p:grpSpPr>
              <a:xfrm>
                <a:off x="683568" y="4149080"/>
                <a:ext cx="131500" cy="72008"/>
                <a:chOff x="410124" y="3518807"/>
                <a:chExt cx="887997" cy="486257"/>
              </a:xfrm>
            </p:grpSpPr>
            <p:sp>
              <p:nvSpPr>
                <p:cNvPr id="774" name="77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75" name="77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76" name="77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83" name="57 Grupo"/>
              <p:cNvGrpSpPr/>
              <p:nvPr/>
            </p:nvGrpSpPr>
            <p:grpSpPr>
              <a:xfrm>
                <a:off x="835968" y="4221088"/>
                <a:ext cx="131500" cy="72008"/>
                <a:chOff x="410124" y="3518807"/>
                <a:chExt cx="887997" cy="486257"/>
              </a:xfrm>
            </p:grpSpPr>
            <p:sp>
              <p:nvSpPr>
                <p:cNvPr id="771" name="77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72" name="77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73" name="77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84" name="61 Grupo"/>
              <p:cNvGrpSpPr/>
              <p:nvPr/>
            </p:nvGrpSpPr>
            <p:grpSpPr>
              <a:xfrm>
                <a:off x="835968" y="4149080"/>
                <a:ext cx="131500" cy="72008"/>
                <a:chOff x="410124" y="3518807"/>
                <a:chExt cx="887997" cy="486257"/>
              </a:xfrm>
            </p:grpSpPr>
            <p:sp>
              <p:nvSpPr>
                <p:cNvPr id="768" name="76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69" name="76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70" name="76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85" name="65 Grupo"/>
              <p:cNvGrpSpPr/>
              <p:nvPr/>
            </p:nvGrpSpPr>
            <p:grpSpPr>
              <a:xfrm>
                <a:off x="971600" y="4253745"/>
                <a:ext cx="131500" cy="72008"/>
                <a:chOff x="410124" y="3518807"/>
                <a:chExt cx="887997" cy="486257"/>
              </a:xfrm>
            </p:grpSpPr>
            <p:sp>
              <p:nvSpPr>
                <p:cNvPr id="765" name="76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66" name="76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7" name="76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86" name="69 Grupo"/>
              <p:cNvGrpSpPr/>
              <p:nvPr/>
            </p:nvGrpSpPr>
            <p:grpSpPr>
              <a:xfrm>
                <a:off x="971600" y="4116423"/>
                <a:ext cx="131500" cy="72008"/>
                <a:chOff x="410124" y="3518807"/>
                <a:chExt cx="887997" cy="486257"/>
              </a:xfrm>
            </p:grpSpPr>
            <p:sp>
              <p:nvSpPr>
                <p:cNvPr id="762" name="76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63" name="76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4" name="76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188" name="73 Grupo"/>
              <p:cNvGrpSpPr/>
              <p:nvPr/>
            </p:nvGrpSpPr>
            <p:grpSpPr>
              <a:xfrm>
                <a:off x="1124000" y="4188431"/>
                <a:ext cx="131500" cy="72008"/>
                <a:chOff x="410124" y="3518807"/>
                <a:chExt cx="887997" cy="486257"/>
              </a:xfrm>
            </p:grpSpPr>
            <p:sp>
              <p:nvSpPr>
                <p:cNvPr id="759" name="75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60" name="75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1" name="76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01" name="77 Grupo"/>
              <p:cNvGrpSpPr/>
              <p:nvPr/>
            </p:nvGrpSpPr>
            <p:grpSpPr>
              <a:xfrm>
                <a:off x="1124000" y="4116423"/>
                <a:ext cx="131500" cy="72008"/>
                <a:chOff x="410124" y="3518807"/>
                <a:chExt cx="887997" cy="486257"/>
              </a:xfrm>
            </p:grpSpPr>
            <p:sp>
              <p:nvSpPr>
                <p:cNvPr id="756" name="75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57" name="75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8" name="75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03" name="81 Grupo"/>
              <p:cNvGrpSpPr/>
              <p:nvPr/>
            </p:nvGrpSpPr>
            <p:grpSpPr>
              <a:xfrm>
                <a:off x="1220671" y="4241456"/>
                <a:ext cx="131500" cy="72008"/>
                <a:chOff x="410124" y="3518807"/>
                <a:chExt cx="887997" cy="486257"/>
              </a:xfrm>
            </p:grpSpPr>
            <p:sp>
              <p:nvSpPr>
                <p:cNvPr id="753" name="75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54" name="75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5" name="75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04" name="85 Grupo"/>
              <p:cNvGrpSpPr/>
              <p:nvPr/>
            </p:nvGrpSpPr>
            <p:grpSpPr>
              <a:xfrm>
                <a:off x="1323476" y="4157244"/>
                <a:ext cx="131500" cy="72008"/>
                <a:chOff x="410124" y="3518807"/>
                <a:chExt cx="887997" cy="486257"/>
              </a:xfrm>
            </p:grpSpPr>
            <p:sp>
              <p:nvSpPr>
                <p:cNvPr id="750" name="74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51" name="75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2" name="75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05" name="89 Grupo"/>
              <p:cNvGrpSpPr/>
              <p:nvPr/>
            </p:nvGrpSpPr>
            <p:grpSpPr>
              <a:xfrm>
                <a:off x="1413282" y="4240138"/>
                <a:ext cx="131500" cy="72008"/>
                <a:chOff x="410124" y="3518807"/>
                <a:chExt cx="887997" cy="486257"/>
              </a:xfrm>
            </p:grpSpPr>
            <p:sp>
              <p:nvSpPr>
                <p:cNvPr id="747" name="74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48" name="74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49" name="74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06" name="93 Grupo"/>
              <p:cNvGrpSpPr/>
              <p:nvPr/>
            </p:nvGrpSpPr>
            <p:grpSpPr>
              <a:xfrm>
                <a:off x="1484040" y="4116423"/>
                <a:ext cx="131500" cy="72008"/>
                <a:chOff x="410124" y="3518807"/>
                <a:chExt cx="887997" cy="486257"/>
              </a:xfrm>
            </p:grpSpPr>
            <p:sp>
              <p:nvSpPr>
                <p:cNvPr id="744" name="74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45" name="74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46" name="74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11" name="97 Grupo"/>
              <p:cNvGrpSpPr/>
              <p:nvPr/>
            </p:nvGrpSpPr>
            <p:grpSpPr>
              <a:xfrm>
                <a:off x="1581572" y="4196596"/>
                <a:ext cx="131500" cy="72008"/>
                <a:chOff x="410124" y="3518807"/>
                <a:chExt cx="887997" cy="486257"/>
              </a:xfrm>
            </p:grpSpPr>
            <p:sp>
              <p:nvSpPr>
                <p:cNvPr id="741" name="74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42" name="74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43" name="74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312" name="778 Grupo"/>
            <p:cNvGrpSpPr/>
            <p:nvPr/>
          </p:nvGrpSpPr>
          <p:grpSpPr>
            <a:xfrm>
              <a:off x="2462977" y="3592448"/>
              <a:ext cx="1257300" cy="261257"/>
              <a:chOff x="611560" y="4116423"/>
              <a:chExt cx="1257300" cy="261257"/>
            </a:xfrm>
          </p:grpSpPr>
          <p:grpSp>
            <p:nvGrpSpPr>
              <p:cNvPr id="313" name="Group 74"/>
              <p:cNvGrpSpPr>
                <a:grpSpLocks/>
              </p:cNvGrpSpPr>
              <p:nvPr/>
            </p:nvGrpSpPr>
            <p:grpSpPr bwMode="auto">
              <a:xfrm>
                <a:off x="611560" y="4149080"/>
                <a:ext cx="1257300" cy="228600"/>
                <a:chOff x="840" y="576"/>
                <a:chExt cx="2048" cy="384"/>
              </a:xfrm>
            </p:grpSpPr>
            <p:sp>
              <p:nvSpPr>
                <p:cNvPr id="829"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830"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314" name="56 Grupo"/>
              <p:cNvGrpSpPr/>
              <p:nvPr/>
            </p:nvGrpSpPr>
            <p:grpSpPr>
              <a:xfrm>
                <a:off x="683568" y="4149080"/>
                <a:ext cx="131500" cy="72008"/>
                <a:chOff x="410124" y="3518807"/>
                <a:chExt cx="887997" cy="486257"/>
              </a:xfrm>
            </p:grpSpPr>
            <p:sp>
              <p:nvSpPr>
                <p:cNvPr id="826" name="82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27" name="82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28" name="82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15" name="57 Grupo"/>
              <p:cNvGrpSpPr/>
              <p:nvPr/>
            </p:nvGrpSpPr>
            <p:grpSpPr>
              <a:xfrm>
                <a:off x="835968" y="4221088"/>
                <a:ext cx="131500" cy="72008"/>
                <a:chOff x="410124" y="3518807"/>
                <a:chExt cx="887997" cy="486257"/>
              </a:xfrm>
            </p:grpSpPr>
            <p:sp>
              <p:nvSpPr>
                <p:cNvPr id="823" name="82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24" name="82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25" name="82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16" name="61 Grupo"/>
              <p:cNvGrpSpPr/>
              <p:nvPr/>
            </p:nvGrpSpPr>
            <p:grpSpPr>
              <a:xfrm>
                <a:off x="835968" y="4149080"/>
                <a:ext cx="131500" cy="72008"/>
                <a:chOff x="410124" y="3518807"/>
                <a:chExt cx="887997" cy="486257"/>
              </a:xfrm>
            </p:grpSpPr>
            <p:sp>
              <p:nvSpPr>
                <p:cNvPr id="820" name="81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21" name="82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22" name="82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17" name="65 Grupo"/>
              <p:cNvGrpSpPr/>
              <p:nvPr/>
            </p:nvGrpSpPr>
            <p:grpSpPr>
              <a:xfrm>
                <a:off x="971600" y="4253745"/>
                <a:ext cx="131500" cy="72008"/>
                <a:chOff x="410124" y="3518807"/>
                <a:chExt cx="887997" cy="486257"/>
              </a:xfrm>
            </p:grpSpPr>
            <p:sp>
              <p:nvSpPr>
                <p:cNvPr id="817" name="81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18" name="81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9" name="81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18" name="69 Grupo"/>
              <p:cNvGrpSpPr/>
              <p:nvPr/>
            </p:nvGrpSpPr>
            <p:grpSpPr>
              <a:xfrm>
                <a:off x="971600" y="4116423"/>
                <a:ext cx="131500" cy="72008"/>
                <a:chOff x="410124" y="3518807"/>
                <a:chExt cx="887997" cy="486257"/>
              </a:xfrm>
            </p:grpSpPr>
            <p:sp>
              <p:nvSpPr>
                <p:cNvPr id="814" name="81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15" name="81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6" name="81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19" name="73 Grupo"/>
              <p:cNvGrpSpPr/>
              <p:nvPr/>
            </p:nvGrpSpPr>
            <p:grpSpPr>
              <a:xfrm>
                <a:off x="1124000" y="4188431"/>
                <a:ext cx="131500" cy="72008"/>
                <a:chOff x="410124" y="3518807"/>
                <a:chExt cx="887997" cy="486257"/>
              </a:xfrm>
            </p:grpSpPr>
            <p:sp>
              <p:nvSpPr>
                <p:cNvPr id="811" name="81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12" name="81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3" name="81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08" name="77 Grupo"/>
              <p:cNvGrpSpPr/>
              <p:nvPr/>
            </p:nvGrpSpPr>
            <p:grpSpPr>
              <a:xfrm>
                <a:off x="1124000" y="4116423"/>
                <a:ext cx="131500" cy="72008"/>
                <a:chOff x="410124" y="3518807"/>
                <a:chExt cx="887997" cy="486257"/>
              </a:xfrm>
            </p:grpSpPr>
            <p:sp>
              <p:nvSpPr>
                <p:cNvPr id="808" name="80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09" name="80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0" name="80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09" name="81 Grupo"/>
              <p:cNvGrpSpPr/>
              <p:nvPr/>
            </p:nvGrpSpPr>
            <p:grpSpPr>
              <a:xfrm>
                <a:off x="1220671" y="4241456"/>
                <a:ext cx="131500" cy="72008"/>
                <a:chOff x="410124" y="3518807"/>
                <a:chExt cx="887997" cy="486257"/>
              </a:xfrm>
            </p:grpSpPr>
            <p:sp>
              <p:nvSpPr>
                <p:cNvPr id="805" name="80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06" name="80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07" name="80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11" name="85 Grupo"/>
              <p:cNvGrpSpPr/>
              <p:nvPr/>
            </p:nvGrpSpPr>
            <p:grpSpPr>
              <a:xfrm>
                <a:off x="1323476" y="4157244"/>
                <a:ext cx="131500" cy="72008"/>
                <a:chOff x="410124" y="3518807"/>
                <a:chExt cx="887997" cy="486257"/>
              </a:xfrm>
            </p:grpSpPr>
            <p:sp>
              <p:nvSpPr>
                <p:cNvPr id="802" name="80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03" name="80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04" name="80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12" name="89 Grupo"/>
              <p:cNvGrpSpPr/>
              <p:nvPr/>
            </p:nvGrpSpPr>
            <p:grpSpPr>
              <a:xfrm>
                <a:off x="1413282" y="4240138"/>
                <a:ext cx="131500" cy="72008"/>
                <a:chOff x="410124" y="3518807"/>
                <a:chExt cx="887997" cy="486257"/>
              </a:xfrm>
            </p:grpSpPr>
            <p:sp>
              <p:nvSpPr>
                <p:cNvPr id="799" name="79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00" name="79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01" name="80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14" name="93 Grupo"/>
              <p:cNvGrpSpPr/>
              <p:nvPr/>
            </p:nvGrpSpPr>
            <p:grpSpPr>
              <a:xfrm>
                <a:off x="1484040" y="4116423"/>
                <a:ext cx="131500" cy="72008"/>
                <a:chOff x="410124" y="3518807"/>
                <a:chExt cx="887997" cy="486257"/>
              </a:xfrm>
            </p:grpSpPr>
            <p:sp>
              <p:nvSpPr>
                <p:cNvPr id="796" name="79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97" name="79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98" name="79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15" name="97 Grupo"/>
              <p:cNvGrpSpPr/>
              <p:nvPr/>
            </p:nvGrpSpPr>
            <p:grpSpPr>
              <a:xfrm>
                <a:off x="1581572" y="4196596"/>
                <a:ext cx="131500" cy="72008"/>
                <a:chOff x="410124" y="3518807"/>
                <a:chExt cx="887997" cy="486257"/>
              </a:xfrm>
            </p:grpSpPr>
            <p:sp>
              <p:nvSpPr>
                <p:cNvPr id="793" name="79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794" name="79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95" name="79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2216" name="830 Grupo"/>
            <p:cNvGrpSpPr/>
            <p:nvPr/>
          </p:nvGrpSpPr>
          <p:grpSpPr>
            <a:xfrm>
              <a:off x="2363606" y="3412651"/>
              <a:ext cx="1257300" cy="261257"/>
              <a:chOff x="611560" y="4116423"/>
              <a:chExt cx="1257300" cy="261257"/>
            </a:xfrm>
          </p:grpSpPr>
          <p:grpSp>
            <p:nvGrpSpPr>
              <p:cNvPr id="2217" name="Group 74"/>
              <p:cNvGrpSpPr>
                <a:grpSpLocks/>
              </p:cNvGrpSpPr>
              <p:nvPr/>
            </p:nvGrpSpPr>
            <p:grpSpPr bwMode="auto">
              <a:xfrm>
                <a:off x="611560" y="4149080"/>
                <a:ext cx="1257300" cy="228600"/>
                <a:chOff x="840" y="576"/>
                <a:chExt cx="2048" cy="384"/>
              </a:xfrm>
            </p:grpSpPr>
            <p:sp>
              <p:nvSpPr>
                <p:cNvPr id="881"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882"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218" name="56 Grupo"/>
              <p:cNvGrpSpPr/>
              <p:nvPr/>
            </p:nvGrpSpPr>
            <p:grpSpPr>
              <a:xfrm>
                <a:off x="683568" y="4149080"/>
                <a:ext cx="131500" cy="72008"/>
                <a:chOff x="410124" y="3518807"/>
                <a:chExt cx="887997" cy="486257"/>
              </a:xfrm>
            </p:grpSpPr>
            <p:sp>
              <p:nvSpPr>
                <p:cNvPr id="878" name="87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79" name="87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80" name="87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20" name="57 Grupo"/>
              <p:cNvGrpSpPr/>
              <p:nvPr/>
            </p:nvGrpSpPr>
            <p:grpSpPr>
              <a:xfrm>
                <a:off x="835968" y="4221088"/>
                <a:ext cx="131500" cy="72008"/>
                <a:chOff x="410124" y="3518807"/>
                <a:chExt cx="887997" cy="486257"/>
              </a:xfrm>
            </p:grpSpPr>
            <p:sp>
              <p:nvSpPr>
                <p:cNvPr id="875" name="87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76" name="87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77" name="87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21" name="61 Grupo"/>
              <p:cNvGrpSpPr/>
              <p:nvPr/>
            </p:nvGrpSpPr>
            <p:grpSpPr>
              <a:xfrm>
                <a:off x="835968" y="4149080"/>
                <a:ext cx="131500" cy="72008"/>
                <a:chOff x="410124" y="3518807"/>
                <a:chExt cx="887997" cy="486257"/>
              </a:xfrm>
            </p:grpSpPr>
            <p:sp>
              <p:nvSpPr>
                <p:cNvPr id="872" name="87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73" name="87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74" name="87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23" name="65 Grupo"/>
              <p:cNvGrpSpPr/>
              <p:nvPr/>
            </p:nvGrpSpPr>
            <p:grpSpPr>
              <a:xfrm>
                <a:off x="971600" y="4253745"/>
                <a:ext cx="131500" cy="72008"/>
                <a:chOff x="410124" y="3518807"/>
                <a:chExt cx="887997" cy="486257"/>
              </a:xfrm>
            </p:grpSpPr>
            <p:sp>
              <p:nvSpPr>
                <p:cNvPr id="869" name="86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70" name="86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71" name="87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24" name="69 Grupo"/>
              <p:cNvGrpSpPr/>
              <p:nvPr/>
            </p:nvGrpSpPr>
            <p:grpSpPr>
              <a:xfrm>
                <a:off x="971600" y="4116423"/>
                <a:ext cx="131500" cy="72008"/>
                <a:chOff x="410124" y="3518807"/>
                <a:chExt cx="887997" cy="486257"/>
              </a:xfrm>
            </p:grpSpPr>
            <p:sp>
              <p:nvSpPr>
                <p:cNvPr id="866" name="86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67" name="86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8" name="86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26" name="73 Grupo"/>
              <p:cNvGrpSpPr/>
              <p:nvPr/>
            </p:nvGrpSpPr>
            <p:grpSpPr>
              <a:xfrm>
                <a:off x="1124000" y="4188431"/>
                <a:ext cx="131500" cy="72008"/>
                <a:chOff x="410124" y="3518807"/>
                <a:chExt cx="887997" cy="486257"/>
              </a:xfrm>
            </p:grpSpPr>
            <p:sp>
              <p:nvSpPr>
                <p:cNvPr id="863" name="86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64" name="86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5" name="86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28" name="77 Grupo"/>
              <p:cNvGrpSpPr/>
              <p:nvPr/>
            </p:nvGrpSpPr>
            <p:grpSpPr>
              <a:xfrm>
                <a:off x="1124000" y="4116423"/>
                <a:ext cx="131500" cy="72008"/>
                <a:chOff x="410124" y="3518807"/>
                <a:chExt cx="887997" cy="486257"/>
              </a:xfrm>
            </p:grpSpPr>
            <p:sp>
              <p:nvSpPr>
                <p:cNvPr id="860" name="85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61" name="86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2" name="86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29" name="81 Grupo"/>
              <p:cNvGrpSpPr/>
              <p:nvPr/>
            </p:nvGrpSpPr>
            <p:grpSpPr>
              <a:xfrm>
                <a:off x="1220671" y="4241456"/>
                <a:ext cx="131500" cy="72008"/>
                <a:chOff x="410124" y="3518807"/>
                <a:chExt cx="887997" cy="486257"/>
              </a:xfrm>
            </p:grpSpPr>
            <p:sp>
              <p:nvSpPr>
                <p:cNvPr id="857" name="85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58" name="85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59" name="85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31" name="85 Grupo"/>
              <p:cNvGrpSpPr/>
              <p:nvPr/>
            </p:nvGrpSpPr>
            <p:grpSpPr>
              <a:xfrm>
                <a:off x="1323476" y="4157244"/>
                <a:ext cx="131500" cy="72008"/>
                <a:chOff x="410124" y="3518807"/>
                <a:chExt cx="887997" cy="486257"/>
              </a:xfrm>
            </p:grpSpPr>
            <p:sp>
              <p:nvSpPr>
                <p:cNvPr id="854" name="85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55" name="85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56" name="85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32" name="89 Grupo"/>
              <p:cNvGrpSpPr/>
              <p:nvPr/>
            </p:nvGrpSpPr>
            <p:grpSpPr>
              <a:xfrm>
                <a:off x="1413282" y="4240138"/>
                <a:ext cx="131500" cy="72008"/>
                <a:chOff x="410124" y="3518807"/>
                <a:chExt cx="887997" cy="486257"/>
              </a:xfrm>
            </p:grpSpPr>
            <p:sp>
              <p:nvSpPr>
                <p:cNvPr id="851" name="85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52" name="85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53" name="85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34" name="93 Grupo"/>
              <p:cNvGrpSpPr/>
              <p:nvPr/>
            </p:nvGrpSpPr>
            <p:grpSpPr>
              <a:xfrm>
                <a:off x="1484040" y="4116423"/>
                <a:ext cx="131500" cy="72008"/>
                <a:chOff x="410124" y="3518807"/>
                <a:chExt cx="887997" cy="486257"/>
              </a:xfrm>
            </p:grpSpPr>
            <p:sp>
              <p:nvSpPr>
                <p:cNvPr id="848" name="84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49" name="84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50" name="84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35" name="97 Grupo"/>
              <p:cNvGrpSpPr/>
              <p:nvPr/>
            </p:nvGrpSpPr>
            <p:grpSpPr>
              <a:xfrm>
                <a:off x="1581572" y="4196596"/>
                <a:ext cx="131500" cy="72008"/>
                <a:chOff x="410124" y="3518807"/>
                <a:chExt cx="887997" cy="486257"/>
              </a:xfrm>
            </p:grpSpPr>
            <p:sp>
              <p:nvSpPr>
                <p:cNvPr id="845" name="84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46" name="84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47" name="84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2238" name="882 Grupo"/>
            <p:cNvGrpSpPr/>
            <p:nvPr/>
          </p:nvGrpSpPr>
          <p:grpSpPr>
            <a:xfrm>
              <a:off x="2339752" y="3140968"/>
              <a:ext cx="1257300" cy="261257"/>
              <a:chOff x="611560" y="4116423"/>
              <a:chExt cx="1257300" cy="261257"/>
            </a:xfrm>
          </p:grpSpPr>
          <p:grpSp>
            <p:nvGrpSpPr>
              <p:cNvPr id="2239" name="Group 74"/>
              <p:cNvGrpSpPr>
                <a:grpSpLocks/>
              </p:cNvGrpSpPr>
              <p:nvPr/>
            </p:nvGrpSpPr>
            <p:grpSpPr bwMode="auto">
              <a:xfrm>
                <a:off x="611560" y="4149080"/>
                <a:ext cx="1257300" cy="228600"/>
                <a:chOff x="840" y="576"/>
                <a:chExt cx="2048" cy="384"/>
              </a:xfrm>
            </p:grpSpPr>
            <p:sp>
              <p:nvSpPr>
                <p:cNvPr id="933"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934"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320" name="56 Grupo"/>
              <p:cNvGrpSpPr/>
              <p:nvPr/>
            </p:nvGrpSpPr>
            <p:grpSpPr>
              <a:xfrm>
                <a:off x="683568" y="4149080"/>
                <a:ext cx="131500" cy="72008"/>
                <a:chOff x="410124" y="3518807"/>
                <a:chExt cx="887997" cy="486257"/>
              </a:xfrm>
            </p:grpSpPr>
            <p:sp>
              <p:nvSpPr>
                <p:cNvPr id="930" name="92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31" name="93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32" name="93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21" name="57 Grupo"/>
              <p:cNvGrpSpPr/>
              <p:nvPr/>
            </p:nvGrpSpPr>
            <p:grpSpPr>
              <a:xfrm>
                <a:off x="835968" y="4221088"/>
                <a:ext cx="131500" cy="72008"/>
                <a:chOff x="410124" y="3518807"/>
                <a:chExt cx="887997" cy="486257"/>
              </a:xfrm>
            </p:grpSpPr>
            <p:sp>
              <p:nvSpPr>
                <p:cNvPr id="927" name="92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28" name="92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29" name="92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22" name="61 Grupo"/>
              <p:cNvGrpSpPr/>
              <p:nvPr/>
            </p:nvGrpSpPr>
            <p:grpSpPr>
              <a:xfrm>
                <a:off x="835968" y="4149080"/>
                <a:ext cx="131500" cy="72008"/>
                <a:chOff x="410124" y="3518807"/>
                <a:chExt cx="887997" cy="486257"/>
              </a:xfrm>
            </p:grpSpPr>
            <p:sp>
              <p:nvSpPr>
                <p:cNvPr id="924" name="92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25" name="92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26" name="92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23" name="65 Grupo"/>
              <p:cNvGrpSpPr/>
              <p:nvPr/>
            </p:nvGrpSpPr>
            <p:grpSpPr>
              <a:xfrm>
                <a:off x="971600" y="4253745"/>
                <a:ext cx="131500" cy="72008"/>
                <a:chOff x="410124" y="3518807"/>
                <a:chExt cx="887997" cy="486257"/>
              </a:xfrm>
            </p:grpSpPr>
            <p:sp>
              <p:nvSpPr>
                <p:cNvPr id="921" name="92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22" name="92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23" name="92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24" name="69 Grupo"/>
              <p:cNvGrpSpPr/>
              <p:nvPr/>
            </p:nvGrpSpPr>
            <p:grpSpPr>
              <a:xfrm>
                <a:off x="971600" y="4116423"/>
                <a:ext cx="131500" cy="72008"/>
                <a:chOff x="410124" y="3518807"/>
                <a:chExt cx="887997" cy="486257"/>
              </a:xfrm>
            </p:grpSpPr>
            <p:sp>
              <p:nvSpPr>
                <p:cNvPr id="918" name="91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19" name="91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20" name="91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40" name="73 Grupo"/>
              <p:cNvGrpSpPr/>
              <p:nvPr/>
            </p:nvGrpSpPr>
            <p:grpSpPr>
              <a:xfrm>
                <a:off x="1124000" y="4188431"/>
                <a:ext cx="131500" cy="72008"/>
                <a:chOff x="410124" y="3518807"/>
                <a:chExt cx="887997" cy="486257"/>
              </a:xfrm>
            </p:grpSpPr>
            <p:sp>
              <p:nvSpPr>
                <p:cNvPr id="915" name="91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16" name="91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17" name="91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42" name="77 Grupo"/>
              <p:cNvGrpSpPr/>
              <p:nvPr/>
            </p:nvGrpSpPr>
            <p:grpSpPr>
              <a:xfrm>
                <a:off x="1124000" y="4116423"/>
                <a:ext cx="131500" cy="72008"/>
                <a:chOff x="410124" y="3518807"/>
                <a:chExt cx="887997" cy="486257"/>
              </a:xfrm>
            </p:grpSpPr>
            <p:sp>
              <p:nvSpPr>
                <p:cNvPr id="912" name="91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13" name="91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14" name="91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43" name="81 Grupo"/>
              <p:cNvGrpSpPr/>
              <p:nvPr/>
            </p:nvGrpSpPr>
            <p:grpSpPr>
              <a:xfrm>
                <a:off x="1220671" y="4241456"/>
                <a:ext cx="131500" cy="72008"/>
                <a:chOff x="410124" y="3518807"/>
                <a:chExt cx="887997" cy="486257"/>
              </a:xfrm>
            </p:grpSpPr>
            <p:sp>
              <p:nvSpPr>
                <p:cNvPr id="909" name="90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10" name="90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11" name="91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49" name="85 Grupo"/>
              <p:cNvGrpSpPr/>
              <p:nvPr/>
            </p:nvGrpSpPr>
            <p:grpSpPr>
              <a:xfrm>
                <a:off x="1323476" y="4157244"/>
                <a:ext cx="131500" cy="72008"/>
                <a:chOff x="410124" y="3518807"/>
                <a:chExt cx="887997" cy="486257"/>
              </a:xfrm>
            </p:grpSpPr>
            <p:sp>
              <p:nvSpPr>
                <p:cNvPr id="906" name="90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07" name="90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8" name="90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50" name="89 Grupo"/>
              <p:cNvGrpSpPr/>
              <p:nvPr/>
            </p:nvGrpSpPr>
            <p:grpSpPr>
              <a:xfrm>
                <a:off x="1413282" y="4240138"/>
                <a:ext cx="131500" cy="72008"/>
                <a:chOff x="410124" y="3518807"/>
                <a:chExt cx="887997" cy="486257"/>
              </a:xfrm>
            </p:grpSpPr>
            <p:sp>
              <p:nvSpPr>
                <p:cNvPr id="903" name="90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04" name="90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5" name="90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51" name="93 Grupo"/>
              <p:cNvGrpSpPr/>
              <p:nvPr/>
            </p:nvGrpSpPr>
            <p:grpSpPr>
              <a:xfrm>
                <a:off x="1484040" y="4116423"/>
                <a:ext cx="131500" cy="72008"/>
                <a:chOff x="410124" y="3518807"/>
                <a:chExt cx="887997" cy="486257"/>
              </a:xfrm>
            </p:grpSpPr>
            <p:sp>
              <p:nvSpPr>
                <p:cNvPr id="900" name="89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01" name="90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2" name="90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52" name="97 Grupo"/>
              <p:cNvGrpSpPr/>
              <p:nvPr/>
            </p:nvGrpSpPr>
            <p:grpSpPr>
              <a:xfrm>
                <a:off x="1581572" y="4196596"/>
                <a:ext cx="131500" cy="72008"/>
                <a:chOff x="410124" y="3518807"/>
                <a:chExt cx="887997" cy="486257"/>
              </a:xfrm>
            </p:grpSpPr>
            <p:sp>
              <p:nvSpPr>
                <p:cNvPr id="897" name="89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898" name="89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99" name="89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grpSp>
        <p:nvGrpSpPr>
          <p:cNvPr id="2253" name="934 Grupo"/>
          <p:cNvGrpSpPr/>
          <p:nvPr/>
        </p:nvGrpSpPr>
        <p:grpSpPr>
          <a:xfrm rot="714841">
            <a:off x="3999822" y="4471807"/>
            <a:ext cx="1056817" cy="219598"/>
            <a:chOff x="611560" y="4116423"/>
            <a:chExt cx="1257300" cy="261257"/>
          </a:xfrm>
        </p:grpSpPr>
        <p:grpSp>
          <p:nvGrpSpPr>
            <p:cNvPr id="2254" name="Group 74"/>
            <p:cNvGrpSpPr>
              <a:grpSpLocks/>
            </p:cNvGrpSpPr>
            <p:nvPr/>
          </p:nvGrpSpPr>
          <p:grpSpPr bwMode="auto">
            <a:xfrm>
              <a:off x="611560" y="4149080"/>
              <a:ext cx="1257300" cy="228600"/>
              <a:chOff x="840" y="576"/>
              <a:chExt cx="2048" cy="384"/>
            </a:xfrm>
          </p:grpSpPr>
          <p:sp>
            <p:nvSpPr>
              <p:cNvPr id="985"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986"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255" name="56 Grupo"/>
            <p:cNvGrpSpPr/>
            <p:nvPr/>
          </p:nvGrpSpPr>
          <p:grpSpPr>
            <a:xfrm>
              <a:off x="683568" y="4149080"/>
              <a:ext cx="131500" cy="72008"/>
              <a:chOff x="410124" y="3518807"/>
              <a:chExt cx="887997" cy="486257"/>
            </a:xfrm>
          </p:grpSpPr>
          <p:sp>
            <p:nvSpPr>
              <p:cNvPr id="982" name="98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83" name="98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4" name="98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56" name="57 Grupo"/>
            <p:cNvGrpSpPr/>
            <p:nvPr/>
          </p:nvGrpSpPr>
          <p:grpSpPr>
            <a:xfrm>
              <a:off x="835968" y="4221088"/>
              <a:ext cx="131500" cy="72008"/>
              <a:chOff x="410124" y="3518807"/>
              <a:chExt cx="887997" cy="486257"/>
            </a:xfrm>
          </p:grpSpPr>
          <p:sp>
            <p:nvSpPr>
              <p:cNvPr id="979" name="97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80" name="97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1" name="98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57" name="61 Grupo"/>
            <p:cNvGrpSpPr/>
            <p:nvPr/>
          </p:nvGrpSpPr>
          <p:grpSpPr>
            <a:xfrm>
              <a:off x="835968" y="4149080"/>
              <a:ext cx="131500" cy="72008"/>
              <a:chOff x="410124" y="3518807"/>
              <a:chExt cx="887997" cy="486257"/>
            </a:xfrm>
          </p:grpSpPr>
          <p:sp>
            <p:nvSpPr>
              <p:cNvPr id="976" name="97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77" name="97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8" name="97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58" name="65 Grupo"/>
            <p:cNvGrpSpPr/>
            <p:nvPr/>
          </p:nvGrpSpPr>
          <p:grpSpPr>
            <a:xfrm>
              <a:off x="971600" y="4253745"/>
              <a:ext cx="131500" cy="72008"/>
              <a:chOff x="410124" y="3518807"/>
              <a:chExt cx="887997" cy="486257"/>
            </a:xfrm>
          </p:grpSpPr>
          <p:sp>
            <p:nvSpPr>
              <p:cNvPr id="973" name="97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74" name="97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5" name="97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59" name="69 Grupo"/>
            <p:cNvGrpSpPr/>
            <p:nvPr/>
          </p:nvGrpSpPr>
          <p:grpSpPr>
            <a:xfrm>
              <a:off x="971600" y="4116423"/>
              <a:ext cx="131500" cy="72008"/>
              <a:chOff x="410124" y="3518807"/>
              <a:chExt cx="887997" cy="486257"/>
            </a:xfrm>
          </p:grpSpPr>
          <p:sp>
            <p:nvSpPr>
              <p:cNvPr id="970" name="96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71" name="97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2" name="97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60" name="73 Grupo"/>
            <p:cNvGrpSpPr/>
            <p:nvPr/>
          </p:nvGrpSpPr>
          <p:grpSpPr>
            <a:xfrm>
              <a:off x="1124000" y="4188431"/>
              <a:ext cx="131500" cy="72008"/>
              <a:chOff x="410124" y="3518807"/>
              <a:chExt cx="887997" cy="486257"/>
            </a:xfrm>
          </p:grpSpPr>
          <p:sp>
            <p:nvSpPr>
              <p:cNvPr id="967" name="96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68" name="96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69" name="96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61" name="77 Grupo"/>
            <p:cNvGrpSpPr/>
            <p:nvPr/>
          </p:nvGrpSpPr>
          <p:grpSpPr>
            <a:xfrm>
              <a:off x="1124000" y="4116423"/>
              <a:ext cx="131500" cy="72008"/>
              <a:chOff x="410124" y="3518807"/>
              <a:chExt cx="887997" cy="486257"/>
            </a:xfrm>
          </p:grpSpPr>
          <p:sp>
            <p:nvSpPr>
              <p:cNvPr id="964" name="96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65" name="96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66" name="96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62" name="81 Grupo"/>
            <p:cNvGrpSpPr/>
            <p:nvPr/>
          </p:nvGrpSpPr>
          <p:grpSpPr>
            <a:xfrm>
              <a:off x="1220671" y="4241456"/>
              <a:ext cx="131500" cy="72008"/>
              <a:chOff x="410124" y="3518807"/>
              <a:chExt cx="887997" cy="486257"/>
            </a:xfrm>
          </p:grpSpPr>
          <p:sp>
            <p:nvSpPr>
              <p:cNvPr id="961" name="96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62" name="96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63" name="96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63" name="85 Grupo"/>
            <p:cNvGrpSpPr/>
            <p:nvPr/>
          </p:nvGrpSpPr>
          <p:grpSpPr>
            <a:xfrm>
              <a:off x="1323476" y="4157244"/>
              <a:ext cx="131500" cy="72008"/>
              <a:chOff x="410124" y="3518807"/>
              <a:chExt cx="887997" cy="486257"/>
            </a:xfrm>
          </p:grpSpPr>
          <p:sp>
            <p:nvSpPr>
              <p:cNvPr id="958" name="95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59" name="95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60" name="95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64" name="89 Grupo"/>
            <p:cNvGrpSpPr/>
            <p:nvPr/>
          </p:nvGrpSpPr>
          <p:grpSpPr>
            <a:xfrm>
              <a:off x="1413282" y="4240138"/>
              <a:ext cx="131500" cy="72008"/>
              <a:chOff x="410124" y="3518807"/>
              <a:chExt cx="887997" cy="486257"/>
            </a:xfrm>
          </p:grpSpPr>
          <p:sp>
            <p:nvSpPr>
              <p:cNvPr id="955" name="95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56" name="95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57" name="95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65" name="93 Grupo"/>
            <p:cNvGrpSpPr/>
            <p:nvPr/>
          </p:nvGrpSpPr>
          <p:grpSpPr>
            <a:xfrm>
              <a:off x="1484040" y="4116423"/>
              <a:ext cx="131500" cy="72008"/>
              <a:chOff x="410124" y="3518807"/>
              <a:chExt cx="887997" cy="486257"/>
            </a:xfrm>
          </p:grpSpPr>
          <p:sp>
            <p:nvSpPr>
              <p:cNvPr id="952" name="95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53" name="95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54" name="95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66" name="97 Grupo"/>
            <p:cNvGrpSpPr/>
            <p:nvPr/>
          </p:nvGrpSpPr>
          <p:grpSpPr>
            <a:xfrm>
              <a:off x="1581572" y="4196596"/>
              <a:ext cx="131500" cy="72008"/>
              <a:chOff x="410124" y="3518807"/>
              <a:chExt cx="887997" cy="486257"/>
            </a:xfrm>
          </p:grpSpPr>
          <p:sp>
            <p:nvSpPr>
              <p:cNvPr id="949" name="94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950" name="94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51" name="95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2267" name="986 Grupo"/>
          <p:cNvGrpSpPr/>
          <p:nvPr/>
        </p:nvGrpSpPr>
        <p:grpSpPr>
          <a:xfrm rot="20491145">
            <a:off x="4762283" y="4209029"/>
            <a:ext cx="1056817" cy="219598"/>
            <a:chOff x="611560" y="4116423"/>
            <a:chExt cx="1257300" cy="261257"/>
          </a:xfrm>
        </p:grpSpPr>
        <p:grpSp>
          <p:nvGrpSpPr>
            <p:cNvPr id="2268" name="Group 74"/>
            <p:cNvGrpSpPr>
              <a:grpSpLocks/>
            </p:cNvGrpSpPr>
            <p:nvPr/>
          </p:nvGrpSpPr>
          <p:grpSpPr bwMode="auto">
            <a:xfrm>
              <a:off x="611560" y="4149080"/>
              <a:ext cx="1257300" cy="228600"/>
              <a:chOff x="840" y="576"/>
              <a:chExt cx="2048" cy="384"/>
            </a:xfrm>
          </p:grpSpPr>
          <p:sp>
            <p:nvSpPr>
              <p:cNvPr id="1037"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1038"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269" name="56 Grupo"/>
            <p:cNvGrpSpPr/>
            <p:nvPr/>
          </p:nvGrpSpPr>
          <p:grpSpPr>
            <a:xfrm>
              <a:off x="683568" y="4149080"/>
              <a:ext cx="131500" cy="72008"/>
              <a:chOff x="410124" y="3518807"/>
              <a:chExt cx="887997" cy="486257"/>
            </a:xfrm>
          </p:grpSpPr>
          <p:sp>
            <p:nvSpPr>
              <p:cNvPr id="1034" name="103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35" name="103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36" name="103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70" name="57 Grupo"/>
            <p:cNvGrpSpPr/>
            <p:nvPr/>
          </p:nvGrpSpPr>
          <p:grpSpPr>
            <a:xfrm>
              <a:off x="835968" y="4221088"/>
              <a:ext cx="131500" cy="72008"/>
              <a:chOff x="410124" y="3518807"/>
              <a:chExt cx="887997" cy="486257"/>
            </a:xfrm>
          </p:grpSpPr>
          <p:sp>
            <p:nvSpPr>
              <p:cNvPr id="1031" name="103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32" name="103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33" name="103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271" name="61 Grupo"/>
            <p:cNvGrpSpPr/>
            <p:nvPr/>
          </p:nvGrpSpPr>
          <p:grpSpPr>
            <a:xfrm>
              <a:off x="835968" y="4149080"/>
              <a:ext cx="131500" cy="72008"/>
              <a:chOff x="410124" y="3518807"/>
              <a:chExt cx="887997" cy="486257"/>
            </a:xfrm>
          </p:grpSpPr>
          <p:sp>
            <p:nvSpPr>
              <p:cNvPr id="1028" name="102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29" name="102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30" name="102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63" name="65 Grupo"/>
            <p:cNvGrpSpPr/>
            <p:nvPr/>
          </p:nvGrpSpPr>
          <p:grpSpPr>
            <a:xfrm>
              <a:off x="971600" y="4253745"/>
              <a:ext cx="131500" cy="72008"/>
              <a:chOff x="410124" y="3518807"/>
              <a:chExt cx="887997" cy="486257"/>
            </a:xfrm>
          </p:grpSpPr>
          <p:sp>
            <p:nvSpPr>
              <p:cNvPr id="1025" name="102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26" name="102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27" name="102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64" name="69 Grupo"/>
            <p:cNvGrpSpPr/>
            <p:nvPr/>
          </p:nvGrpSpPr>
          <p:grpSpPr>
            <a:xfrm>
              <a:off x="971600" y="4116423"/>
              <a:ext cx="131500" cy="72008"/>
              <a:chOff x="410124" y="3518807"/>
              <a:chExt cx="887997" cy="486257"/>
            </a:xfrm>
          </p:grpSpPr>
          <p:sp>
            <p:nvSpPr>
              <p:cNvPr id="1022" name="102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23" name="102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24" name="102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65" name="73 Grupo"/>
            <p:cNvGrpSpPr/>
            <p:nvPr/>
          </p:nvGrpSpPr>
          <p:grpSpPr>
            <a:xfrm>
              <a:off x="1124000" y="4188431"/>
              <a:ext cx="131500" cy="72008"/>
              <a:chOff x="410124" y="3518807"/>
              <a:chExt cx="887997" cy="486257"/>
            </a:xfrm>
          </p:grpSpPr>
          <p:sp>
            <p:nvSpPr>
              <p:cNvPr id="1019" name="101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20" name="101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21" name="102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66" name="77 Grupo"/>
            <p:cNvGrpSpPr/>
            <p:nvPr/>
          </p:nvGrpSpPr>
          <p:grpSpPr>
            <a:xfrm>
              <a:off x="1124000" y="4116423"/>
              <a:ext cx="131500" cy="72008"/>
              <a:chOff x="410124" y="3518807"/>
              <a:chExt cx="887997" cy="486257"/>
            </a:xfrm>
          </p:grpSpPr>
          <p:sp>
            <p:nvSpPr>
              <p:cNvPr id="1016" name="101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17" name="101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8" name="101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67" name="81 Grupo"/>
            <p:cNvGrpSpPr/>
            <p:nvPr/>
          </p:nvGrpSpPr>
          <p:grpSpPr>
            <a:xfrm>
              <a:off x="1220671" y="4241456"/>
              <a:ext cx="131500" cy="72008"/>
              <a:chOff x="410124" y="3518807"/>
              <a:chExt cx="887997" cy="486257"/>
            </a:xfrm>
          </p:grpSpPr>
          <p:sp>
            <p:nvSpPr>
              <p:cNvPr id="1013" name="101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14" name="101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5" name="101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68" name="85 Grupo"/>
            <p:cNvGrpSpPr/>
            <p:nvPr/>
          </p:nvGrpSpPr>
          <p:grpSpPr>
            <a:xfrm>
              <a:off x="1323476" y="4157244"/>
              <a:ext cx="131500" cy="72008"/>
              <a:chOff x="410124" y="3518807"/>
              <a:chExt cx="887997" cy="486257"/>
            </a:xfrm>
          </p:grpSpPr>
          <p:sp>
            <p:nvSpPr>
              <p:cNvPr id="1010" name="100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11" name="101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2" name="101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69" name="89 Grupo"/>
            <p:cNvGrpSpPr/>
            <p:nvPr/>
          </p:nvGrpSpPr>
          <p:grpSpPr>
            <a:xfrm>
              <a:off x="1413282" y="4240138"/>
              <a:ext cx="131500" cy="72008"/>
              <a:chOff x="410124" y="3518807"/>
              <a:chExt cx="887997" cy="486257"/>
            </a:xfrm>
          </p:grpSpPr>
          <p:sp>
            <p:nvSpPr>
              <p:cNvPr id="1007" name="100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08" name="100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09" name="100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70" name="93 Grupo"/>
            <p:cNvGrpSpPr/>
            <p:nvPr/>
          </p:nvGrpSpPr>
          <p:grpSpPr>
            <a:xfrm>
              <a:off x="1484040" y="4116423"/>
              <a:ext cx="131500" cy="72008"/>
              <a:chOff x="410124" y="3518807"/>
              <a:chExt cx="887997" cy="486257"/>
            </a:xfrm>
          </p:grpSpPr>
          <p:sp>
            <p:nvSpPr>
              <p:cNvPr id="1004" name="100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05" name="100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06" name="100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71" name="97 Grupo"/>
            <p:cNvGrpSpPr/>
            <p:nvPr/>
          </p:nvGrpSpPr>
          <p:grpSpPr>
            <a:xfrm>
              <a:off x="1581572" y="4196596"/>
              <a:ext cx="131500" cy="72008"/>
              <a:chOff x="410124" y="3518807"/>
              <a:chExt cx="887997" cy="486257"/>
            </a:xfrm>
          </p:grpSpPr>
          <p:sp>
            <p:nvSpPr>
              <p:cNvPr id="1001" name="100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02" name="100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03" name="100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372" name="1038 Grupo"/>
          <p:cNvGrpSpPr/>
          <p:nvPr/>
        </p:nvGrpSpPr>
        <p:grpSpPr>
          <a:xfrm rot="285992">
            <a:off x="3789681" y="3904576"/>
            <a:ext cx="1056817" cy="219598"/>
            <a:chOff x="611560" y="4116423"/>
            <a:chExt cx="1257300" cy="261257"/>
          </a:xfrm>
        </p:grpSpPr>
        <p:grpSp>
          <p:nvGrpSpPr>
            <p:cNvPr id="373" name="Group 74"/>
            <p:cNvGrpSpPr>
              <a:grpSpLocks/>
            </p:cNvGrpSpPr>
            <p:nvPr/>
          </p:nvGrpSpPr>
          <p:grpSpPr bwMode="auto">
            <a:xfrm>
              <a:off x="611560" y="4149080"/>
              <a:ext cx="1257300" cy="228600"/>
              <a:chOff x="840" y="576"/>
              <a:chExt cx="2048" cy="384"/>
            </a:xfrm>
          </p:grpSpPr>
          <p:sp>
            <p:nvSpPr>
              <p:cNvPr id="1089"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1090"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374" name="56 Grupo"/>
            <p:cNvGrpSpPr/>
            <p:nvPr/>
          </p:nvGrpSpPr>
          <p:grpSpPr>
            <a:xfrm>
              <a:off x="683568" y="4149080"/>
              <a:ext cx="131500" cy="72008"/>
              <a:chOff x="410124" y="3518807"/>
              <a:chExt cx="887997" cy="486257"/>
            </a:xfrm>
          </p:grpSpPr>
          <p:sp>
            <p:nvSpPr>
              <p:cNvPr id="1086" name="108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87" name="108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88" name="108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75" name="57 Grupo"/>
            <p:cNvGrpSpPr/>
            <p:nvPr/>
          </p:nvGrpSpPr>
          <p:grpSpPr>
            <a:xfrm>
              <a:off x="835968" y="4221088"/>
              <a:ext cx="131500" cy="72008"/>
              <a:chOff x="410124" y="3518807"/>
              <a:chExt cx="887997" cy="486257"/>
            </a:xfrm>
          </p:grpSpPr>
          <p:sp>
            <p:nvSpPr>
              <p:cNvPr id="1083" name="108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84" name="108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85" name="108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376" name="61 Grupo"/>
            <p:cNvGrpSpPr/>
            <p:nvPr/>
          </p:nvGrpSpPr>
          <p:grpSpPr>
            <a:xfrm>
              <a:off x="835968" y="4149080"/>
              <a:ext cx="131500" cy="72008"/>
              <a:chOff x="410124" y="3518807"/>
              <a:chExt cx="887997" cy="486257"/>
            </a:xfrm>
          </p:grpSpPr>
          <p:sp>
            <p:nvSpPr>
              <p:cNvPr id="1080" name="107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81" name="108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82" name="108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15" name="65 Grupo"/>
            <p:cNvGrpSpPr/>
            <p:nvPr/>
          </p:nvGrpSpPr>
          <p:grpSpPr>
            <a:xfrm>
              <a:off x="971600" y="4253745"/>
              <a:ext cx="131500" cy="72008"/>
              <a:chOff x="410124" y="3518807"/>
              <a:chExt cx="887997" cy="486257"/>
            </a:xfrm>
          </p:grpSpPr>
          <p:sp>
            <p:nvSpPr>
              <p:cNvPr id="1077" name="107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78" name="107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79" name="107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16" name="69 Grupo"/>
            <p:cNvGrpSpPr/>
            <p:nvPr/>
          </p:nvGrpSpPr>
          <p:grpSpPr>
            <a:xfrm>
              <a:off x="971600" y="4116423"/>
              <a:ext cx="131500" cy="72008"/>
              <a:chOff x="410124" y="3518807"/>
              <a:chExt cx="887997" cy="486257"/>
            </a:xfrm>
          </p:grpSpPr>
          <p:sp>
            <p:nvSpPr>
              <p:cNvPr id="1074" name="107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75" name="107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76" name="107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17" name="73 Grupo"/>
            <p:cNvGrpSpPr/>
            <p:nvPr/>
          </p:nvGrpSpPr>
          <p:grpSpPr>
            <a:xfrm>
              <a:off x="1124000" y="4188431"/>
              <a:ext cx="131500" cy="72008"/>
              <a:chOff x="410124" y="3518807"/>
              <a:chExt cx="887997" cy="486257"/>
            </a:xfrm>
          </p:grpSpPr>
          <p:sp>
            <p:nvSpPr>
              <p:cNvPr id="1071" name="107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72" name="107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73" name="107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18" name="77 Grupo"/>
            <p:cNvGrpSpPr/>
            <p:nvPr/>
          </p:nvGrpSpPr>
          <p:grpSpPr>
            <a:xfrm>
              <a:off x="1124000" y="4116423"/>
              <a:ext cx="131500" cy="72008"/>
              <a:chOff x="410124" y="3518807"/>
              <a:chExt cx="887997" cy="486257"/>
            </a:xfrm>
          </p:grpSpPr>
          <p:sp>
            <p:nvSpPr>
              <p:cNvPr id="1068" name="106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69" name="106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70" name="106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19" name="81 Grupo"/>
            <p:cNvGrpSpPr/>
            <p:nvPr/>
          </p:nvGrpSpPr>
          <p:grpSpPr>
            <a:xfrm>
              <a:off x="1220671" y="4241456"/>
              <a:ext cx="131500" cy="72008"/>
              <a:chOff x="410124" y="3518807"/>
              <a:chExt cx="887997" cy="486257"/>
            </a:xfrm>
          </p:grpSpPr>
          <p:sp>
            <p:nvSpPr>
              <p:cNvPr id="1065" name="106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66" name="106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67" name="106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20" name="85 Grupo"/>
            <p:cNvGrpSpPr/>
            <p:nvPr/>
          </p:nvGrpSpPr>
          <p:grpSpPr>
            <a:xfrm>
              <a:off x="1323476" y="4157244"/>
              <a:ext cx="131500" cy="72008"/>
              <a:chOff x="410124" y="3518807"/>
              <a:chExt cx="887997" cy="486257"/>
            </a:xfrm>
          </p:grpSpPr>
          <p:sp>
            <p:nvSpPr>
              <p:cNvPr id="1062" name="106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63" name="106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64" name="106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21" name="89 Grupo"/>
            <p:cNvGrpSpPr/>
            <p:nvPr/>
          </p:nvGrpSpPr>
          <p:grpSpPr>
            <a:xfrm>
              <a:off x="1413282" y="4240138"/>
              <a:ext cx="131500" cy="72008"/>
              <a:chOff x="410124" y="3518807"/>
              <a:chExt cx="887997" cy="486257"/>
            </a:xfrm>
          </p:grpSpPr>
          <p:sp>
            <p:nvSpPr>
              <p:cNvPr id="1059" name="105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60" name="105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61" name="106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22" name="93 Grupo"/>
            <p:cNvGrpSpPr/>
            <p:nvPr/>
          </p:nvGrpSpPr>
          <p:grpSpPr>
            <a:xfrm>
              <a:off x="1484040" y="4116423"/>
              <a:ext cx="131500" cy="72008"/>
              <a:chOff x="410124" y="3518807"/>
              <a:chExt cx="887997" cy="486257"/>
            </a:xfrm>
          </p:grpSpPr>
          <p:sp>
            <p:nvSpPr>
              <p:cNvPr id="1056" name="105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57" name="105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58" name="105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23" name="97 Grupo"/>
            <p:cNvGrpSpPr/>
            <p:nvPr/>
          </p:nvGrpSpPr>
          <p:grpSpPr>
            <a:xfrm>
              <a:off x="1581572" y="4196596"/>
              <a:ext cx="131500" cy="72008"/>
              <a:chOff x="410124" y="3518807"/>
              <a:chExt cx="887997" cy="486257"/>
            </a:xfrm>
          </p:grpSpPr>
          <p:sp>
            <p:nvSpPr>
              <p:cNvPr id="1053" name="105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054" name="105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55" name="105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424" name="1090 Grupo"/>
          <p:cNvGrpSpPr/>
          <p:nvPr/>
        </p:nvGrpSpPr>
        <p:grpSpPr>
          <a:xfrm>
            <a:off x="4883335" y="3603770"/>
            <a:ext cx="1056817" cy="219598"/>
            <a:chOff x="611560" y="4116423"/>
            <a:chExt cx="1257300" cy="261257"/>
          </a:xfrm>
        </p:grpSpPr>
        <p:grpSp>
          <p:nvGrpSpPr>
            <p:cNvPr id="425" name="Group 74"/>
            <p:cNvGrpSpPr>
              <a:grpSpLocks/>
            </p:cNvGrpSpPr>
            <p:nvPr/>
          </p:nvGrpSpPr>
          <p:grpSpPr bwMode="auto">
            <a:xfrm>
              <a:off x="611560" y="4149080"/>
              <a:ext cx="1257300" cy="228600"/>
              <a:chOff x="840" y="576"/>
              <a:chExt cx="2048" cy="384"/>
            </a:xfrm>
          </p:grpSpPr>
          <p:sp>
            <p:nvSpPr>
              <p:cNvPr id="1141"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1142"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426" name="56 Grupo"/>
            <p:cNvGrpSpPr/>
            <p:nvPr/>
          </p:nvGrpSpPr>
          <p:grpSpPr>
            <a:xfrm>
              <a:off x="683568" y="4149080"/>
              <a:ext cx="131500" cy="72008"/>
              <a:chOff x="410124" y="3518807"/>
              <a:chExt cx="887997" cy="486257"/>
            </a:xfrm>
          </p:grpSpPr>
          <p:sp>
            <p:nvSpPr>
              <p:cNvPr id="1138" name="113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39" name="113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40" name="113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27" name="57 Grupo"/>
            <p:cNvGrpSpPr/>
            <p:nvPr/>
          </p:nvGrpSpPr>
          <p:grpSpPr>
            <a:xfrm>
              <a:off x="835968" y="4221088"/>
              <a:ext cx="131500" cy="72008"/>
              <a:chOff x="410124" y="3518807"/>
              <a:chExt cx="887997" cy="486257"/>
            </a:xfrm>
          </p:grpSpPr>
          <p:sp>
            <p:nvSpPr>
              <p:cNvPr id="1135" name="113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36" name="113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37" name="113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28" name="61 Grupo"/>
            <p:cNvGrpSpPr/>
            <p:nvPr/>
          </p:nvGrpSpPr>
          <p:grpSpPr>
            <a:xfrm>
              <a:off x="835968" y="4149080"/>
              <a:ext cx="131500" cy="72008"/>
              <a:chOff x="410124" y="3518807"/>
              <a:chExt cx="887997" cy="486257"/>
            </a:xfrm>
          </p:grpSpPr>
          <p:sp>
            <p:nvSpPr>
              <p:cNvPr id="1132" name="113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33" name="113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34" name="113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67" name="65 Grupo"/>
            <p:cNvGrpSpPr/>
            <p:nvPr/>
          </p:nvGrpSpPr>
          <p:grpSpPr>
            <a:xfrm>
              <a:off x="971600" y="4253745"/>
              <a:ext cx="131500" cy="72008"/>
              <a:chOff x="410124" y="3518807"/>
              <a:chExt cx="887997" cy="486257"/>
            </a:xfrm>
          </p:grpSpPr>
          <p:sp>
            <p:nvSpPr>
              <p:cNvPr id="1129" name="112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30" name="112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31" name="113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68" name="69 Grupo"/>
            <p:cNvGrpSpPr/>
            <p:nvPr/>
          </p:nvGrpSpPr>
          <p:grpSpPr>
            <a:xfrm>
              <a:off x="971600" y="4116423"/>
              <a:ext cx="131500" cy="72008"/>
              <a:chOff x="410124" y="3518807"/>
              <a:chExt cx="887997" cy="486257"/>
            </a:xfrm>
          </p:grpSpPr>
          <p:sp>
            <p:nvSpPr>
              <p:cNvPr id="1126" name="112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27" name="112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8" name="112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69" name="73 Grupo"/>
            <p:cNvGrpSpPr/>
            <p:nvPr/>
          </p:nvGrpSpPr>
          <p:grpSpPr>
            <a:xfrm>
              <a:off x="1124000" y="4188431"/>
              <a:ext cx="131500" cy="72008"/>
              <a:chOff x="410124" y="3518807"/>
              <a:chExt cx="887997" cy="486257"/>
            </a:xfrm>
          </p:grpSpPr>
          <p:sp>
            <p:nvSpPr>
              <p:cNvPr id="1123" name="112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24" name="112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5" name="112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70" name="77 Grupo"/>
            <p:cNvGrpSpPr/>
            <p:nvPr/>
          </p:nvGrpSpPr>
          <p:grpSpPr>
            <a:xfrm>
              <a:off x="1124000" y="4116423"/>
              <a:ext cx="131500" cy="72008"/>
              <a:chOff x="410124" y="3518807"/>
              <a:chExt cx="887997" cy="486257"/>
            </a:xfrm>
          </p:grpSpPr>
          <p:sp>
            <p:nvSpPr>
              <p:cNvPr id="1120" name="111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21" name="112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2" name="112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71" name="81 Grupo"/>
            <p:cNvGrpSpPr/>
            <p:nvPr/>
          </p:nvGrpSpPr>
          <p:grpSpPr>
            <a:xfrm>
              <a:off x="1220671" y="4241456"/>
              <a:ext cx="131500" cy="72008"/>
              <a:chOff x="410124" y="3518807"/>
              <a:chExt cx="887997" cy="486257"/>
            </a:xfrm>
          </p:grpSpPr>
          <p:sp>
            <p:nvSpPr>
              <p:cNvPr id="1117" name="111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18" name="111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19" name="111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72" name="85 Grupo"/>
            <p:cNvGrpSpPr/>
            <p:nvPr/>
          </p:nvGrpSpPr>
          <p:grpSpPr>
            <a:xfrm>
              <a:off x="1323476" y="4157244"/>
              <a:ext cx="131500" cy="72008"/>
              <a:chOff x="410124" y="3518807"/>
              <a:chExt cx="887997" cy="486257"/>
            </a:xfrm>
          </p:grpSpPr>
          <p:sp>
            <p:nvSpPr>
              <p:cNvPr id="1114" name="111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15" name="111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16" name="111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73" name="89 Grupo"/>
            <p:cNvGrpSpPr/>
            <p:nvPr/>
          </p:nvGrpSpPr>
          <p:grpSpPr>
            <a:xfrm>
              <a:off x="1413282" y="4240138"/>
              <a:ext cx="131500" cy="72008"/>
              <a:chOff x="410124" y="3518807"/>
              <a:chExt cx="887997" cy="486257"/>
            </a:xfrm>
          </p:grpSpPr>
          <p:sp>
            <p:nvSpPr>
              <p:cNvPr id="1111" name="111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12" name="111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13" name="111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74" name="93 Grupo"/>
            <p:cNvGrpSpPr/>
            <p:nvPr/>
          </p:nvGrpSpPr>
          <p:grpSpPr>
            <a:xfrm>
              <a:off x="1484040" y="4116423"/>
              <a:ext cx="131500" cy="72008"/>
              <a:chOff x="410124" y="3518807"/>
              <a:chExt cx="887997" cy="486257"/>
            </a:xfrm>
          </p:grpSpPr>
          <p:sp>
            <p:nvSpPr>
              <p:cNvPr id="1108" name="110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09" name="110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10" name="110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75" name="97 Grupo"/>
            <p:cNvGrpSpPr/>
            <p:nvPr/>
          </p:nvGrpSpPr>
          <p:grpSpPr>
            <a:xfrm>
              <a:off x="1581572" y="4196596"/>
              <a:ext cx="131500" cy="72008"/>
              <a:chOff x="410124" y="3518807"/>
              <a:chExt cx="887997" cy="486257"/>
            </a:xfrm>
          </p:grpSpPr>
          <p:sp>
            <p:nvSpPr>
              <p:cNvPr id="1105" name="110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06" name="110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07" name="110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476" name="1142 Grupo"/>
          <p:cNvGrpSpPr/>
          <p:nvPr/>
        </p:nvGrpSpPr>
        <p:grpSpPr>
          <a:xfrm>
            <a:off x="3914919" y="3361666"/>
            <a:ext cx="1056817" cy="219598"/>
            <a:chOff x="611560" y="4116423"/>
            <a:chExt cx="1257300" cy="261257"/>
          </a:xfrm>
        </p:grpSpPr>
        <p:grpSp>
          <p:nvGrpSpPr>
            <p:cNvPr id="477" name="Group 74"/>
            <p:cNvGrpSpPr>
              <a:grpSpLocks/>
            </p:cNvGrpSpPr>
            <p:nvPr/>
          </p:nvGrpSpPr>
          <p:grpSpPr bwMode="auto">
            <a:xfrm>
              <a:off x="611560" y="4149080"/>
              <a:ext cx="1257300" cy="228600"/>
              <a:chOff x="840" y="576"/>
              <a:chExt cx="2048" cy="384"/>
            </a:xfrm>
          </p:grpSpPr>
          <p:sp>
            <p:nvSpPr>
              <p:cNvPr id="1193"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1194"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478" name="56 Grupo"/>
            <p:cNvGrpSpPr/>
            <p:nvPr/>
          </p:nvGrpSpPr>
          <p:grpSpPr>
            <a:xfrm>
              <a:off x="683568" y="4149080"/>
              <a:ext cx="131500" cy="72008"/>
              <a:chOff x="410124" y="3518807"/>
              <a:chExt cx="887997" cy="486257"/>
            </a:xfrm>
          </p:grpSpPr>
          <p:sp>
            <p:nvSpPr>
              <p:cNvPr id="1190" name="118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91" name="119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92" name="119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79" name="57 Grupo"/>
            <p:cNvGrpSpPr/>
            <p:nvPr/>
          </p:nvGrpSpPr>
          <p:grpSpPr>
            <a:xfrm>
              <a:off x="835968" y="4221088"/>
              <a:ext cx="131500" cy="72008"/>
              <a:chOff x="410124" y="3518807"/>
              <a:chExt cx="887997" cy="486257"/>
            </a:xfrm>
          </p:grpSpPr>
          <p:sp>
            <p:nvSpPr>
              <p:cNvPr id="1187" name="118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88" name="118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9" name="118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480" name="61 Grupo"/>
            <p:cNvGrpSpPr/>
            <p:nvPr/>
          </p:nvGrpSpPr>
          <p:grpSpPr>
            <a:xfrm>
              <a:off x="835968" y="4149080"/>
              <a:ext cx="131500" cy="72008"/>
              <a:chOff x="410124" y="3518807"/>
              <a:chExt cx="887997" cy="486257"/>
            </a:xfrm>
          </p:grpSpPr>
          <p:sp>
            <p:nvSpPr>
              <p:cNvPr id="1184" name="118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85" name="118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6" name="118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19" name="65 Grupo"/>
            <p:cNvGrpSpPr/>
            <p:nvPr/>
          </p:nvGrpSpPr>
          <p:grpSpPr>
            <a:xfrm>
              <a:off x="971600" y="4253745"/>
              <a:ext cx="131500" cy="72008"/>
              <a:chOff x="410124" y="3518807"/>
              <a:chExt cx="887997" cy="486257"/>
            </a:xfrm>
          </p:grpSpPr>
          <p:sp>
            <p:nvSpPr>
              <p:cNvPr id="1181" name="118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82" name="118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3" name="118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20" name="69 Grupo"/>
            <p:cNvGrpSpPr/>
            <p:nvPr/>
          </p:nvGrpSpPr>
          <p:grpSpPr>
            <a:xfrm>
              <a:off x="971600" y="4116423"/>
              <a:ext cx="131500" cy="72008"/>
              <a:chOff x="410124" y="3518807"/>
              <a:chExt cx="887997" cy="486257"/>
            </a:xfrm>
          </p:grpSpPr>
          <p:sp>
            <p:nvSpPr>
              <p:cNvPr id="1178" name="117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79" name="117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0" name="117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21" name="73 Grupo"/>
            <p:cNvGrpSpPr/>
            <p:nvPr/>
          </p:nvGrpSpPr>
          <p:grpSpPr>
            <a:xfrm>
              <a:off x="1124000" y="4188431"/>
              <a:ext cx="131500" cy="72008"/>
              <a:chOff x="410124" y="3518807"/>
              <a:chExt cx="887997" cy="486257"/>
            </a:xfrm>
          </p:grpSpPr>
          <p:sp>
            <p:nvSpPr>
              <p:cNvPr id="1175" name="117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76" name="117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77" name="117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22" name="77 Grupo"/>
            <p:cNvGrpSpPr/>
            <p:nvPr/>
          </p:nvGrpSpPr>
          <p:grpSpPr>
            <a:xfrm>
              <a:off x="1124000" y="4116423"/>
              <a:ext cx="131500" cy="72008"/>
              <a:chOff x="410124" y="3518807"/>
              <a:chExt cx="887997" cy="486257"/>
            </a:xfrm>
          </p:grpSpPr>
          <p:sp>
            <p:nvSpPr>
              <p:cNvPr id="1172" name="117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73" name="117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74" name="117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23" name="81 Grupo"/>
            <p:cNvGrpSpPr/>
            <p:nvPr/>
          </p:nvGrpSpPr>
          <p:grpSpPr>
            <a:xfrm>
              <a:off x="1220671" y="4241456"/>
              <a:ext cx="131500" cy="72008"/>
              <a:chOff x="410124" y="3518807"/>
              <a:chExt cx="887997" cy="486257"/>
            </a:xfrm>
          </p:grpSpPr>
          <p:sp>
            <p:nvSpPr>
              <p:cNvPr id="1169" name="116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70" name="116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71" name="117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24" name="85 Grupo"/>
            <p:cNvGrpSpPr/>
            <p:nvPr/>
          </p:nvGrpSpPr>
          <p:grpSpPr>
            <a:xfrm>
              <a:off x="1323476" y="4157244"/>
              <a:ext cx="131500" cy="72008"/>
              <a:chOff x="410124" y="3518807"/>
              <a:chExt cx="887997" cy="486257"/>
            </a:xfrm>
          </p:grpSpPr>
          <p:sp>
            <p:nvSpPr>
              <p:cNvPr id="1166" name="116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67" name="116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68" name="116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25" name="89 Grupo"/>
            <p:cNvGrpSpPr/>
            <p:nvPr/>
          </p:nvGrpSpPr>
          <p:grpSpPr>
            <a:xfrm>
              <a:off x="1413282" y="4240138"/>
              <a:ext cx="131500" cy="72008"/>
              <a:chOff x="410124" y="3518807"/>
              <a:chExt cx="887997" cy="486257"/>
            </a:xfrm>
          </p:grpSpPr>
          <p:sp>
            <p:nvSpPr>
              <p:cNvPr id="1163" name="116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64" name="116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65" name="116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26" name="93 Grupo"/>
            <p:cNvGrpSpPr/>
            <p:nvPr/>
          </p:nvGrpSpPr>
          <p:grpSpPr>
            <a:xfrm>
              <a:off x="1484040" y="4116423"/>
              <a:ext cx="131500" cy="72008"/>
              <a:chOff x="410124" y="3518807"/>
              <a:chExt cx="887997" cy="486257"/>
            </a:xfrm>
          </p:grpSpPr>
          <p:sp>
            <p:nvSpPr>
              <p:cNvPr id="1160" name="115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61" name="116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62" name="116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27" name="97 Grupo"/>
            <p:cNvGrpSpPr/>
            <p:nvPr/>
          </p:nvGrpSpPr>
          <p:grpSpPr>
            <a:xfrm>
              <a:off x="1581572" y="4196596"/>
              <a:ext cx="131500" cy="72008"/>
              <a:chOff x="410124" y="3518807"/>
              <a:chExt cx="887997" cy="486257"/>
            </a:xfrm>
          </p:grpSpPr>
          <p:sp>
            <p:nvSpPr>
              <p:cNvPr id="1157" name="115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158" name="115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9" name="115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528" name="1194 Grupo"/>
          <p:cNvGrpSpPr/>
          <p:nvPr/>
        </p:nvGrpSpPr>
        <p:grpSpPr>
          <a:xfrm>
            <a:off x="4035971" y="3301140"/>
            <a:ext cx="1056817" cy="219598"/>
            <a:chOff x="611560" y="4116423"/>
            <a:chExt cx="1257300" cy="261257"/>
          </a:xfrm>
        </p:grpSpPr>
        <p:grpSp>
          <p:nvGrpSpPr>
            <p:cNvPr id="529" name="Group 74"/>
            <p:cNvGrpSpPr>
              <a:grpSpLocks/>
            </p:cNvGrpSpPr>
            <p:nvPr/>
          </p:nvGrpSpPr>
          <p:grpSpPr bwMode="auto">
            <a:xfrm>
              <a:off x="611560" y="4149080"/>
              <a:ext cx="1257300" cy="228600"/>
              <a:chOff x="840" y="576"/>
              <a:chExt cx="2048" cy="384"/>
            </a:xfrm>
          </p:grpSpPr>
          <p:sp>
            <p:nvSpPr>
              <p:cNvPr id="1245"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1246"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530" name="56 Grupo"/>
            <p:cNvGrpSpPr/>
            <p:nvPr/>
          </p:nvGrpSpPr>
          <p:grpSpPr>
            <a:xfrm>
              <a:off x="683568" y="4149080"/>
              <a:ext cx="131500" cy="72008"/>
              <a:chOff x="410124" y="3518807"/>
              <a:chExt cx="887997" cy="486257"/>
            </a:xfrm>
          </p:grpSpPr>
          <p:sp>
            <p:nvSpPr>
              <p:cNvPr id="1242" name="124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43" name="124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44" name="124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31" name="57 Grupo"/>
            <p:cNvGrpSpPr/>
            <p:nvPr/>
          </p:nvGrpSpPr>
          <p:grpSpPr>
            <a:xfrm>
              <a:off x="835968" y="4221088"/>
              <a:ext cx="131500" cy="72008"/>
              <a:chOff x="410124" y="3518807"/>
              <a:chExt cx="887997" cy="486257"/>
            </a:xfrm>
          </p:grpSpPr>
          <p:sp>
            <p:nvSpPr>
              <p:cNvPr id="1239" name="123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40" name="123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41" name="124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32" name="61 Grupo"/>
            <p:cNvGrpSpPr/>
            <p:nvPr/>
          </p:nvGrpSpPr>
          <p:grpSpPr>
            <a:xfrm>
              <a:off x="835968" y="4149080"/>
              <a:ext cx="131500" cy="72008"/>
              <a:chOff x="410124" y="3518807"/>
              <a:chExt cx="887997" cy="486257"/>
            </a:xfrm>
          </p:grpSpPr>
          <p:sp>
            <p:nvSpPr>
              <p:cNvPr id="1236" name="123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37" name="123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38" name="123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71" name="65 Grupo"/>
            <p:cNvGrpSpPr/>
            <p:nvPr/>
          </p:nvGrpSpPr>
          <p:grpSpPr>
            <a:xfrm>
              <a:off x="971600" y="4253745"/>
              <a:ext cx="131500" cy="72008"/>
              <a:chOff x="410124" y="3518807"/>
              <a:chExt cx="887997" cy="486257"/>
            </a:xfrm>
          </p:grpSpPr>
          <p:sp>
            <p:nvSpPr>
              <p:cNvPr id="1233" name="123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34" name="123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35" name="123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72" name="69 Grupo"/>
            <p:cNvGrpSpPr/>
            <p:nvPr/>
          </p:nvGrpSpPr>
          <p:grpSpPr>
            <a:xfrm>
              <a:off x="971600" y="4116423"/>
              <a:ext cx="131500" cy="72008"/>
              <a:chOff x="410124" y="3518807"/>
              <a:chExt cx="887997" cy="486257"/>
            </a:xfrm>
          </p:grpSpPr>
          <p:sp>
            <p:nvSpPr>
              <p:cNvPr id="1230" name="122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31" name="123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32" name="123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73" name="73 Grupo"/>
            <p:cNvGrpSpPr/>
            <p:nvPr/>
          </p:nvGrpSpPr>
          <p:grpSpPr>
            <a:xfrm>
              <a:off x="1124000" y="4188431"/>
              <a:ext cx="131500" cy="72008"/>
              <a:chOff x="410124" y="3518807"/>
              <a:chExt cx="887997" cy="486257"/>
            </a:xfrm>
          </p:grpSpPr>
          <p:sp>
            <p:nvSpPr>
              <p:cNvPr id="1227" name="122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28" name="122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29" name="122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74" name="77 Grupo"/>
            <p:cNvGrpSpPr/>
            <p:nvPr/>
          </p:nvGrpSpPr>
          <p:grpSpPr>
            <a:xfrm>
              <a:off x="1124000" y="4116423"/>
              <a:ext cx="131500" cy="72008"/>
              <a:chOff x="410124" y="3518807"/>
              <a:chExt cx="887997" cy="486257"/>
            </a:xfrm>
          </p:grpSpPr>
          <p:sp>
            <p:nvSpPr>
              <p:cNvPr id="1224" name="122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25" name="122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26" name="122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75" name="81 Grupo"/>
            <p:cNvGrpSpPr/>
            <p:nvPr/>
          </p:nvGrpSpPr>
          <p:grpSpPr>
            <a:xfrm>
              <a:off x="1220671" y="4241456"/>
              <a:ext cx="131500" cy="72008"/>
              <a:chOff x="410124" y="3518807"/>
              <a:chExt cx="887997" cy="486257"/>
            </a:xfrm>
          </p:grpSpPr>
          <p:sp>
            <p:nvSpPr>
              <p:cNvPr id="1221" name="122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22" name="122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23" name="122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76" name="85 Grupo"/>
            <p:cNvGrpSpPr/>
            <p:nvPr/>
          </p:nvGrpSpPr>
          <p:grpSpPr>
            <a:xfrm>
              <a:off x="1323476" y="4157244"/>
              <a:ext cx="131500" cy="72008"/>
              <a:chOff x="410124" y="3518807"/>
              <a:chExt cx="887997" cy="486257"/>
            </a:xfrm>
          </p:grpSpPr>
          <p:sp>
            <p:nvSpPr>
              <p:cNvPr id="1218" name="121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19" name="121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20" name="121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77" name="89 Grupo"/>
            <p:cNvGrpSpPr/>
            <p:nvPr/>
          </p:nvGrpSpPr>
          <p:grpSpPr>
            <a:xfrm>
              <a:off x="1413282" y="4240138"/>
              <a:ext cx="131500" cy="72008"/>
              <a:chOff x="410124" y="3518807"/>
              <a:chExt cx="887997" cy="486257"/>
            </a:xfrm>
          </p:grpSpPr>
          <p:sp>
            <p:nvSpPr>
              <p:cNvPr id="1215" name="121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16" name="121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17" name="121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78" name="93 Grupo"/>
            <p:cNvGrpSpPr/>
            <p:nvPr/>
          </p:nvGrpSpPr>
          <p:grpSpPr>
            <a:xfrm>
              <a:off x="1484040" y="4116423"/>
              <a:ext cx="131500" cy="72008"/>
              <a:chOff x="410124" y="3518807"/>
              <a:chExt cx="887997" cy="486257"/>
            </a:xfrm>
          </p:grpSpPr>
          <p:sp>
            <p:nvSpPr>
              <p:cNvPr id="1212" name="121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13" name="121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14" name="121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79" name="97 Grupo"/>
            <p:cNvGrpSpPr/>
            <p:nvPr/>
          </p:nvGrpSpPr>
          <p:grpSpPr>
            <a:xfrm>
              <a:off x="1581572" y="4196596"/>
              <a:ext cx="131500" cy="72008"/>
              <a:chOff x="410124" y="3518807"/>
              <a:chExt cx="887997" cy="486257"/>
            </a:xfrm>
          </p:grpSpPr>
          <p:sp>
            <p:nvSpPr>
              <p:cNvPr id="1209" name="120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10" name="120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11" name="121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580" name="1246 Grupo"/>
          <p:cNvGrpSpPr/>
          <p:nvPr/>
        </p:nvGrpSpPr>
        <p:grpSpPr>
          <a:xfrm rot="1290592">
            <a:off x="4577931" y="2967029"/>
            <a:ext cx="1056817" cy="219598"/>
            <a:chOff x="611560" y="4116423"/>
            <a:chExt cx="1257300" cy="261257"/>
          </a:xfrm>
        </p:grpSpPr>
        <p:grpSp>
          <p:nvGrpSpPr>
            <p:cNvPr id="581" name="Group 74"/>
            <p:cNvGrpSpPr>
              <a:grpSpLocks/>
            </p:cNvGrpSpPr>
            <p:nvPr/>
          </p:nvGrpSpPr>
          <p:grpSpPr bwMode="auto">
            <a:xfrm>
              <a:off x="611560" y="4149080"/>
              <a:ext cx="1257300" cy="228600"/>
              <a:chOff x="840" y="576"/>
              <a:chExt cx="2048" cy="384"/>
            </a:xfrm>
          </p:grpSpPr>
          <p:sp>
            <p:nvSpPr>
              <p:cNvPr id="1297"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1298"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582" name="56 Grupo"/>
            <p:cNvGrpSpPr/>
            <p:nvPr/>
          </p:nvGrpSpPr>
          <p:grpSpPr>
            <a:xfrm>
              <a:off x="683568" y="4149080"/>
              <a:ext cx="131500" cy="72008"/>
              <a:chOff x="410124" y="3518807"/>
              <a:chExt cx="887997" cy="486257"/>
            </a:xfrm>
          </p:grpSpPr>
          <p:sp>
            <p:nvSpPr>
              <p:cNvPr id="1294" name="129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95" name="129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96" name="129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83" name="57 Grupo"/>
            <p:cNvGrpSpPr/>
            <p:nvPr/>
          </p:nvGrpSpPr>
          <p:grpSpPr>
            <a:xfrm>
              <a:off x="835968" y="4221088"/>
              <a:ext cx="131500" cy="72008"/>
              <a:chOff x="410124" y="3518807"/>
              <a:chExt cx="887997" cy="486257"/>
            </a:xfrm>
          </p:grpSpPr>
          <p:sp>
            <p:nvSpPr>
              <p:cNvPr id="1291" name="129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92" name="129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93" name="129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584" name="61 Grupo"/>
            <p:cNvGrpSpPr/>
            <p:nvPr/>
          </p:nvGrpSpPr>
          <p:grpSpPr>
            <a:xfrm>
              <a:off x="835968" y="4149080"/>
              <a:ext cx="131500" cy="72008"/>
              <a:chOff x="410124" y="3518807"/>
              <a:chExt cx="887997" cy="486257"/>
            </a:xfrm>
          </p:grpSpPr>
          <p:sp>
            <p:nvSpPr>
              <p:cNvPr id="1288" name="128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89" name="128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90" name="128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23" name="65 Grupo"/>
            <p:cNvGrpSpPr/>
            <p:nvPr/>
          </p:nvGrpSpPr>
          <p:grpSpPr>
            <a:xfrm>
              <a:off x="971600" y="4253745"/>
              <a:ext cx="131500" cy="72008"/>
              <a:chOff x="410124" y="3518807"/>
              <a:chExt cx="887997" cy="486257"/>
            </a:xfrm>
          </p:grpSpPr>
          <p:sp>
            <p:nvSpPr>
              <p:cNvPr id="1285" name="128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86" name="128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87" name="128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24" name="69 Grupo"/>
            <p:cNvGrpSpPr/>
            <p:nvPr/>
          </p:nvGrpSpPr>
          <p:grpSpPr>
            <a:xfrm>
              <a:off x="971600" y="4116423"/>
              <a:ext cx="131500" cy="72008"/>
              <a:chOff x="410124" y="3518807"/>
              <a:chExt cx="887997" cy="486257"/>
            </a:xfrm>
          </p:grpSpPr>
          <p:sp>
            <p:nvSpPr>
              <p:cNvPr id="1282" name="128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83" name="128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84" name="128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25" name="73 Grupo"/>
            <p:cNvGrpSpPr/>
            <p:nvPr/>
          </p:nvGrpSpPr>
          <p:grpSpPr>
            <a:xfrm>
              <a:off x="1124000" y="4188431"/>
              <a:ext cx="131500" cy="72008"/>
              <a:chOff x="410124" y="3518807"/>
              <a:chExt cx="887997" cy="486257"/>
            </a:xfrm>
          </p:grpSpPr>
          <p:sp>
            <p:nvSpPr>
              <p:cNvPr id="1279" name="127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80" name="127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81" name="128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26" name="77 Grupo"/>
            <p:cNvGrpSpPr/>
            <p:nvPr/>
          </p:nvGrpSpPr>
          <p:grpSpPr>
            <a:xfrm>
              <a:off x="1124000" y="4116423"/>
              <a:ext cx="131500" cy="72008"/>
              <a:chOff x="410124" y="3518807"/>
              <a:chExt cx="887997" cy="486257"/>
            </a:xfrm>
          </p:grpSpPr>
          <p:sp>
            <p:nvSpPr>
              <p:cNvPr id="1276" name="127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77" name="127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78" name="127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27" name="81 Grupo"/>
            <p:cNvGrpSpPr/>
            <p:nvPr/>
          </p:nvGrpSpPr>
          <p:grpSpPr>
            <a:xfrm>
              <a:off x="1220671" y="4241456"/>
              <a:ext cx="131500" cy="72008"/>
              <a:chOff x="410124" y="3518807"/>
              <a:chExt cx="887997" cy="486257"/>
            </a:xfrm>
          </p:grpSpPr>
          <p:sp>
            <p:nvSpPr>
              <p:cNvPr id="1273" name="127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74" name="127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75" name="127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28" name="85 Grupo"/>
            <p:cNvGrpSpPr/>
            <p:nvPr/>
          </p:nvGrpSpPr>
          <p:grpSpPr>
            <a:xfrm>
              <a:off x="1323476" y="4157244"/>
              <a:ext cx="131500" cy="72008"/>
              <a:chOff x="410124" y="3518807"/>
              <a:chExt cx="887997" cy="486257"/>
            </a:xfrm>
          </p:grpSpPr>
          <p:sp>
            <p:nvSpPr>
              <p:cNvPr id="1270" name="126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71" name="127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72" name="127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29" name="89 Grupo"/>
            <p:cNvGrpSpPr/>
            <p:nvPr/>
          </p:nvGrpSpPr>
          <p:grpSpPr>
            <a:xfrm>
              <a:off x="1413282" y="4240138"/>
              <a:ext cx="131500" cy="72008"/>
              <a:chOff x="410124" y="3518807"/>
              <a:chExt cx="887997" cy="486257"/>
            </a:xfrm>
          </p:grpSpPr>
          <p:sp>
            <p:nvSpPr>
              <p:cNvPr id="1267" name="126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68" name="126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69" name="126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30" name="93 Grupo"/>
            <p:cNvGrpSpPr/>
            <p:nvPr/>
          </p:nvGrpSpPr>
          <p:grpSpPr>
            <a:xfrm>
              <a:off x="1484040" y="4116423"/>
              <a:ext cx="131500" cy="72008"/>
              <a:chOff x="410124" y="3518807"/>
              <a:chExt cx="887997" cy="486257"/>
            </a:xfrm>
          </p:grpSpPr>
          <p:sp>
            <p:nvSpPr>
              <p:cNvPr id="1264" name="126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65" name="126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66" name="126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31" name="97 Grupo"/>
            <p:cNvGrpSpPr/>
            <p:nvPr/>
          </p:nvGrpSpPr>
          <p:grpSpPr>
            <a:xfrm>
              <a:off x="1581572" y="4196596"/>
              <a:ext cx="131500" cy="72008"/>
              <a:chOff x="410124" y="3518807"/>
              <a:chExt cx="887997" cy="486257"/>
            </a:xfrm>
          </p:grpSpPr>
          <p:sp>
            <p:nvSpPr>
              <p:cNvPr id="1261" name="126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262" name="126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63" name="126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632" name="1298 Grupo"/>
          <p:cNvGrpSpPr/>
          <p:nvPr/>
        </p:nvGrpSpPr>
        <p:grpSpPr>
          <a:xfrm rot="19792990">
            <a:off x="3766146" y="2743063"/>
            <a:ext cx="1056817" cy="219598"/>
            <a:chOff x="611560" y="4116423"/>
            <a:chExt cx="1257300" cy="261257"/>
          </a:xfrm>
        </p:grpSpPr>
        <p:grpSp>
          <p:nvGrpSpPr>
            <p:cNvPr id="633" name="Group 74"/>
            <p:cNvGrpSpPr>
              <a:grpSpLocks/>
            </p:cNvGrpSpPr>
            <p:nvPr/>
          </p:nvGrpSpPr>
          <p:grpSpPr bwMode="auto">
            <a:xfrm>
              <a:off x="611560" y="4149080"/>
              <a:ext cx="1257300" cy="228600"/>
              <a:chOff x="840" y="576"/>
              <a:chExt cx="2048" cy="384"/>
            </a:xfrm>
          </p:grpSpPr>
          <p:sp>
            <p:nvSpPr>
              <p:cNvPr id="1349"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1350"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634" name="56 Grupo"/>
            <p:cNvGrpSpPr/>
            <p:nvPr/>
          </p:nvGrpSpPr>
          <p:grpSpPr>
            <a:xfrm>
              <a:off x="683568" y="4149080"/>
              <a:ext cx="131500" cy="72008"/>
              <a:chOff x="410124" y="3518807"/>
              <a:chExt cx="887997" cy="486257"/>
            </a:xfrm>
          </p:grpSpPr>
          <p:sp>
            <p:nvSpPr>
              <p:cNvPr id="1346" name="134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47" name="134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48" name="134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35" name="57 Grupo"/>
            <p:cNvGrpSpPr/>
            <p:nvPr/>
          </p:nvGrpSpPr>
          <p:grpSpPr>
            <a:xfrm>
              <a:off x="835968" y="4221088"/>
              <a:ext cx="131500" cy="72008"/>
              <a:chOff x="410124" y="3518807"/>
              <a:chExt cx="887997" cy="486257"/>
            </a:xfrm>
          </p:grpSpPr>
          <p:sp>
            <p:nvSpPr>
              <p:cNvPr id="1343" name="134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44" name="134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45" name="134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36" name="61 Grupo"/>
            <p:cNvGrpSpPr/>
            <p:nvPr/>
          </p:nvGrpSpPr>
          <p:grpSpPr>
            <a:xfrm>
              <a:off x="835968" y="4149080"/>
              <a:ext cx="131500" cy="72008"/>
              <a:chOff x="410124" y="3518807"/>
              <a:chExt cx="887997" cy="486257"/>
            </a:xfrm>
          </p:grpSpPr>
          <p:sp>
            <p:nvSpPr>
              <p:cNvPr id="1340" name="133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41" name="134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42" name="134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75" name="65 Grupo"/>
            <p:cNvGrpSpPr/>
            <p:nvPr/>
          </p:nvGrpSpPr>
          <p:grpSpPr>
            <a:xfrm>
              <a:off x="971600" y="4253745"/>
              <a:ext cx="131500" cy="72008"/>
              <a:chOff x="410124" y="3518807"/>
              <a:chExt cx="887997" cy="486257"/>
            </a:xfrm>
          </p:grpSpPr>
          <p:sp>
            <p:nvSpPr>
              <p:cNvPr id="1337" name="133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38" name="133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39" name="133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76" name="69 Grupo"/>
            <p:cNvGrpSpPr/>
            <p:nvPr/>
          </p:nvGrpSpPr>
          <p:grpSpPr>
            <a:xfrm>
              <a:off x="971600" y="4116423"/>
              <a:ext cx="131500" cy="72008"/>
              <a:chOff x="410124" y="3518807"/>
              <a:chExt cx="887997" cy="486257"/>
            </a:xfrm>
          </p:grpSpPr>
          <p:sp>
            <p:nvSpPr>
              <p:cNvPr id="1334" name="133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35" name="133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36" name="133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77" name="73 Grupo"/>
            <p:cNvGrpSpPr/>
            <p:nvPr/>
          </p:nvGrpSpPr>
          <p:grpSpPr>
            <a:xfrm>
              <a:off x="1124000" y="4188431"/>
              <a:ext cx="131500" cy="72008"/>
              <a:chOff x="410124" y="3518807"/>
              <a:chExt cx="887997" cy="486257"/>
            </a:xfrm>
          </p:grpSpPr>
          <p:sp>
            <p:nvSpPr>
              <p:cNvPr id="1331" name="133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32" name="133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33" name="133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78" name="77 Grupo"/>
            <p:cNvGrpSpPr/>
            <p:nvPr/>
          </p:nvGrpSpPr>
          <p:grpSpPr>
            <a:xfrm>
              <a:off x="1124000" y="4116423"/>
              <a:ext cx="131500" cy="72008"/>
              <a:chOff x="410124" y="3518807"/>
              <a:chExt cx="887997" cy="486257"/>
            </a:xfrm>
          </p:grpSpPr>
          <p:sp>
            <p:nvSpPr>
              <p:cNvPr id="1328" name="132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29" name="132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30" name="132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79" name="81 Grupo"/>
            <p:cNvGrpSpPr/>
            <p:nvPr/>
          </p:nvGrpSpPr>
          <p:grpSpPr>
            <a:xfrm>
              <a:off x="1220671" y="4241456"/>
              <a:ext cx="131500" cy="72008"/>
              <a:chOff x="410124" y="3518807"/>
              <a:chExt cx="887997" cy="486257"/>
            </a:xfrm>
          </p:grpSpPr>
          <p:sp>
            <p:nvSpPr>
              <p:cNvPr id="1325" name="132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26" name="132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27" name="132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80" name="85 Grupo"/>
            <p:cNvGrpSpPr/>
            <p:nvPr/>
          </p:nvGrpSpPr>
          <p:grpSpPr>
            <a:xfrm>
              <a:off x="1323476" y="4157244"/>
              <a:ext cx="131500" cy="72008"/>
              <a:chOff x="410124" y="3518807"/>
              <a:chExt cx="887997" cy="486257"/>
            </a:xfrm>
          </p:grpSpPr>
          <p:sp>
            <p:nvSpPr>
              <p:cNvPr id="1322" name="132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23" name="132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24" name="132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81" name="89 Grupo"/>
            <p:cNvGrpSpPr/>
            <p:nvPr/>
          </p:nvGrpSpPr>
          <p:grpSpPr>
            <a:xfrm>
              <a:off x="1413282" y="4240138"/>
              <a:ext cx="131500" cy="72008"/>
              <a:chOff x="410124" y="3518807"/>
              <a:chExt cx="887997" cy="486257"/>
            </a:xfrm>
          </p:grpSpPr>
          <p:sp>
            <p:nvSpPr>
              <p:cNvPr id="1319" name="131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20" name="131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21" name="132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82" name="93 Grupo"/>
            <p:cNvGrpSpPr/>
            <p:nvPr/>
          </p:nvGrpSpPr>
          <p:grpSpPr>
            <a:xfrm>
              <a:off x="1484040" y="4116423"/>
              <a:ext cx="131500" cy="72008"/>
              <a:chOff x="410124" y="3518807"/>
              <a:chExt cx="887997" cy="486257"/>
            </a:xfrm>
          </p:grpSpPr>
          <p:sp>
            <p:nvSpPr>
              <p:cNvPr id="1316" name="131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17" name="131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18" name="131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683" name="97 Grupo"/>
            <p:cNvGrpSpPr/>
            <p:nvPr/>
          </p:nvGrpSpPr>
          <p:grpSpPr>
            <a:xfrm>
              <a:off x="1581572" y="4196596"/>
              <a:ext cx="131500" cy="72008"/>
              <a:chOff x="410124" y="3518807"/>
              <a:chExt cx="887997" cy="486257"/>
            </a:xfrm>
          </p:grpSpPr>
          <p:sp>
            <p:nvSpPr>
              <p:cNvPr id="1313" name="131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314" name="131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15" name="131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sp>
        <p:nvSpPr>
          <p:cNvPr id="2187" name="2186 CuadroTexto"/>
          <p:cNvSpPr txBox="1"/>
          <p:nvPr/>
        </p:nvSpPr>
        <p:spPr>
          <a:xfrm>
            <a:off x="179512" y="4221088"/>
            <a:ext cx="833882" cy="415498"/>
          </a:xfrm>
          <a:prstGeom prst="rect">
            <a:avLst/>
          </a:prstGeom>
          <a:noFill/>
        </p:spPr>
        <p:txBody>
          <a:bodyPr wrap="none" rtlCol="0">
            <a:spAutoFit/>
          </a:bodyPr>
          <a:lstStyle/>
          <a:p>
            <a:pPr algn="ctr"/>
            <a:r>
              <a:rPr lang="es-ES" sz="1050" b="1" u="sng" dirty="0" err="1">
                <a:solidFill>
                  <a:schemeClr val="tx2">
                    <a:lumMod val="65000"/>
                    <a:lumOff val="35000"/>
                  </a:schemeClr>
                </a:solidFill>
                <a:latin typeface="+mj-lt"/>
              </a:rPr>
              <a:t>Modified</a:t>
            </a:r>
            <a:endParaRPr lang="es-ES" sz="1050" b="1" u="sng" dirty="0">
              <a:solidFill>
                <a:schemeClr val="tx2">
                  <a:lumMod val="65000"/>
                  <a:lumOff val="35000"/>
                </a:schemeClr>
              </a:solidFill>
              <a:latin typeface="+mj-lt"/>
            </a:endParaRPr>
          </a:p>
          <a:p>
            <a:pPr algn="ctr"/>
            <a:r>
              <a:rPr lang="es-ES" sz="1050" b="1" u="sng" dirty="0" err="1">
                <a:solidFill>
                  <a:schemeClr val="tx2">
                    <a:lumMod val="65000"/>
                    <a:lumOff val="35000"/>
                  </a:schemeClr>
                </a:solidFill>
                <a:latin typeface="+mj-lt"/>
              </a:rPr>
              <a:t>clay</a:t>
            </a:r>
            <a:endParaRPr lang="es-ES" sz="1050" b="1" u="sng" dirty="0">
              <a:solidFill>
                <a:schemeClr val="tx2">
                  <a:lumMod val="65000"/>
                  <a:lumOff val="35000"/>
                </a:schemeClr>
              </a:solidFill>
              <a:latin typeface="+mj-lt"/>
            </a:endParaRPr>
          </a:p>
        </p:txBody>
      </p:sp>
      <p:sp>
        <p:nvSpPr>
          <p:cNvPr id="2189" name="2188 CuadroTexto"/>
          <p:cNvSpPr txBox="1"/>
          <p:nvPr/>
        </p:nvSpPr>
        <p:spPr>
          <a:xfrm>
            <a:off x="3995936" y="4942329"/>
            <a:ext cx="1468671" cy="430887"/>
          </a:xfrm>
          <a:prstGeom prst="rect">
            <a:avLst/>
          </a:prstGeom>
          <a:noFill/>
        </p:spPr>
        <p:txBody>
          <a:bodyPr wrap="none" rtlCol="0">
            <a:spAutoFit/>
          </a:bodyPr>
          <a:lstStyle/>
          <a:p>
            <a:pPr algn="ctr"/>
            <a:r>
              <a:rPr lang="es-ES" sz="1100" b="1" u="sng" dirty="0" err="1">
                <a:solidFill>
                  <a:schemeClr val="tx2">
                    <a:lumMod val="65000"/>
                    <a:lumOff val="35000"/>
                  </a:schemeClr>
                </a:solidFill>
                <a:latin typeface="+mj-lt"/>
              </a:rPr>
              <a:t>Dispersion</a:t>
            </a:r>
            <a:endParaRPr lang="es-ES" sz="1100" b="1" u="sng" dirty="0">
              <a:solidFill>
                <a:schemeClr val="tx2">
                  <a:lumMod val="65000"/>
                  <a:lumOff val="35000"/>
                </a:schemeClr>
              </a:solidFill>
              <a:latin typeface="+mj-lt"/>
            </a:endParaRPr>
          </a:p>
          <a:p>
            <a:pPr algn="ctr"/>
            <a:r>
              <a:rPr lang="es-ES" sz="1100" b="1" u="sng" dirty="0">
                <a:solidFill>
                  <a:schemeClr val="tx2">
                    <a:lumMod val="65000"/>
                    <a:lumOff val="35000"/>
                  </a:schemeClr>
                </a:solidFill>
                <a:latin typeface="+mj-lt"/>
              </a:rPr>
              <a:t>No gel </a:t>
            </a:r>
            <a:r>
              <a:rPr lang="es-ES" sz="1100" b="1" u="sng" dirty="0" err="1">
                <a:solidFill>
                  <a:schemeClr val="tx2">
                    <a:lumMod val="65000"/>
                    <a:lumOff val="35000"/>
                  </a:schemeClr>
                </a:solidFill>
                <a:latin typeface="+mj-lt"/>
              </a:rPr>
              <a:t>structure</a:t>
            </a:r>
            <a:endParaRPr lang="es-ES" sz="1100" b="1" u="sng" dirty="0">
              <a:solidFill>
                <a:schemeClr val="tx2">
                  <a:lumMod val="65000"/>
                  <a:lumOff val="35000"/>
                </a:schemeClr>
              </a:solidFill>
              <a:latin typeface="+mj-lt"/>
            </a:endParaRPr>
          </a:p>
        </p:txBody>
      </p:sp>
      <p:sp>
        <p:nvSpPr>
          <p:cNvPr id="2190" name="2189 CuadroTexto"/>
          <p:cNvSpPr txBox="1"/>
          <p:nvPr/>
        </p:nvSpPr>
        <p:spPr>
          <a:xfrm>
            <a:off x="6465726" y="5148303"/>
            <a:ext cx="2433680" cy="430887"/>
          </a:xfrm>
          <a:prstGeom prst="rect">
            <a:avLst/>
          </a:prstGeom>
          <a:noFill/>
        </p:spPr>
        <p:txBody>
          <a:bodyPr wrap="none" rtlCol="0">
            <a:spAutoFit/>
          </a:bodyPr>
          <a:lstStyle/>
          <a:p>
            <a:pPr algn="ctr"/>
            <a:r>
              <a:rPr lang="es-ES" sz="1100" b="1" u="sng" dirty="0" err="1">
                <a:solidFill>
                  <a:schemeClr val="tx2">
                    <a:lumMod val="65000"/>
                    <a:lumOff val="35000"/>
                  </a:schemeClr>
                </a:solidFill>
                <a:latin typeface="+mj-lt"/>
              </a:rPr>
              <a:t>Gelling</a:t>
            </a:r>
            <a:endParaRPr lang="es-ES" sz="1100" b="1" u="sng" dirty="0">
              <a:solidFill>
                <a:schemeClr val="tx2">
                  <a:lumMod val="65000"/>
                  <a:lumOff val="35000"/>
                </a:schemeClr>
              </a:solidFill>
              <a:latin typeface="+mj-lt"/>
            </a:endParaRPr>
          </a:p>
          <a:p>
            <a:pPr algn="ctr"/>
            <a:r>
              <a:rPr lang="es-ES" sz="1100" b="1" u="sng" dirty="0">
                <a:solidFill>
                  <a:schemeClr val="tx2">
                    <a:lumMod val="65000"/>
                    <a:lumOff val="35000"/>
                  </a:schemeClr>
                </a:solidFill>
                <a:latin typeface="+mj-lt"/>
              </a:rPr>
              <a:t>(gel </a:t>
            </a:r>
            <a:r>
              <a:rPr lang="es-ES" sz="1100" b="1" u="sng" dirty="0" err="1">
                <a:solidFill>
                  <a:schemeClr val="tx2">
                    <a:lumMod val="65000"/>
                    <a:lumOff val="35000"/>
                  </a:schemeClr>
                </a:solidFill>
                <a:latin typeface="+mj-lt"/>
              </a:rPr>
              <a:t>structure</a:t>
            </a:r>
            <a:r>
              <a:rPr lang="es-ES" sz="1100" b="1" u="sng" dirty="0">
                <a:solidFill>
                  <a:schemeClr val="tx2">
                    <a:lumMod val="65000"/>
                    <a:lumOff val="35000"/>
                  </a:schemeClr>
                </a:solidFill>
                <a:latin typeface="+mj-lt"/>
              </a:rPr>
              <a:t> </a:t>
            </a:r>
            <a:r>
              <a:rPr lang="es-ES" sz="1100" b="1" u="sng" dirty="0" err="1">
                <a:solidFill>
                  <a:schemeClr val="tx2">
                    <a:lumMod val="65000"/>
                    <a:lumOff val="35000"/>
                  </a:schemeClr>
                </a:solidFill>
                <a:latin typeface="+mj-lt"/>
              </a:rPr>
              <a:t>development</a:t>
            </a:r>
            <a:r>
              <a:rPr lang="es-ES" sz="1100" b="1" u="sng" dirty="0">
                <a:solidFill>
                  <a:schemeClr val="tx2">
                    <a:lumMod val="65000"/>
                    <a:lumOff val="35000"/>
                  </a:schemeClr>
                </a:solidFill>
                <a:latin typeface="+mj-lt"/>
              </a:rPr>
              <a:t>)</a:t>
            </a:r>
          </a:p>
        </p:txBody>
      </p:sp>
      <p:sp>
        <p:nvSpPr>
          <p:cNvPr id="2191" name="2190 CuadroTexto"/>
          <p:cNvSpPr txBox="1"/>
          <p:nvPr/>
        </p:nvSpPr>
        <p:spPr>
          <a:xfrm>
            <a:off x="1043608" y="3789040"/>
            <a:ext cx="671979" cy="230832"/>
          </a:xfrm>
          <a:prstGeom prst="rect">
            <a:avLst/>
          </a:prstGeom>
          <a:noFill/>
        </p:spPr>
        <p:txBody>
          <a:bodyPr wrap="none" rtlCol="0">
            <a:spAutoFit/>
          </a:bodyPr>
          <a:lstStyle/>
          <a:p>
            <a:r>
              <a:rPr lang="es-ES" sz="900" b="1" dirty="0" err="1">
                <a:solidFill>
                  <a:srgbClr val="865000"/>
                </a:solidFill>
                <a:effectLst>
                  <a:outerShdw blurRad="38100" dist="38100" dir="2700000" algn="tl">
                    <a:srgbClr val="000000">
                      <a:alpha val="43137"/>
                    </a:srgbClr>
                  </a:outerShdw>
                </a:effectLst>
                <a:latin typeface="+mj-lt"/>
              </a:rPr>
              <a:t>Solvent</a:t>
            </a:r>
            <a:endParaRPr lang="es-ES" sz="900" b="1" dirty="0">
              <a:solidFill>
                <a:srgbClr val="865000"/>
              </a:solidFill>
              <a:effectLst>
                <a:outerShdw blurRad="38100" dist="38100" dir="2700000" algn="tl">
                  <a:srgbClr val="000000">
                    <a:alpha val="43137"/>
                  </a:srgbClr>
                </a:outerShdw>
              </a:effectLst>
              <a:latin typeface="+mj-lt"/>
            </a:endParaRPr>
          </a:p>
        </p:txBody>
      </p:sp>
      <p:sp>
        <p:nvSpPr>
          <p:cNvPr id="2192" name="2191 CuadroTexto"/>
          <p:cNvSpPr txBox="1"/>
          <p:nvPr/>
        </p:nvSpPr>
        <p:spPr>
          <a:xfrm>
            <a:off x="2843808" y="3645024"/>
            <a:ext cx="671979" cy="507831"/>
          </a:xfrm>
          <a:prstGeom prst="rect">
            <a:avLst/>
          </a:prstGeom>
          <a:noFill/>
        </p:spPr>
        <p:txBody>
          <a:bodyPr wrap="none" rtlCol="0">
            <a:spAutoFit/>
          </a:bodyPr>
          <a:lstStyle/>
          <a:p>
            <a:pPr algn="ctr"/>
            <a:r>
              <a:rPr lang="es-ES" sz="900" b="1" dirty="0" err="1">
                <a:solidFill>
                  <a:srgbClr val="865000"/>
                </a:solidFill>
                <a:effectLst>
                  <a:outerShdw blurRad="38100" dist="38100" dir="2700000" algn="tl">
                    <a:srgbClr val="000000">
                      <a:alpha val="43137"/>
                    </a:srgbClr>
                  </a:outerShdw>
                </a:effectLst>
                <a:latin typeface="+mj-lt"/>
              </a:rPr>
              <a:t>Shear</a:t>
            </a:r>
            <a:endParaRPr lang="es-ES" sz="900" b="1" dirty="0">
              <a:solidFill>
                <a:srgbClr val="865000"/>
              </a:solidFill>
              <a:effectLst>
                <a:outerShdw blurRad="38100" dist="38100" dir="2700000" algn="tl">
                  <a:srgbClr val="000000">
                    <a:alpha val="43137"/>
                  </a:srgbClr>
                </a:outerShdw>
              </a:effectLst>
              <a:latin typeface="+mj-lt"/>
            </a:endParaRPr>
          </a:p>
          <a:p>
            <a:pPr algn="ctr"/>
            <a:r>
              <a:rPr lang="es-ES" sz="900" b="1" dirty="0">
                <a:solidFill>
                  <a:srgbClr val="865000"/>
                </a:solidFill>
                <a:effectLst>
                  <a:outerShdw blurRad="38100" dist="38100" dir="2700000" algn="tl">
                    <a:srgbClr val="000000">
                      <a:alpha val="43137"/>
                    </a:srgbClr>
                  </a:outerShdw>
                </a:effectLst>
                <a:latin typeface="+mj-lt"/>
              </a:rPr>
              <a:t>+</a:t>
            </a:r>
          </a:p>
          <a:p>
            <a:r>
              <a:rPr lang="es-ES" sz="900" b="1" dirty="0" err="1">
                <a:solidFill>
                  <a:srgbClr val="865000"/>
                </a:solidFill>
                <a:effectLst>
                  <a:outerShdw blurRad="38100" dist="38100" dir="2700000" algn="tl">
                    <a:srgbClr val="000000">
                      <a:alpha val="43137"/>
                    </a:srgbClr>
                  </a:outerShdw>
                </a:effectLst>
                <a:latin typeface="+mj-lt"/>
              </a:rPr>
              <a:t>Solvent</a:t>
            </a:r>
            <a:endParaRPr lang="es-ES" sz="900" b="1" dirty="0">
              <a:solidFill>
                <a:srgbClr val="865000"/>
              </a:solidFill>
              <a:effectLst>
                <a:outerShdw blurRad="38100" dist="38100" dir="2700000" algn="tl">
                  <a:srgbClr val="000000">
                    <a:alpha val="43137"/>
                  </a:srgbClr>
                </a:outerShdw>
              </a:effectLst>
              <a:latin typeface="+mj-lt"/>
            </a:endParaRPr>
          </a:p>
        </p:txBody>
      </p:sp>
      <p:sp>
        <p:nvSpPr>
          <p:cNvPr id="2193" name="2192 CuadroTexto"/>
          <p:cNvSpPr txBox="1"/>
          <p:nvPr/>
        </p:nvSpPr>
        <p:spPr>
          <a:xfrm>
            <a:off x="6040897" y="3717032"/>
            <a:ext cx="763351" cy="369332"/>
          </a:xfrm>
          <a:prstGeom prst="rect">
            <a:avLst/>
          </a:prstGeom>
          <a:noFill/>
        </p:spPr>
        <p:txBody>
          <a:bodyPr wrap="none" rtlCol="0">
            <a:spAutoFit/>
          </a:bodyPr>
          <a:lstStyle/>
          <a:p>
            <a:r>
              <a:rPr lang="es-ES" sz="900" b="1" dirty="0">
                <a:solidFill>
                  <a:srgbClr val="865000"/>
                </a:solidFill>
                <a:effectLst>
                  <a:outerShdw blurRad="38100" dist="38100" dir="2700000" algn="tl">
                    <a:srgbClr val="000000">
                      <a:alpha val="43137"/>
                    </a:srgbClr>
                  </a:outerShdw>
                </a:effectLst>
                <a:latin typeface="+mj-lt"/>
              </a:rPr>
              <a:t>Polar </a:t>
            </a:r>
          </a:p>
          <a:p>
            <a:r>
              <a:rPr lang="es-ES" sz="900" b="1" dirty="0" err="1">
                <a:solidFill>
                  <a:srgbClr val="865000"/>
                </a:solidFill>
                <a:effectLst>
                  <a:outerShdw blurRad="38100" dist="38100" dir="2700000" algn="tl">
                    <a:srgbClr val="000000">
                      <a:alpha val="43137"/>
                    </a:srgbClr>
                  </a:outerShdw>
                </a:effectLst>
                <a:latin typeface="+mj-lt"/>
              </a:rPr>
              <a:t>activator</a:t>
            </a:r>
            <a:endParaRPr lang="es-ES" sz="900" b="1" dirty="0">
              <a:solidFill>
                <a:srgbClr val="865000"/>
              </a:solidFill>
              <a:effectLst>
                <a:outerShdw blurRad="38100" dist="38100" dir="2700000" algn="tl">
                  <a:srgbClr val="000000">
                    <a:alpha val="43137"/>
                  </a:srgbClr>
                </a:outerShdw>
              </a:effectLst>
              <a:latin typeface="+mj-lt"/>
            </a:endParaRPr>
          </a:p>
        </p:txBody>
      </p:sp>
      <p:sp>
        <p:nvSpPr>
          <p:cNvPr id="2195" name="2194 CuadroTexto"/>
          <p:cNvSpPr txBox="1"/>
          <p:nvPr/>
        </p:nvSpPr>
        <p:spPr>
          <a:xfrm>
            <a:off x="1763688" y="4581128"/>
            <a:ext cx="861133" cy="261610"/>
          </a:xfrm>
          <a:prstGeom prst="rect">
            <a:avLst/>
          </a:prstGeom>
          <a:noFill/>
        </p:spPr>
        <p:txBody>
          <a:bodyPr wrap="none" rtlCol="0">
            <a:spAutoFit/>
          </a:bodyPr>
          <a:lstStyle/>
          <a:p>
            <a:r>
              <a:rPr lang="es-ES" sz="1050" b="1" u="sng" dirty="0" err="1">
                <a:solidFill>
                  <a:schemeClr val="tx2">
                    <a:lumMod val="65000"/>
                    <a:lumOff val="35000"/>
                  </a:schemeClr>
                </a:solidFill>
                <a:latin typeface="+mj-lt"/>
              </a:rPr>
              <a:t>Swelling</a:t>
            </a:r>
            <a:endParaRPr lang="es-ES" sz="1050" b="1" u="sng" dirty="0">
              <a:solidFill>
                <a:schemeClr val="tx2">
                  <a:lumMod val="65000"/>
                  <a:lumOff val="35000"/>
                </a:schemeClr>
              </a:solidFill>
              <a:latin typeface="+mj-lt"/>
            </a:endParaRPr>
          </a:p>
        </p:txBody>
      </p:sp>
      <p:sp>
        <p:nvSpPr>
          <p:cNvPr id="2200" name="2199 CuadroTexto"/>
          <p:cNvSpPr txBox="1"/>
          <p:nvPr/>
        </p:nvSpPr>
        <p:spPr>
          <a:xfrm>
            <a:off x="499607" y="1269794"/>
            <a:ext cx="7776864" cy="523220"/>
          </a:xfrm>
          <a:prstGeom prst="rect">
            <a:avLst/>
          </a:prstGeom>
          <a:noFill/>
        </p:spPr>
        <p:txBody>
          <a:bodyPr wrap="square" rtlCol="0">
            <a:spAutoFit/>
          </a:bodyPr>
          <a:lstStyle/>
          <a:p>
            <a:pPr algn="just"/>
            <a:r>
              <a:rPr lang="en-US" sz="1400" dirty="0">
                <a:solidFill>
                  <a:schemeClr val="tx1">
                    <a:lumMod val="75000"/>
                    <a:lumOff val="25000"/>
                  </a:schemeClr>
                </a:solidFill>
                <a:latin typeface="+mj-lt"/>
              </a:rPr>
              <a:t>Polar activators, and particularly the water contained in them are responsible of creating hydrogen bonds between platelets and therefore generate a gel structure</a:t>
            </a:r>
          </a:p>
        </p:txBody>
      </p:sp>
      <p:grpSp>
        <p:nvGrpSpPr>
          <p:cNvPr id="684" name="1753 Grupo"/>
          <p:cNvGrpSpPr/>
          <p:nvPr/>
        </p:nvGrpSpPr>
        <p:grpSpPr>
          <a:xfrm>
            <a:off x="6923186" y="2461588"/>
            <a:ext cx="1777902" cy="2730270"/>
            <a:chOff x="7164288" y="2138890"/>
            <a:chExt cx="1753270" cy="2769468"/>
          </a:xfrm>
        </p:grpSpPr>
        <p:cxnSp>
          <p:nvCxnSpPr>
            <p:cNvPr id="2237" name="2236 Conector recto"/>
            <p:cNvCxnSpPr/>
            <p:nvPr/>
          </p:nvCxnSpPr>
          <p:spPr>
            <a:xfrm flipH="1">
              <a:off x="8053607" y="3213791"/>
              <a:ext cx="42086" cy="271642"/>
            </a:xfrm>
            <a:prstGeom prst="line">
              <a:avLst/>
            </a:prstGeom>
            <a:ln w="12700">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33" name="2232 Conector recto"/>
            <p:cNvCxnSpPr/>
            <p:nvPr/>
          </p:nvCxnSpPr>
          <p:spPr>
            <a:xfrm flipV="1">
              <a:off x="7671013" y="4484003"/>
              <a:ext cx="237209" cy="72693"/>
            </a:xfrm>
            <a:prstGeom prst="line">
              <a:avLst/>
            </a:prstGeom>
            <a:ln w="12700">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30" name="2229 Conector recto"/>
            <p:cNvCxnSpPr/>
            <p:nvPr/>
          </p:nvCxnSpPr>
          <p:spPr>
            <a:xfrm flipH="1">
              <a:off x="7946480" y="4170276"/>
              <a:ext cx="141560" cy="244860"/>
            </a:xfrm>
            <a:prstGeom prst="line">
              <a:avLst/>
            </a:prstGeom>
            <a:ln w="12700">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27" name="2226 Conector recto"/>
            <p:cNvCxnSpPr/>
            <p:nvPr/>
          </p:nvCxnSpPr>
          <p:spPr>
            <a:xfrm flipV="1">
              <a:off x="7640405" y="4005761"/>
              <a:ext cx="263991" cy="91822"/>
            </a:xfrm>
            <a:prstGeom prst="line">
              <a:avLst/>
            </a:prstGeom>
            <a:ln w="12700">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19" name="2218 Conector recto"/>
            <p:cNvCxnSpPr/>
            <p:nvPr/>
          </p:nvCxnSpPr>
          <p:spPr>
            <a:xfrm flipH="1" flipV="1">
              <a:off x="7308304" y="3284984"/>
              <a:ext cx="366534" cy="162189"/>
            </a:xfrm>
            <a:prstGeom prst="line">
              <a:avLst/>
            </a:prstGeom>
            <a:ln w="12700">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10" name="2209 Conector recto"/>
            <p:cNvCxnSpPr/>
            <p:nvPr/>
          </p:nvCxnSpPr>
          <p:spPr>
            <a:xfrm flipH="1" flipV="1">
              <a:off x="7956376" y="2636912"/>
              <a:ext cx="219661" cy="25943"/>
            </a:xfrm>
            <a:prstGeom prst="line">
              <a:avLst/>
            </a:prstGeom>
            <a:ln w="12700">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07" name="2206 Conector recto"/>
            <p:cNvCxnSpPr/>
            <p:nvPr/>
          </p:nvCxnSpPr>
          <p:spPr>
            <a:xfrm flipH="1">
              <a:off x="7308304" y="2666681"/>
              <a:ext cx="205845" cy="186255"/>
            </a:xfrm>
            <a:prstGeom prst="line">
              <a:avLst/>
            </a:prstGeom>
            <a:ln w="12700">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99" name="2198 CuadroTexto"/>
            <p:cNvSpPr txBox="1"/>
            <p:nvPr/>
          </p:nvSpPr>
          <p:spPr>
            <a:xfrm>
              <a:off x="7812360" y="3861048"/>
              <a:ext cx="405880" cy="215444"/>
            </a:xfrm>
            <a:prstGeom prst="rect">
              <a:avLst/>
            </a:prstGeom>
            <a:noFill/>
          </p:spPr>
          <p:txBody>
            <a:bodyPr wrap="none" rtlCol="0">
              <a:spAutoFit/>
            </a:bodyPr>
            <a:lstStyle/>
            <a:p>
              <a:r>
                <a:rPr lang="es-ES" sz="800" b="1" dirty="0">
                  <a:solidFill>
                    <a:srgbClr val="0070C0"/>
                  </a:solidFill>
                  <a:effectLst>
                    <a:outerShdw blurRad="38100" dist="38100" dir="2700000" algn="tl">
                      <a:srgbClr val="000000">
                        <a:alpha val="43137"/>
                      </a:srgbClr>
                    </a:outerShdw>
                  </a:effectLst>
                  <a:latin typeface="+mj-lt"/>
                </a:rPr>
                <a:t>H</a:t>
              </a:r>
              <a:r>
                <a:rPr lang="es-ES" sz="800" b="1" baseline="-25000" dirty="0">
                  <a:solidFill>
                    <a:srgbClr val="0070C0"/>
                  </a:solidFill>
                  <a:effectLst>
                    <a:outerShdw blurRad="38100" dist="38100" dir="2700000" algn="tl">
                      <a:srgbClr val="000000">
                        <a:alpha val="43137"/>
                      </a:srgbClr>
                    </a:outerShdw>
                  </a:effectLst>
                  <a:latin typeface="+mj-lt"/>
                </a:rPr>
                <a:t>2</a:t>
              </a:r>
              <a:r>
                <a:rPr lang="es-ES" sz="800" b="1" dirty="0">
                  <a:solidFill>
                    <a:srgbClr val="0070C0"/>
                  </a:solidFill>
                  <a:effectLst>
                    <a:outerShdw blurRad="38100" dist="38100" dir="2700000" algn="tl">
                      <a:srgbClr val="000000">
                        <a:alpha val="43137"/>
                      </a:srgbClr>
                    </a:outerShdw>
                  </a:effectLst>
                  <a:latin typeface="+mj-lt"/>
                </a:rPr>
                <a:t>O</a:t>
              </a:r>
            </a:p>
          </p:txBody>
        </p:sp>
        <p:grpSp>
          <p:nvGrpSpPr>
            <p:cNvPr id="685" name="2185 Grupo"/>
            <p:cNvGrpSpPr/>
            <p:nvPr/>
          </p:nvGrpSpPr>
          <p:grpSpPr>
            <a:xfrm>
              <a:off x="7164288" y="2138890"/>
              <a:ext cx="1753270" cy="2769468"/>
              <a:chOff x="7380312" y="2066883"/>
              <a:chExt cx="1977380" cy="3123473"/>
            </a:xfrm>
          </p:grpSpPr>
          <p:grpSp>
            <p:nvGrpSpPr>
              <p:cNvPr id="686" name="1818 Grupo"/>
              <p:cNvGrpSpPr/>
              <p:nvPr/>
            </p:nvGrpSpPr>
            <p:grpSpPr>
              <a:xfrm>
                <a:off x="7886700" y="4221088"/>
                <a:ext cx="1257300" cy="261257"/>
                <a:chOff x="611560" y="4116423"/>
                <a:chExt cx="1257300" cy="261257"/>
              </a:xfrm>
            </p:grpSpPr>
            <p:grpSp>
              <p:nvGrpSpPr>
                <p:cNvPr id="687" name="Group 74"/>
                <p:cNvGrpSpPr>
                  <a:grpSpLocks/>
                </p:cNvGrpSpPr>
                <p:nvPr/>
              </p:nvGrpSpPr>
              <p:grpSpPr bwMode="auto">
                <a:xfrm>
                  <a:off x="611560" y="4149080"/>
                  <a:ext cx="1257300" cy="228600"/>
                  <a:chOff x="840" y="576"/>
                  <a:chExt cx="2048" cy="384"/>
                </a:xfrm>
              </p:grpSpPr>
              <p:sp>
                <p:nvSpPr>
                  <p:cNvPr id="1869"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1870"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688" name="56 Grupo"/>
                <p:cNvGrpSpPr/>
                <p:nvPr/>
              </p:nvGrpSpPr>
              <p:grpSpPr>
                <a:xfrm>
                  <a:off x="683568" y="4149080"/>
                  <a:ext cx="131500" cy="72008"/>
                  <a:chOff x="410124" y="3518807"/>
                  <a:chExt cx="887997" cy="486257"/>
                </a:xfrm>
              </p:grpSpPr>
              <p:sp>
                <p:nvSpPr>
                  <p:cNvPr id="1866" name="186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67" name="186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68" name="186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27" name="57 Grupo"/>
                <p:cNvGrpSpPr/>
                <p:nvPr/>
              </p:nvGrpSpPr>
              <p:grpSpPr>
                <a:xfrm>
                  <a:off x="835968" y="4221088"/>
                  <a:ext cx="131500" cy="72008"/>
                  <a:chOff x="410124" y="3518807"/>
                  <a:chExt cx="887997" cy="486257"/>
                </a:xfrm>
              </p:grpSpPr>
              <p:sp>
                <p:nvSpPr>
                  <p:cNvPr id="1863" name="186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64" name="186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65" name="186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28" name="61 Grupo"/>
                <p:cNvGrpSpPr/>
                <p:nvPr/>
              </p:nvGrpSpPr>
              <p:grpSpPr>
                <a:xfrm>
                  <a:off x="835968" y="4149080"/>
                  <a:ext cx="131500" cy="72008"/>
                  <a:chOff x="410124" y="3518807"/>
                  <a:chExt cx="887997" cy="486257"/>
                </a:xfrm>
              </p:grpSpPr>
              <p:sp>
                <p:nvSpPr>
                  <p:cNvPr id="1860" name="185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61" name="186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62" name="186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29" name="65 Grupo"/>
                <p:cNvGrpSpPr/>
                <p:nvPr/>
              </p:nvGrpSpPr>
              <p:grpSpPr>
                <a:xfrm>
                  <a:off x="971600" y="4253745"/>
                  <a:ext cx="131500" cy="72008"/>
                  <a:chOff x="410124" y="3518807"/>
                  <a:chExt cx="887997" cy="486257"/>
                </a:xfrm>
              </p:grpSpPr>
              <p:sp>
                <p:nvSpPr>
                  <p:cNvPr id="1857" name="185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58" name="185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59" name="185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30" name="69 Grupo"/>
                <p:cNvGrpSpPr/>
                <p:nvPr/>
              </p:nvGrpSpPr>
              <p:grpSpPr>
                <a:xfrm>
                  <a:off x="971600" y="4116423"/>
                  <a:ext cx="131500" cy="72008"/>
                  <a:chOff x="410124" y="3518807"/>
                  <a:chExt cx="887997" cy="486257"/>
                </a:xfrm>
              </p:grpSpPr>
              <p:sp>
                <p:nvSpPr>
                  <p:cNvPr id="1854" name="185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55" name="185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56" name="185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31" name="73 Grupo"/>
                <p:cNvGrpSpPr/>
                <p:nvPr/>
              </p:nvGrpSpPr>
              <p:grpSpPr>
                <a:xfrm>
                  <a:off x="1124000" y="4188431"/>
                  <a:ext cx="131500" cy="72008"/>
                  <a:chOff x="410124" y="3518807"/>
                  <a:chExt cx="887997" cy="486257"/>
                </a:xfrm>
              </p:grpSpPr>
              <p:sp>
                <p:nvSpPr>
                  <p:cNvPr id="1851" name="185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52" name="185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53" name="185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32" name="77 Grupo"/>
                <p:cNvGrpSpPr/>
                <p:nvPr/>
              </p:nvGrpSpPr>
              <p:grpSpPr>
                <a:xfrm>
                  <a:off x="1124000" y="4116423"/>
                  <a:ext cx="131500" cy="72008"/>
                  <a:chOff x="410124" y="3518807"/>
                  <a:chExt cx="887997" cy="486257"/>
                </a:xfrm>
              </p:grpSpPr>
              <p:sp>
                <p:nvSpPr>
                  <p:cNvPr id="1848" name="184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49" name="184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50" name="184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33" name="81 Grupo"/>
                <p:cNvGrpSpPr/>
                <p:nvPr/>
              </p:nvGrpSpPr>
              <p:grpSpPr>
                <a:xfrm>
                  <a:off x="1220671" y="4241456"/>
                  <a:ext cx="131500" cy="72008"/>
                  <a:chOff x="410124" y="3518807"/>
                  <a:chExt cx="887997" cy="486257"/>
                </a:xfrm>
              </p:grpSpPr>
              <p:sp>
                <p:nvSpPr>
                  <p:cNvPr id="1845" name="184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46" name="184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47" name="184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34" name="85 Grupo"/>
                <p:cNvGrpSpPr/>
                <p:nvPr/>
              </p:nvGrpSpPr>
              <p:grpSpPr>
                <a:xfrm>
                  <a:off x="1323476" y="4157244"/>
                  <a:ext cx="131500" cy="72008"/>
                  <a:chOff x="410124" y="3518807"/>
                  <a:chExt cx="887997" cy="486257"/>
                </a:xfrm>
              </p:grpSpPr>
              <p:sp>
                <p:nvSpPr>
                  <p:cNvPr id="1842" name="184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43" name="184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44" name="184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35" name="89 Grupo"/>
                <p:cNvGrpSpPr/>
                <p:nvPr/>
              </p:nvGrpSpPr>
              <p:grpSpPr>
                <a:xfrm>
                  <a:off x="1413282" y="4240138"/>
                  <a:ext cx="131500" cy="72008"/>
                  <a:chOff x="410124" y="3518807"/>
                  <a:chExt cx="887997" cy="486257"/>
                </a:xfrm>
              </p:grpSpPr>
              <p:sp>
                <p:nvSpPr>
                  <p:cNvPr id="1839" name="183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40" name="183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41" name="184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36" name="93 Grupo"/>
                <p:cNvGrpSpPr/>
                <p:nvPr/>
              </p:nvGrpSpPr>
              <p:grpSpPr>
                <a:xfrm>
                  <a:off x="1484040" y="4116423"/>
                  <a:ext cx="131500" cy="72008"/>
                  <a:chOff x="410124" y="3518807"/>
                  <a:chExt cx="887997" cy="486257"/>
                </a:xfrm>
              </p:grpSpPr>
              <p:sp>
                <p:nvSpPr>
                  <p:cNvPr id="1836" name="183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37" name="183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38" name="183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37" name="97 Grupo"/>
                <p:cNvGrpSpPr/>
                <p:nvPr/>
              </p:nvGrpSpPr>
              <p:grpSpPr>
                <a:xfrm>
                  <a:off x="1581572" y="4196596"/>
                  <a:ext cx="131500" cy="72008"/>
                  <a:chOff x="410124" y="3518807"/>
                  <a:chExt cx="887997" cy="486257"/>
                </a:xfrm>
              </p:grpSpPr>
              <p:sp>
                <p:nvSpPr>
                  <p:cNvPr id="1833" name="183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34" name="183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35" name="183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738" name="1766 Grupo"/>
              <p:cNvGrpSpPr/>
              <p:nvPr/>
            </p:nvGrpSpPr>
            <p:grpSpPr>
              <a:xfrm rot="16200000">
                <a:off x="7242331" y="4431077"/>
                <a:ext cx="1257300" cy="261257"/>
                <a:chOff x="611560" y="4116423"/>
                <a:chExt cx="1257300" cy="261257"/>
              </a:xfrm>
            </p:grpSpPr>
            <p:grpSp>
              <p:nvGrpSpPr>
                <p:cNvPr id="739" name="Group 74"/>
                <p:cNvGrpSpPr>
                  <a:grpSpLocks/>
                </p:cNvGrpSpPr>
                <p:nvPr/>
              </p:nvGrpSpPr>
              <p:grpSpPr bwMode="auto">
                <a:xfrm>
                  <a:off x="611560" y="4149080"/>
                  <a:ext cx="1257300" cy="228600"/>
                  <a:chOff x="840" y="576"/>
                  <a:chExt cx="2048" cy="384"/>
                </a:xfrm>
              </p:grpSpPr>
              <p:sp>
                <p:nvSpPr>
                  <p:cNvPr id="1817"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1818"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740" name="56 Grupo"/>
                <p:cNvGrpSpPr/>
                <p:nvPr/>
              </p:nvGrpSpPr>
              <p:grpSpPr>
                <a:xfrm>
                  <a:off x="683568" y="4149080"/>
                  <a:ext cx="131500" cy="72008"/>
                  <a:chOff x="410124" y="3518807"/>
                  <a:chExt cx="887997" cy="486257"/>
                </a:xfrm>
              </p:grpSpPr>
              <p:sp>
                <p:nvSpPr>
                  <p:cNvPr id="1814" name="181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15" name="181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16" name="181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79" name="57 Grupo"/>
                <p:cNvGrpSpPr/>
                <p:nvPr/>
              </p:nvGrpSpPr>
              <p:grpSpPr>
                <a:xfrm>
                  <a:off x="835968" y="4221088"/>
                  <a:ext cx="131500" cy="72008"/>
                  <a:chOff x="410124" y="3518807"/>
                  <a:chExt cx="887997" cy="486257"/>
                </a:xfrm>
              </p:grpSpPr>
              <p:sp>
                <p:nvSpPr>
                  <p:cNvPr id="1811" name="181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12" name="181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13" name="181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80" name="61 Grupo"/>
                <p:cNvGrpSpPr/>
                <p:nvPr/>
              </p:nvGrpSpPr>
              <p:grpSpPr>
                <a:xfrm>
                  <a:off x="835968" y="4149080"/>
                  <a:ext cx="131500" cy="72008"/>
                  <a:chOff x="410124" y="3518807"/>
                  <a:chExt cx="887997" cy="486257"/>
                </a:xfrm>
              </p:grpSpPr>
              <p:sp>
                <p:nvSpPr>
                  <p:cNvPr id="1808" name="180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09" name="180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10" name="180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81" name="65 Grupo"/>
                <p:cNvGrpSpPr/>
                <p:nvPr/>
              </p:nvGrpSpPr>
              <p:grpSpPr>
                <a:xfrm>
                  <a:off x="971600" y="4253745"/>
                  <a:ext cx="131500" cy="72008"/>
                  <a:chOff x="410124" y="3518807"/>
                  <a:chExt cx="887997" cy="486257"/>
                </a:xfrm>
              </p:grpSpPr>
              <p:sp>
                <p:nvSpPr>
                  <p:cNvPr id="1805" name="180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06" name="180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07" name="180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82" name="69 Grupo"/>
                <p:cNvGrpSpPr/>
                <p:nvPr/>
              </p:nvGrpSpPr>
              <p:grpSpPr>
                <a:xfrm>
                  <a:off x="971600" y="4116423"/>
                  <a:ext cx="131500" cy="72008"/>
                  <a:chOff x="410124" y="3518807"/>
                  <a:chExt cx="887997" cy="486257"/>
                </a:xfrm>
              </p:grpSpPr>
              <p:sp>
                <p:nvSpPr>
                  <p:cNvPr id="1802" name="180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03" name="180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04" name="180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83" name="73 Grupo"/>
                <p:cNvGrpSpPr/>
                <p:nvPr/>
              </p:nvGrpSpPr>
              <p:grpSpPr>
                <a:xfrm>
                  <a:off x="1124000" y="4188431"/>
                  <a:ext cx="131500" cy="72008"/>
                  <a:chOff x="410124" y="3518807"/>
                  <a:chExt cx="887997" cy="486257"/>
                </a:xfrm>
              </p:grpSpPr>
              <p:sp>
                <p:nvSpPr>
                  <p:cNvPr id="1799" name="179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00" name="179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01" name="180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84" name="77 Grupo"/>
                <p:cNvGrpSpPr/>
                <p:nvPr/>
              </p:nvGrpSpPr>
              <p:grpSpPr>
                <a:xfrm>
                  <a:off x="1124000" y="4116423"/>
                  <a:ext cx="131500" cy="72008"/>
                  <a:chOff x="410124" y="3518807"/>
                  <a:chExt cx="887997" cy="486257"/>
                </a:xfrm>
              </p:grpSpPr>
              <p:sp>
                <p:nvSpPr>
                  <p:cNvPr id="1796" name="179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797" name="179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98" name="179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85" name="81 Grupo"/>
                <p:cNvGrpSpPr/>
                <p:nvPr/>
              </p:nvGrpSpPr>
              <p:grpSpPr>
                <a:xfrm>
                  <a:off x="1220671" y="4241456"/>
                  <a:ext cx="131500" cy="72008"/>
                  <a:chOff x="410124" y="3518807"/>
                  <a:chExt cx="887997" cy="486257"/>
                </a:xfrm>
              </p:grpSpPr>
              <p:sp>
                <p:nvSpPr>
                  <p:cNvPr id="1793" name="179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794" name="179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95" name="179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86" name="85 Grupo"/>
                <p:cNvGrpSpPr/>
                <p:nvPr/>
              </p:nvGrpSpPr>
              <p:grpSpPr>
                <a:xfrm>
                  <a:off x="1323476" y="4157244"/>
                  <a:ext cx="131500" cy="72008"/>
                  <a:chOff x="410124" y="3518807"/>
                  <a:chExt cx="887997" cy="486257"/>
                </a:xfrm>
              </p:grpSpPr>
              <p:sp>
                <p:nvSpPr>
                  <p:cNvPr id="1790" name="178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791" name="179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92" name="179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87" name="89 Grupo"/>
                <p:cNvGrpSpPr/>
                <p:nvPr/>
              </p:nvGrpSpPr>
              <p:grpSpPr>
                <a:xfrm>
                  <a:off x="1413282" y="4240138"/>
                  <a:ext cx="131500" cy="72008"/>
                  <a:chOff x="410124" y="3518807"/>
                  <a:chExt cx="887997" cy="486257"/>
                </a:xfrm>
              </p:grpSpPr>
              <p:sp>
                <p:nvSpPr>
                  <p:cNvPr id="1787" name="178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788" name="178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89" name="178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88" name="93 Grupo"/>
                <p:cNvGrpSpPr/>
                <p:nvPr/>
              </p:nvGrpSpPr>
              <p:grpSpPr>
                <a:xfrm>
                  <a:off x="1484040" y="4116423"/>
                  <a:ext cx="131500" cy="72008"/>
                  <a:chOff x="410124" y="3518807"/>
                  <a:chExt cx="887997" cy="486257"/>
                </a:xfrm>
              </p:grpSpPr>
              <p:sp>
                <p:nvSpPr>
                  <p:cNvPr id="1784" name="178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785" name="178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86" name="178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89" name="97 Grupo"/>
                <p:cNvGrpSpPr/>
                <p:nvPr/>
              </p:nvGrpSpPr>
              <p:grpSpPr>
                <a:xfrm>
                  <a:off x="1581572" y="4196596"/>
                  <a:ext cx="131500" cy="72008"/>
                  <a:chOff x="410124" y="3518807"/>
                  <a:chExt cx="887997" cy="486257"/>
                </a:xfrm>
              </p:grpSpPr>
              <p:sp>
                <p:nvSpPr>
                  <p:cNvPr id="1781" name="178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782" name="178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83" name="178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790" name="1870 Grupo"/>
              <p:cNvGrpSpPr/>
              <p:nvPr/>
            </p:nvGrpSpPr>
            <p:grpSpPr>
              <a:xfrm>
                <a:off x="7380312" y="3789040"/>
                <a:ext cx="1257300" cy="261257"/>
                <a:chOff x="611560" y="4116423"/>
                <a:chExt cx="1257300" cy="261257"/>
              </a:xfrm>
            </p:grpSpPr>
            <p:grpSp>
              <p:nvGrpSpPr>
                <p:cNvPr id="791" name="Group 74"/>
                <p:cNvGrpSpPr>
                  <a:grpSpLocks/>
                </p:cNvGrpSpPr>
                <p:nvPr/>
              </p:nvGrpSpPr>
              <p:grpSpPr bwMode="auto">
                <a:xfrm>
                  <a:off x="611560" y="4149080"/>
                  <a:ext cx="1257300" cy="228600"/>
                  <a:chOff x="840" y="576"/>
                  <a:chExt cx="2048" cy="384"/>
                </a:xfrm>
              </p:grpSpPr>
              <p:sp>
                <p:nvSpPr>
                  <p:cNvPr id="1921"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1922"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792" name="56 Grupo"/>
                <p:cNvGrpSpPr/>
                <p:nvPr/>
              </p:nvGrpSpPr>
              <p:grpSpPr>
                <a:xfrm>
                  <a:off x="683568" y="4149080"/>
                  <a:ext cx="131500" cy="72008"/>
                  <a:chOff x="410124" y="3518807"/>
                  <a:chExt cx="887997" cy="486257"/>
                </a:xfrm>
              </p:grpSpPr>
              <p:sp>
                <p:nvSpPr>
                  <p:cNvPr id="1918" name="191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19" name="191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20" name="191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31" name="57 Grupo"/>
                <p:cNvGrpSpPr/>
                <p:nvPr/>
              </p:nvGrpSpPr>
              <p:grpSpPr>
                <a:xfrm>
                  <a:off x="835968" y="4221088"/>
                  <a:ext cx="131500" cy="72008"/>
                  <a:chOff x="410124" y="3518807"/>
                  <a:chExt cx="887997" cy="486257"/>
                </a:xfrm>
              </p:grpSpPr>
              <p:sp>
                <p:nvSpPr>
                  <p:cNvPr id="1915" name="191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16" name="191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17" name="191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32" name="61 Grupo"/>
                <p:cNvGrpSpPr/>
                <p:nvPr/>
              </p:nvGrpSpPr>
              <p:grpSpPr>
                <a:xfrm>
                  <a:off x="835968" y="4149080"/>
                  <a:ext cx="131500" cy="72008"/>
                  <a:chOff x="410124" y="3518807"/>
                  <a:chExt cx="887997" cy="486257"/>
                </a:xfrm>
              </p:grpSpPr>
              <p:sp>
                <p:nvSpPr>
                  <p:cNvPr id="1912" name="191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13" name="191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14" name="191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33" name="65 Grupo"/>
                <p:cNvGrpSpPr/>
                <p:nvPr/>
              </p:nvGrpSpPr>
              <p:grpSpPr>
                <a:xfrm>
                  <a:off x="971600" y="4253745"/>
                  <a:ext cx="131500" cy="72008"/>
                  <a:chOff x="410124" y="3518807"/>
                  <a:chExt cx="887997" cy="486257"/>
                </a:xfrm>
              </p:grpSpPr>
              <p:sp>
                <p:nvSpPr>
                  <p:cNvPr id="1909" name="190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10" name="190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11" name="191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34" name="69 Grupo"/>
                <p:cNvGrpSpPr/>
                <p:nvPr/>
              </p:nvGrpSpPr>
              <p:grpSpPr>
                <a:xfrm>
                  <a:off x="971600" y="4116423"/>
                  <a:ext cx="131500" cy="72008"/>
                  <a:chOff x="410124" y="3518807"/>
                  <a:chExt cx="887997" cy="486257"/>
                </a:xfrm>
              </p:grpSpPr>
              <p:sp>
                <p:nvSpPr>
                  <p:cNvPr id="1906" name="190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07" name="190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08" name="190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35" name="73 Grupo"/>
                <p:cNvGrpSpPr/>
                <p:nvPr/>
              </p:nvGrpSpPr>
              <p:grpSpPr>
                <a:xfrm>
                  <a:off x="1124000" y="4188431"/>
                  <a:ext cx="131500" cy="72008"/>
                  <a:chOff x="410124" y="3518807"/>
                  <a:chExt cx="887997" cy="486257"/>
                </a:xfrm>
              </p:grpSpPr>
              <p:sp>
                <p:nvSpPr>
                  <p:cNvPr id="1903" name="190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04" name="190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05" name="190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36" name="77 Grupo"/>
                <p:cNvGrpSpPr/>
                <p:nvPr/>
              </p:nvGrpSpPr>
              <p:grpSpPr>
                <a:xfrm>
                  <a:off x="1124000" y="4116423"/>
                  <a:ext cx="131500" cy="72008"/>
                  <a:chOff x="410124" y="3518807"/>
                  <a:chExt cx="887997" cy="486257"/>
                </a:xfrm>
              </p:grpSpPr>
              <p:sp>
                <p:nvSpPr>
                  <p:cNvPr id="1900" name="189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01" name="190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02" name="190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37" name="81 Grupo"/>
                <p:cNvGrpSpPr/>
                <p:nvPr/>
              </p:nvGrpSpPr>
              <p:grpSpPr>
                <a:xfrm>
                  <a:off x="1220671" y="4241456"/>
                  <a:ext cx="131500" cy="72008"/>
                  <a:chOff x="410124" y="3518807"/>
                  <a:chExt cx="887997" cy="486257"/>
                </a:xfrm>
              </p:grpSpPr>
              <p:sp>
                <p:nvSpPr>
                  <p:cNvPr id="1897" name="189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98" name="189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99" name="189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38" name="85 Grupo"/>
                <p:cNvGrpSpPr/>
                <p:nvPr/>
              </p:nvGrpSpPr>
              <p:grpSpPr>
                <a:xfrm>
                  <a:off x="1323476" y="4157244"/>
                  <a:ext cx="131500" cy="72008"/>
                  <a:chOff x="410124" y="3518807"/>
                  <a:chExt cx="887997" cy="486257"/>
                </a:xfrm>
              </p:grpSpPr>
              <p:sp>
                <p:nvSpPr>
                  <p:cNvPr id="1894" name="189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95" name="189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96" name="189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39" name="89 Grupo"/>
                <p:cNvGrpSpPr/>
                <p:nvPr/>
              </p:nvGrpSpPr>
              <p:grpSpPr>
                <a:xfrm>
                  <a:off x="1413282" y="4240138"/>
                  <a:ext cx="131500" cy="72008"/>
                  <a:chOff x="410124" y="3518807"/>
                  <a:chExt cx="887997" cy="486257"/>
                </a:xfrm>
              </p:grpSpPr>
              <p:sp>
                <p:nvSpPr>
                  <p:cNvPr id="1891" name="189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92" name="189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93" name="189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40" name="93 Grupo"/>
                <p:cNvGrpSpPr/>
                <p:nvPr/>
              </p:nvGrpSpPr>
              <p:grpSpPr>
                <a:xfrm>
                  <a:off x="1484040" y="4116423"/>
                  <a:ext cx="131500" cy="72008"/>
                  <a:chOff x="410124" y="3518807"/>
                  <a:chExt cx="887997" cy="486257"/>
                </a:xfrm>
              </p:grpSpPr>
              <p:sp>
                <p:nvSpPr>
                  <p:cNvPr id="1888" name="188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89" name="188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90" name="188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41" name="97 Grupo"/>
                <p:cNvGrpSpPr/>
                <p:nvPr/>
              </p:nvGrpSpPr>
              <p:grpSpPr>
                <a:xfrm>
                  <a:off x="1581572" y="4196596"/>
                  <a:ext cx="131500" cy="72008"/>
                  <a:chOff x="410124" y="3518807"/>
                  <a:chExt cx="887997" cy="486257"/>
                </a:xfrm>
              </p:grpSpPr>
              <p:sp>
                <p:nvSpPr>
                  <p:cNvPr id="1885" name="188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886" name="188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87" name="188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842" name="1922 Grupo"/>
              <p:cNvGrpSpPr/>
              <p:nvPr/>
            </p:nvGrpSpPr>
            <p:grpSpPr>
              <a:xfrm rot="16200000">
                <a:off x="8106427" y="3566981"/>
                <a:ext cx="1257300" cy="261257"/>
                <a:chOff x="611560" y="4116423"/>
                <a:chExt cx="1257300" cy="261257"/>
              </a:xfrm>
            </p:grpSpPr>
            <p:grpSp>
              <p:nvGrpSpPr>
                <p:cNvPr id="843" name="Group 74"/>
                <p:cNvGrpSpPr>
                  <a:grpSpLocks/>
                </p:cNvGrpSpPr>
                <p:nvPr/>
              </p:nvGrpSpPr>
              <p:grpSpPr bwMode="auto">
                <a:xfrm>
                  <a:off x="611560" y="4149080"/>
                  <a:ext cx="1257300" cy="228600"/>
                  <a:chOff x="840" y="576"/>
                  <a:chExt cx="2048" cy="384"/>
                </a:xfrm>
              </p:grpSpPr>
              <p:sp>
                <p:nvSpPr>
                  <p:cNvPr id="1973"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1974"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44" name="56 Grupo"/>
                <p:cNvGrpSpPr/>
                <p:nvPr/>
              </p:nvGrpSpPr>
              <p:grpSpPr>
                <a:xfrm>
                  <a:off x="683568" y="4149080"/>
                  <a:ext cx="131500" cy="72008"/>
                  <a:chOff x="410124" y="3518807"/>
                  <a:chExt cx="887997" cy="486257"/>
                </a:xfrm>
              </p:grpSpPr>
              <p:sp>
                <p:nvSpPr>
                  <p:cNvPr id="1970" name="196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71" name="197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72" name="197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83" name="57 Grupo"/>
                <p:cNvGrpSpPr/>
                <p:nvPr/>
              </p:nvGrpSpPr>
              <p:grpSpPr>
                <a:xfrm>
                  <a:off x="835968" y="4221088"/>
                  <a:ext cx="131500" cy="72008"/>
                  <a:chOff x="410124" y="3518807"/>
                  <a:chExt cx="887997" cy="486257"/>
                </a:xfrm>
              </p:grpSpPr>
              <p:sp>
                <p:nvSpPr>
                  <p:cNvPr id="1967" name="196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68" name="196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69" name="196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84" name="61 Grupo"/>
                <p:cNvGrpSpPr/>
                <p:nvPr/>
              </p:nvGrpSpPr>
              <p:grpSpPr>
                <a:xfrm>
                  <a:off x="835968" y="4149080"/>
                  <a:ext cx="131500" cy="72008"/>
                  <a:chOff x="410124" y="3518807"/>
                  <a:chExt cx="887997" cy="486257"/>
                </a:xfrm>
              </p:grpSpPr>
              <p:sp>
                <p:nvSpPr>
                  <p:cNvPr id="1964" name="196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65" name="196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66" name="196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85" name="65 Grupo"/>
                <p:cNvGrpSpPr/>
                <p:nvPr/>
              </p:nvGrpSpPr>
              <p:grpSpPr>
                <a:xfrm>
                  <a:off x="971600" y="4253745"/>
                  <a:ext cx="131500" cy="72008"/>
                  <a:chOff x="410124" y="3518807"/>
                  <a:chExt cx="887997" cy="486257"/>
                </a:xfrm>
              </p:grpSpPr>
              <p:sp>
                <p:nvSpPr>
                  <p:cNvPr id="1961" name="196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62" name="196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63" name="196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86" name="69 Grupo"/>
                <p:cNvGrpSpPr/>
                <p:nvPr/>
              </p:nvGrpSpPr>
              <p:grpSpPr>
                <a:xfrm>
                  <a:off x="971600" y="4116423"/>
                  <a:ext cx="131500" cy="72008"/>
                  <a:chOff x="410124" y="3518807"/>
                  <a:chExt cx="887997" cy="486257"/>
                </a:xfrm>
              </p:grpSpPr>
              <p:sp>
                <p:nvSpPr>
                  <p:cNvPr id="1958" name="195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59" name="195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60" name="195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87" name="73 Grupo"/>
                <p:cNvGrpSpPr/>
                <p:nvPr/>
              </p:nvGrpSpPr>
              <p:grpSpPr>
                <a:xfrm>
                  <a:off x="1124000" y="4188431"/>
                  <a:ext cx="131500" cy="72008"/>
                  <a:chOff x="410124" y="3518807"/>
                  <a:chExt cx="887997" cy="486257"/>
                </a:xfrm>
              </p:grpSpPr>
              <p:sp>
                <p:nvSpPr>
                  <p:cNvPr id="1955" name="195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56" name="195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57" name="195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88" name="77 Grupo"/>
                <p:cNvGrpSpPr/>
                <p:nvPr/>
              </p:nvGrpSpPr>
              <p:grpSpPr>
                <a:xfrm>
                  <a:off x="1124000" y="4116423"/>
                  <a:ext cx="131500" cy="72008"/>
                  <a:chOff x="410124" y="3518807"/>
                  <a:chExt cx="887997" cy="486257"/>
                </a:xfrm>
              </p:grpSpPr>
              <p:sp>
                <p:nvSpPr>
                  <p:cNvPr id="1952" name="195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53" name="195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54" name="195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89" name="81 Grupo"/>
                <p:cNvGrpSpPr/>
                <p:nvPr/>
              </p:nvGrpSpPr>
              <p:grpSpPr>
                <a:xfrm>
                  <a:off x="1220671" y="4241456"/>
                  <a:ext cx="131500" cy="72008"/>
                  <a:chOff x="410124" y="3518807"/>
                  <a:chExt cx="887997" cy="486257"/>
                </a:xfrm>
              </p:grpSpPr>
              <p:sp>
                <p:nvSpPr>
                  <p:cNvPr id="1949" name="194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50" name="194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51" name="195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90" name="85 Grupo"/>
                <p:cNvGrpSpPr/>
                <p:nvPr/>
              </p:nvGrpSpPr>
              <p:grpSpPr>
                <a:xfrm>
                  <a:off x="1323476" y="4157244"/>
                  <a:ext cx="131500" cy="72008"/>
                  <a:chOff x="410124" y="3518807"/>
                  <a:chExt cx="887997" cy="486257"/>
                </a:xfrm>
              </p:grpSpPr>
              <p:sp>
                <p:nvSpPr>
                  <p:cNvPr id="1946" name="194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47" name="194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48" name="194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91" name="89 Grupo"/>
                <p:cNvGrpSpPr/>
                <p:nvPr/>
              </p:nvGrpSpPr>
              <p:grpSpPr>
                <a:xfrm>
                  <a:off x="1413282" y="4240138"/>
                  <a:ext cx="131500" cy="72008"/>
                  <a:chOff x="410124" y="3518807"/>
                  <a:chExt cx="887997" cy="486257"/>
                </a:xfrm>
              </p:grpSpPr>
              <p:sp>
                <p:nvSpPr>
                  <p:cNvPr id="1943" name="194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44" name="194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45" name="194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92" name="93 Grupo"/>
                <p:cNvGrpSpPr/>
                <p:nvPr/>
              </p:nvGrpSpPr>
              <p:grpSpPr>
                <a:xfrm>
                  <a:off x="1484040" y="4116423"/>
                  <a:ext cx="131500" cy="72008"/>
                  <a:chOff x="410124" y="3518807"/>
                  <a:chExt cx="887997" cy="486257"/>
                </a:xfrm>
              </p:grpSpPr>
              <p:sp>
                <p:nvSpPr>
                  <p:cNvPr id="1940" name="193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41" name="194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42" name="194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893" name="97 Grupo"/>
                <p:cNvGrpSpPr/>
                <p:nvPr/>
              </p:nvGrpSpPr>
              <p:grpSpPr>
                <a:xfrm>
                  <a:off x="1581572" y="4196596"/>
                  <a:ext cx="131500" cy="72008"/>
                  <a:chOff x="410124" y="3518807"/>
                  <a:chExt cx="887997" cy="486257"/>
                </a:xfrm>
              </p:grpSpPr>
              <p:sp>
                <p:nvSpPr>
                  <p:cNvPr id="1937" name="193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38" name="193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39" name="193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894" name="1974 Grupo"/>
              <p:cNvGrpSpPr/>
              <p:nvPr/>
            </p:nvGrpSpPr>
            <p:grpSpPr>
              <a:xfrm rot="16200000">
                <a:off x="6882291" y="3134933"/>
                <a:ext cx="1257300" cy="261257"/>
                <a:chOff x="611560" y="4116423"/>
                <a:chExt cx="1257300" cy="261257"/>
              </a:xfrm>
            </p:grpSpPr>
            <p:grpSp>
              <p:nvGrpSpPr>
                <p:cNvPr id="895" name="Group 74"/>
                <p:cNvGrpSpPr>
                  <a:grpSpLocks/>
                </p:cNvGrpSpPr>
                <p:nvPr/>
              </p:nvGrpSpPr>
              <p:grpSpPr bwMode="auto">
                <a:xfrm>
                  <a:off x="611560" y="4149080"/>
                  <a:ext cx="1257300" cy="228600"/>
                  <a:chOff x="840" y="576"/>
                  <a:chExt cx="2048" cy="384"/>
                </a:xfrm>
              </p:grpSpPr>
              <p:sp>
                <p:nvSpPr>
                  <p:cNvPr id="2025"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26"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96" name="56 Grupo"/>
                <p:cNvGrpSpPr/>
                <p:nvPr/>
              </p:nvGrpSpPr>
              <p:grpSpPr>
                <a:xfrm>
                  <a:off x="683568" y="4149080"/>
                  <a:ext cx="131500" cy="72008"/>
                  <a:chOff x="410124" y="3518807"/>
                  <a:chExt cx="887997" cy="486257"/>
                </a:xfrm>
              </p:grpSpPr>
              <p:sp>
                <p:nvSpPr>
                  <p:cNvPr id="2022" name="202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23" name="202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24" name="202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35" name="57 Grupo"/>
                <p:cNvGrpSpPr/>
                <p:nvPr/>
              </p:nvGrpSpPr>
              <p:grpSpPr>
                <a:xfrm>
                  <a:off x="835968" y="4221088"/>
                  <a:ext cx="131500" cy="72008"/>
                  <a:chOff x="410124" y="3518807"/>
                  <a:chExt cx="887997" cy="486257"/>
                </a:xfrm>
              </p:grpSpPr>
              <p:sp>
                <p:nvSpPr>
                  <p:cNvPr id="2019" name="201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20" name="201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21" name="202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36" name="61 Grupo"/>
                <p:cNvGrpSpPr/>
                <p:nvPr/>
              </p:nvGrpSpPr>
              <p:grpSpPr>
                <a:xfrm>
                  <a:off x="835968" y="4149080"/>
                  <a:ext cx="131500" cy="72008"/>
                  <a:chOff x="410124" y="3518807"/>
                  <a:chExt cx="887997" cy="486257"/>
                </a:xfrm>
              </p:grpSpPr>
              <p:sp>
                <p:nvSpPr>
                  <p:cNvPr id="2016" name="201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17" name="201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18" name="201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37" name="65 Grupo"/>
                <p:cNvGrpSpPr/>
                <p:nvPr/>
              </p:nvGrpSpPr>
              <p:grpSpPr>
                <a:xfrm>
                  <a:off x="971600" y="4253745"/>
                  <a:ext cx="131500" cy="72008"/>
                  <a:chOff x="410124" y="3518807"/>
                  <a:chExt cx="887997" cy="486257"/>
                </a:xfrm>
              </p:grpSpPr>
              <p:sp>
                <p:nvSpPr>
                  <p:cNvPr id="2013" name="201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14" name="201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15" name="201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38" name="69 Grupo"/>
                <p:cNvGrpSpPr/>
                <p:nvPr/>
              </p:nvGrpSpPr>
              <p:grpSpPr>
                <a:xfrm>
                  <a:off x="971600" y="4116423"/>
                  <a:ext cx="131500" cy="72008"/>
                  <a:chOff x="410124" y="3518807"/>
                  <a:chExt cx="887997" cy="486257"/>
                </a:xfrm>
              </p:grpSpPr>
              <p:sp>
                <p:nvSpPr>
                  <p:cNvPr id="2010" name="200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11" name="201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12" name="201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39" name="73 Grupo"/>
                <p:cNvGrpSpPr/>
                <p:nvPr/>
              </p:nvGrpSpPr>
              <p:grpSpPr>
                <a:xfrm>
                  <a:off x="1124000" y="4188431"/>
                  <a:ext cx="131500" cy="72008"/>
                  <a:chOff x="410124" y="3518807"/>
                  <a:chExt cx="887997" cy="486257"/>
                </a:xfrm>
              </p:grpSpPr>
              <p:sp>
                <p:nvSpPr>
                  <p:cNvPr id="2007" name="200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08" name="200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09" name="200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40" name="77 Grupo"/>
                <p:cNvGrpSpPr/>
                <p:nvPr/>
              </p:nvGrpSpPr>
              <p:grpSpPr>
                <a:xfrm>
                  <a:off x="1124000" y="4116423"/>
                  <a:ext cx="131500" cy="72008"/>
                  <a:chOff x="410124" y="3518807"/>
                  <a:chExt cx="887997" cy="486257"/>
                </a:xfrm>
              </p:grpSpPr>
              <p:sp>
                <p:nvSpPr>
                  <p:cNvPr id="2004" name="200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05" name="200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06" name="200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41" name="81 Grupo"/>
                <p:cNvGrpSpPr/>
                <p:nvPr/>
              </p:nvGrpSpPr>
              <p:grpSpPr>
                <a:xfrm>
                  <a:off x="1220671" y="4241456"/>
                  <a:ext cx="131500" cy="72008"/>
                  <a:chOff x="410124" y="3518807"/>
                  <a:chExt cx="887997" cy="486257"/>
                </a:xfrm>
              </p:grpSpPr>
              <p:sp>
                <p:nvSpPr>
                  <p:cNvPr id="2001" name="200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02" name="200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03" name="200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42" name="85 Grupo"/>
                <p:cNvGrpSpPr/>
                <p:nvPr/>
              </p:nvGrpSpPr>
              <p:grpSpPr>
                <a:xfrm>
                  <a:off x="1323476" y="4157244"/>
                  <a:ext cx="131500" cy="72008"/>
                  <a:chOff x="410124" y="3518807"/>
                  <a:chExt cx="887997" cy="486257"/>
                </a:xfrm>
              </p:grpSpPr>
              <p:sp>
                <p:nvSpPr>
                  <p:cNvPr id="1998" name="199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99" name="199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00" name="199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43" name="89 Grupo"/>
                <p:cNvGrpSpPr/>
                <p:nvPr/>
              </p:nvGrpSpPr>
              <p:grpSpPr>
                <a:xfrm>
                  <a:off x="1413282" y="4240138"/>
                  <a:ext cx="131500" cy="72008"/>
                  <a:chOff x="410124" y="3518807"/>
                  <a:chExt cx="887997" cy="486257"/>
                </a:xfrm>
              </p:grpSpPr>
              <p:sp>
                <p:nvSpPr>
                  <p:cNvPr id="1995" name="199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96" name="199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97" name="199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44" name="93 Grupo"/>
                <p:cNvGrpSpPr/>
                <p:nvPr/>
              </p:nvGrpSpPr>
              <p:grpSpPr>
                <a:xfrm>
                  <a:off x="1484040" y="4116423"/>
                  <a:ext cx="131500" cy="72008"/>
                  <a:chOff x="410124" y="3518807"/>
                  <a:chExt cx="887997" cy="486257"/>
                </a:xfrm>
              </p:grpSpPr>
              <p:sp>
                <p:nvSpPr>
                  <p:cNvPr id="1992" name="199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93" name="199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94" name="199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45" name="97 Grupo"/>
                <p:cNvGrpSpPr/>
                <p:nvPr/>
              </p:nvGrpSpPr>
              <p:grpSpPr>
                <a:xfrm>
                  <a:off x="1581572" y="4196596"/>
                  <a:ext cx="131500" cy="72008"/>
                  <a:chOff x="410124" y="3518807"/>
                  <a:chExt cx="887997" cy="486257"/>
                </a:xfrm>
              </p:grpSpPr>
              <p:sp>
                <p:nvSpPr>
                  <p:cNvPr id="1989" name="198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1990" name="198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91" name="199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946" name="2026 Grupo"/>
              <p:cNvGrpSpPr/>
              <p:nvPr/>
            </p:nvGrpSpPr>
            <p:grpSpPr>
              <a:xfrm>
                <a:off x="7596336" y="3140968"/>
                <a:ext cx="1257300" cy="261257"/>
                <a:chOff x="611560" y="4116423"/>
                <a:chExt cx="1257300" cy="261257"/>
              </a:xfrm>
            </p:grpSpPr>
            <p:grpSp>
              <p:nvGrpSpPr>
                <p:cNvPr id="947" name="Group 74"/>
                <p:cNvGrpSpPr>
                  <a:grpSpLocks/>
                </p:cNvGrpSpPr>
                <p:nvPr/>
              </p:nvGrpSpPr>
              <p:grpSpPr bwMode="auto">
                <a:xfrm>
                  <a:off x="611560" y="4149080"/>
                  <a:ext cx="1257300" cy="228600"/>
                  <a:chOff x="840" y="576"/>
                  <a:chExt cx="2048" cy="384"/>
                </a:xfrm>
              </p:grpSpPr>
              <p:sp>
                <p:nvSpPr>
                  <p:cNvPr id="2077"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78"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948" name="56 Grupo"/>
                <p:cNvGrpSpPr/>
                <p:nvPr/>
              </p:nvGrpSpPr>
              <p:grpSpPr>
                <a:xfrm>
                  <a:off x="683568" y="4149080"/>
                  <a:ext cx="131500" cy="72008"/>
                  <a:chOff x="410124" y="3518807"/>
                  <a:chExt cx="887997" cy="486257"/>
                </a:xfrm>
              </p:grpSpPr>
              <p:sp>
                <p:nvSpPr>
                  <p:cNvPr id="2074" name="207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75" name="207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76" name="207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87" name="57 Grupo"/>
                <p:cNvGrpSpPr/>
                <p:nvPr/>
              </p:nvGrpSpPr>
              <p:grpSpPr>
                <a:xfrm>
                  <a:off x="835968" y="4221088"/>
                  <a:ext cx="131500" cy="72008"/>
                  <a:chOff x="410124" y="3518807"/>
                  <a:chExt cx="887997" cy="486257"/>
                </a:xfrm>
              </p:grpSpPr>
              <p:sp>
                <p:nvSpPr>
                  <p:cNvPr id="2071" name="207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72" name="207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73" name="207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88" name="61 Grupo"/>
                <p:cNvGrpSpPr/>
                <p:nvPr/>
              </p:nvGrpSpPr>
              <p:grpSpPr>
                <a:xfrm>
                  <a:off x="835968" y="4149080"/>
                  <a:ext cx="131500" cy="72008"/>
                  <a:chOff x="410124" y="3518807"/>
                  <a:chExt cx="887997" cy="486257"/>
                </a:xfrm>
              </p:grpSpPr>
              <p:sp>
                <p:nvSpPr>
                  <p:cNvPr id="2068" name="206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69" name="206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70" name="206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89" name="65 Grupo"/>
                <p:cNvGrpSpPr/>
                <p:nvPr/>
              </p:nvGrpSpPr>
              <p:grpSpPr>
                <a:xfrm>
                  <a:off x="971600" y="4253745"/>
                  <a:ext cx="131500" cy="72008"/>
                  <a:chOff x="410124" y="3518807"/>
                  <a:chExt cx="887997" cy="486257"/>
                </a:xfrm>
              </p:grpSpPr>
              <p:sp>
                <p:nvSpPr>
                  <p:cNvPr id="2065" name="206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66" name="206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67" name="206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90" name="69 Grupo"/>
                <p:cNvGrpSpPr/>
                <p:nvPr/>
              </p:nvGrpSpPr>
              <p:grpSpPr>
                <a:xfrm>
                  <a:off x="971600" y="4116423"/>
                  <a:ext cx="131500" cy="72008"/>
                  <a:chOff x="410124" y="3518807"/>
                  <a:chExt cx="887997" cy="486257"/>
                </a:xfrm>
              </p:grpSpPr>
              <p:sp>
                <p:nvSpPr>
                  <p:cNvPr id="2062" name="206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63" name="206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64" name="206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91" name="73 Grupo"/>
                <p:cNvGrpSpPr/>
                <p:nvPr/>
              </p:nvGrpSpPr>
              <p:grpSpPr>
                <a:xfrm>
                  <a:off x="1124000" y="4188431"/>
                  <a:ext cx="131500" cy="72008"/>
                  <a:chOff x="410124" y="3518807"/>
                  <a:chExt cx="887997" cy="486257"/>
                </a:xfrm>
              </p:grpSpPr>
              <p:sp>
                <p:nvSpPr>
                  <p:cNvPr id="2059" name="205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60" name="205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61" name="206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92" name="77 Grupo"/>
                <p:cNvGrpSpPr/>
                <p:nvPr/>
              </p:nvGrpSpPr>
              <p:grpSpPr>
                <a:xfrm>
                  <a:off x="1124000" y="4116423"/>
                  <a:ext cx="131500" cy="72008"/>
                  <a:chOff x="410124" y="3518807"/>
                  <a:chExt cx="887997" cy="486257"/>
                </a:xfrm>
              </p:grpSpPr>
              <p:sp>
                <p:nvSpPr>
                  <p:cNvPr id="2056" name="205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57" name="205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58" name="205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93" name="81 Grupo"/>
                <p:cNvGrpSpPr/>
                <p:nvPr/>
              </p:nvGrpSpPr>
              <p:grpSpPr>
                <a:xfrm>
                  <a:off x="1220671" y="4241456"/>
                  <a:ext cx="131500" cy="72008"/>
                  <a:chOff x="410124" y="3518807"/>
                  <a:chExt cx="887997" cy="486257"/>
                </a:xfrm>
              </p:grpSpPr>
              <p:sp>
                <p:nvSpPr>
                  <p:cNvPr id="2053" name="205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54" name="205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55" name="205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94" name="85 Grupo"/>
                <p:cNvGrpSpPr/>
                <p:nvPr/>
              </p:nvGrpSpPr>
              <p:grpSpPr>
                <a:xfrm>
                  <a:off x="1323476" y="4157244"/>
                  <a:ext cx="131500" cy="72008"/>
                  <a:chOff x="410124" y="3518807"/>
                  <a:chExt cx="887997" cy="486257"/>
                </a:xfrm>
              </p:grpSpPr>
              <p:sp>
                <p:nvSpPr>
                  <p:cNvPr id="2050" name="204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51" name="205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52" name="205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95" name="89 Grupo"/>
                <p:cNvGrpSpPr/>
                <p:nvPr/>
              </p:nvGrpSpPr>
              <p:grpSpPr>
                <a:xfrm>
                  <a:off x="1413282" y="4240138"/>
                  <a:ext cx="131500" cy="72008"/>
                  <a:chOff x="410124" y="3518807"/>
                  <a:chExt cx="887997" cy="486257"/>
                </a:xfrm>
              </p:grpSpPr>
              <p:sp>
                <p:nvSpPr>
                  <p:cNvPr id="2047" name="204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48" name="204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49" name="204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96" name="93 Grupo"/>
                <p:cNvGrpSpPr/>
                <p:nvPr/>
              </p:nvGrpSpPr>
              <p:grpSpPr>
                <a:xfrm>
                  <a:off x="1484040" y="4116423"/>
                  <a:ext cx="131500" cy="72008"/>
                  <a:chOff x="410124" y="3518807"/>
                  <a:chExt cx="887997" cy="486257"/>
                </a:xfrm>
              </p:grpSpPr>
              <p:sp>
                <p:nvSpPr>
                  <p:cNvPr id="2044" name="204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45" name="204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46" name="204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997" name="97 Grupo"/>
                <p:cNvGrpSpPr/>
                <p:nvPr/>
              </p:nvGrpSpPr>
              <p:grpSpPr>
                <a:xfrm>
                  <a:off x="1581572" y="4196596"/>
                  <a:ext cx="131500" cy="72008"/>
                  <a:chOff x="410124" y="3518807"/>
                  <a:chExt cx="887997" cy="486257"/>
                </a:xfrm>
              </p:grpSpPr>
              <p:sp>
                <p:nvSpPr>
                  <p:cNvPr id="2041" name="204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42" name="204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43" name="204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998" name="2078 Grupo"/>
              <p:cNvGrpSpPr/>
              <p:nvPr/>
            </p:nvGrpSpPr>
            <p:grpSpPr>
              <a:xfrm>
                <a:off x="8100392" y="2924944"/>
                <a:ext cx="1257300" cy="261257"/>
                <a:chOff x="611560" y="4116423"/>
                <a:chExt cx="1257300" cy="261257"/>
              </a:xfrm>
            </p:grpSpPr>
            <p:grpSp>
              <p:nvGrpSpPr>
                <p:cNvPr id="999" name="Group 74"/>
                <p:cNvGrpSpPr>
                  <a:grpSpLocks/>
                </p:cNvGrpSpPr>
                <p:nvPr/>
              </p:nvGrpSpPr>
              <p:grpSpPr bwMode="auto">
                <a:xfrm>
                  <a:off x="611560" y="4149080"/>
                  <a:ext cx="1257300" cy="228600"/>
                  <a:chOff x="840" y="576"/>
                  <a:chExt cx="2048" cy="384"/>
                </a:xfrm>
              </p:grpSpPr>
              <p:sp>
                <p:nvSpPr>
                  <p:cNvPr id="2129"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130"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000" name="56 Grupo"/>
                <p:cNvGrpSpPr/>
                <p:nvPr/>
              </p:nvGrpSpPr>
              <p:grpSpPr>
                <a:xfrm>
                  <a:off x="683568" y="4149080"/>
                  <a:ext cx="131500" cy="72008"/>
                  <a:chOff x="410124" y="3518807"/>
                  <a:chExt cx="887997" cy="486257"/>
                </a:xfrm>
              </p:grpSpPr>
              <p:sp>
                <p:nvSpPr>
                  <p:cNvPr id="2126" name="212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27" name="212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28" name="212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39" name="57 Grupo"/>
                <p:cNvGrpSpPr/>
                <p:nvPr/>
              </p:nvGrpSpPr>
              <p:grpSpPr>
                <a:xfrm>
                  <a:off x="835968" y="4221088"/>
                  <a:ext cx="131500" cy="72008"/>
                  <a:chOff x="410124" y="3518807"/>
                  <a:chExt cx="887997" cy="486257"/>
                </a:xfrm>
              </p:grpSpPr>
              <p:sp>
                <p:nvSpPr>
                  <p:cNvPr id="2123" name="212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24" name="212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25" name="212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40" name="61 Grupo"/>
                <p:cNvGrpSpPr/>
                <p:nvPr/>
              </p:nvGrpSpPr>
              <p:grpSpPr>
                <a:xfrm>
                  <a:off x="835968" y="4149080"/>
                  <a:ext cx="131500" cy="72008"/>
                  <a:chOff x="410124" y="3518807"/>
                  <a:chExt cx="887997" cy="486257"/>
                </a:xfrm>
              </p:grpSpPr>
              <p:sp>
                <p:nvSpPr>
                  <p:cNvPr id="2120" name="211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21" name="212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22" name="212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41" name="65 Grupo"/>
                <p:cNvGrpSpPr/>
                <p:nvPr/>
              </p:nvGrpSpPr>
              <p:grpSpPr>
                <a:xfrm>
                  <a:off x="971600" y="4253745"/>
                  <a:ext cx="131500" cy="72008"/>
                  <a:chOff x="410124" y="3518807"/>
                  <a:chExt cx="887997" cy="486257"/>
                </a:xfrm>
              </p:grpSpPr>
              <p:sp>
                <p:nvSpPr>
                  <p:cNvPr id="2117" name="211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18" name="211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19" name="211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42" name="69 Grupo"/>
                <p:cNvGrpSpPr/>
                <p:nvPr/>
              </p:nvGrpSpPr>
              <p:grpSpPr>
                <a:xfrm>
                  <a:off x="971600" y="4116423"/>
                  <a:ext cx="131500" cy="72008"/>
                  <a:chOff x="410124" y="3518807"/>
                  <a:chExt cx="887997" cy="486257"/>
                </a:xfrm>
              </p:grpSpPr>
              <p:sp>
                <p:nvSpPr>
                  <p:cNvPr id="2114" name="211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15" name="211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16" name="211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43" name="73 Grupo"/>
                <p:cNvGrpSpPr/>
                <p:nvPr/>
              </p:nvGrpSpPr>
              <p:grpSpPr>
                <a:xfrm>
                  <a:off x="1124000" y="4188431"/>
                  <a:ext cx="131500" cy="72008"/>
                  <a:chOff x="410124" y="3518807"/>
                  <a:chExt cx="887997" cy="486257"/>
                </a:xfrm>
              </p:grpSpPr>
              <p:sp>
                <p:nvSpPr>
                  <p:cNvPr id="2111" name="211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12" name="211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13" name="211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44" name="77 Grupo"/>
                <p:cNvGrpSpPr/>
                <p:nvPr/>
              </p:nvGrpSpPr>
              <p:grpSpPr>
                <a:xfrm>
                  <a:off x="1124000" y="4116423"/>
                  <a:ext cx="131500" cy="72008"/>
                  <a:chOff x="410124" y="3518807"/>
                  <a:chExt cx="887997" cy="486257"/>
                </a:xfrm>
              </p:grpSpPr>
              <p:sp>
                <p:nvSpPr>
                  <p:cNvPr id="2108" name="210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09" name="210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10" name="210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45" name="81 Grupo"/>
                <p:cNvGrpSpPr/>
                <p:nvPr/>
              </p:nvGrpSpPr>
              <p:grpSpPr>
                <a:xfrm>
                  <a:off x="1220671" y="4241456"/>
                  <a:ext cx="131500" cy="72008"/>
                  <a:chOff x="410124" y="3518807"/>
                  <a:chExt cx="887997" cy="486257"/>
                </a:xfrm>
              </p:grpSpPr>
              <p:sp>
                <p:nvSpPr>
                  <p:cNvPr id="2105" name="210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06" name="210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07" name="210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46" name="85 Grupo"/>
                <p:cNvGrpSpPr/>
                <p:nvPr/>
              </p:nvGrpSpPr>
              <p:grpSpPr>
                <a:xfrm>
                  <a:off x="1323476" y="4157244"/>
                  <a:ext cx="131500" cy="72008"/>
                  <a:chOff x="410124" y="3518807"/>
                  <a:chExt cx="887997" cy="486257"/>
                </a:xfrm>
              </p:grpSpPr>
              <p:sp>
                <p:nvSpPr>
                  <p:cNvPr id="2102" name="210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03" name="210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04" name="210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47" name="89 Grupo"/>
                <p:cNvGrpSpPr/>
                <p:nvPr/>
              </p:nvGrpSpPr>
              <p:grpSpPr>
                <a:xfrm>
                  <a:off x="1413282" y="4240138"/>
                  <a:ext cx="131500" cy="72008"/>
                  <a:chOff x="410124" y="3518807"/>
                  <a:chExt cx="887997" cy="486257"/>
                </a:xfrm>
              </p:grpSpPr>
              <p:sp>
                <p:nvSpPr>
                  <p:cNvPr id="2099" name="209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00" name="209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01" name="210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48" name="93 Grupo"/>
                <p:cNvGrpSpPr/>
                <p:nvPr/>
              </p:nvGrpSpPr>
              <p:grpSpPr>
                <a:xfrm>
                  <a:off x="1484040" y="4116423"/>
                  <a:ext cx="131500" cy="72008"/>
                  <a:chOff x="410124" y="3518807"/>
                  <a:chExt cx="887997" cy="486257"/>
                </a:xfrm>
              </p:grpSpPr>
              <p:sp>
                <p:nvSpPr>
                  <p:cNvPr id="2096" name="209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97" name="209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98" name="209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49" name="97 Grupo"/>
                <p:cNvGrpSpPr/>
                <p:nvPr/>
              </p:nvGrpSpPr>
              <p:grpSpPr>
                <a:xfrm>
                  <a:off x="1581572" y="4196596"/>
                  <a:ext cx="131500" cy="72008"/>
                  <a:chOff x="410124" y="3518807"/>
                  <a:chExt cx="887997" cy="486257"/>
                </a:xfrm>
              </p:grpSpPr>
              <p:sp>
                <p:nvSpPr>
                  <p:cNvPr id="2093" name="209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094" name="209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95" name="209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nvGrpSpPr>
              <p:cNvPr id="1050" name="2130 Grupo"/>
              <p:cNvGrpSpPr/>
              <p:nvPr/>
            </p:nvGrpSpPr>
            <p:grpSpPr>
              <a:xfrm rot="16200000">
                <a:off x="7596336" y="2564904"/>
                <a:ext cx="1257300" cy="261257"/>
                <a:chOff x="611560" y="4116423"/>
                <a:chExt cx="1257300" cy="261257"/>
              </a:xfrm>
            </p:grpSpPr>
            <p:grpSp>
              <p:nvGrpSpPr>
                <p:cNvPr id="1051" name="Group 74"/>
                <p:cNvGrpSpPr>
                  <a:grpSpLocks/>
                </p:cNvGrpSpPr>
                <p:nvPr/>
              </p:nvGrpSpPr>
              <p:grpSpPr bwMode="auto">
                <a:xfrm>
                  <a:off x="611560" y="4149080"/>
                  <a:ext cx="1257300" cy="228600"/>
                  <a:chOff x="840" y="576"/>
                  <a:chExt cx="2048" cy="384"/>
                </a:xfrm>
              </p:grpSpPr>
              <p:sp>
                <p:nvSpPr>
                  <p:cNvPr id="2181"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182"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052" name="56 Grupo"/>
                <p:cNvGrpSpPr/>
                <p:nvPr/>
              </p:nvGrpSpPr>
              <p:grpSpPr>
                <a:xfrm>
                  <a:off x="683568" y="4149080"/>
                  <a:ext cx="131500" cy="72008"/>
                  <a:chOff x="410124" y="3518807"/>
                  <a:chExt cx="887997" cy="486257"/>
                </a:xfrm>
              </p:grpSpPr>
              <p:sp>
                <p:nvSpPr>
                  <p:cNvPr id="2178" name="217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79" name="217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80" name="217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91" name="57 Grupo"/>
                <p:cNvGrpSpPr/>
                <p:nvPr/>
              </p:nvGrpSpPr>
              <p:grpSpPr>
                <a:xfrm>
                  <a:off x="835968" y="4221088"/>
                  <a:ext cx="131500" cy="72008"/>
                  <a:chOff x="410124" y="3518807"/>
                  <a:chExt cx="887997" cy="486257"/>
                </a:xfrm>
              </p:grpSpPr>
              <p:sp>
                <p:nvSpPr>
                  <p:cNvPr id="2175" name="217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76" name="217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77" name="217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92" name="61 Grupo"/>
                <p:cNvGrpSpPr/>
                <p:nvPr/>
              </p:nvGrpSpPr>
              <p:grpSpPr>
                <a:xfrm>
                  <a:off x="835968" y="4149080"/>
                  <a:ext cx="131500" cy="72008"/>
                  <a:chOff x="410124" y="3518807"/>
                  <a:chExt cx="887997" cy="486257"/>
                </a:xfrm>
              </p:grpSpPr>
              <p:sp>
                <p:nvSpPr>
                  <p:cNvPr id="2172" name="2171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73" name="2172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74" name="2173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93" name="65 Grupo"/>
                <p:cNvGrpSpPr/>
                <p:nvPr/>
              </p:nvGrpSpPr>
              <p:grpSpPr>
                <a:xfrm>
                  <a:off x="971600" y="4253745"/>
                  <a:ext cx="131500" cy="72008"/>
                  <a:chOff x="410124" y="3518807"/>
                  <a:chExt cx="887997" cy="486257"/>
                </a:xfrm>
              </p:grpSpPr>
              <p:sp>
                <p:nvSpPr>
                  <p:cNvPr id="2169" name="2168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70" name="2169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71" name="2170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94" name="69 Grupo"/>
                <p:cNvGrpSpPr/>
                <p:nvPr/>
              </p:nvGrpSpPr>
              <p:grpSpPr>
                <a:xfrm>
                  <a:off x="971600" y="4116423"/>
                  <a:ext cx="131500" cy="72008"/>
                  <a:chOff x="410124" y="3518807"/>
                  <a:chExt cx="887997" cy="486257"/>
                </a:xfrm>
              </p:grpSpPr>
              <p:sp>
                <p:nvSpPr>
                  <p:cNvPr id="2166" name="2165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67" name="2166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68" name="2167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95" name="73 Grupo"/>
                <p:cNvGrpSpPr/>
                <p:nvPr/>
              </p:nvGrpSpPr>
              <p:grpSpPr>
                <a:xfrm>
                  <a:off x="1124000" y="4188431"/>
                  <a:ext cx="131500" cy="72008"/>
                  <a:chOff x="410124" y="3518807"/>
                  <a:chExt cx="887997" cy="486257"/>
                </a:xfrm>
              </p:grpSpPr>
              <p:sp>
                <p:nvSpPr>
                  <p:cNvPr id="2163" name="2162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64" name="2163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65" name="2164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96" name="77 Grupo"/>
                <p:cNvGrpSpPr/>
                <p:nvPr/>
              </p:nvGrpSpPr>
              <p:grpSpPr>
                <a:xfrm>
                  <a:off x="1124000" y="4116423"/>
                  <a:ext cx="131500" cy="72008"/>
                  <a:chOff x="410124" y="3518807"/>
                  <a:chExt cx="887997" cy="486257"/>
                </a:xfrm>
              </p:grpSpPr>
              <p:sp>
                <p:nvSpPr>
                  <p:cNvPr id="2160" name="2159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61" name="2160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62" name="2161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97" name="81 Grupo"/>
                <p:cNvGrpSpPr/>
                <p:nvPr/>
              </p:nvGrpSpPr>
              <p:grpSpPr>
                <a:xfrm>
                  <a:off x="1220671" y="4241456"/>
                  <a:ext cx="131500" cy="72008"/>
                  <a:chOff x="410124" y="3518807"/>
                  <a:chExt cx="887997" cy="486257"/>
                </a:xfrm>
              </p:grpSpPr>
              <p:sp>
                <p:nvSpPr>
                  <p:cNvPr id="2157" name="2156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58" name="2157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59" name="2158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98" name="85 Grupo"/>
                <p:cNvGrpSpPr/>
                <p:nvPr/>
              </p:nvGrpSpPr>
              <p:grpSpPr>
                <a:xfrm>
                  <a:off x="1323476" y="4157244"/>
                  <a:ext cx="131500" cy="72008"/>
                  <a:chOff x="410124" y="3518807"/>
                  <a:chExt cx="887997" cy="486257"/>
                </a:xfrm>
              </p:grpSpPr>
              <p:sp>
                <p:nvSpPr>
                  <p:cNvPr id="2154" name="2153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55" name="2154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56" name="2155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099" name="89 Grupo"/>
                <p:cNvGrpSpPr/>
                <p:nvPr/>
              </p:nvGrpSpPr>
              <p:grpSpPr>
                <a:xfrm>
                  <a:off x="1413282" y="4240138"/>
                  <a:ext cx="131500" cy="72008"/>
                  <a:chOff x="410124" y="3518807"/>
                  <a:chExt cx="887997" cy="486257"/>
                </a:xfrm>
              </p:grpSpPr>
              <p:sp>
                <p:nvSpPr>
                  <p:cNvPr id="2151" name="2150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52" name="2151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53" name="2152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100" name="93 Grupo"/>
                <p:cNvGrpSpPr/>
                <p:nvPr/>
              </p:nvGrpSpPr>
              <p:grpSpPr>
                <a:xfrm>
                  <a:off x="1484040" y="4116423"/>
                  <a:ext cx="131500" cy="72008"/>
                  <a:chOff x="410124" y="3518807"/>
                  <a:chExt cx="887997" cy="486257"/>
                </a:xfrm>
              </p:grpSpPr>
              <p:sp>
                <p:nvSpPr>
                  <p:cNvPr id="2148" name="2147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49" name="2148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50" name="2149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101" name="97 Grupo"/>
                <p:cNvGrpSpPr/>
                <p:nvPr/>
              </p:nvGrpSpPr>
              <p:grpSpPr>
                <a:xfrm>
                  <a:off x="1581572" y="4196596"/>
                  <a:ext cx="131500" cy="72008"/>
                  <a:chOff x="410124" y="3518807"/>
                  <a:chExt cx="887997" cy="486257"/>
                </a:xfrm>
              </p:grpSpPr>
              <p:sp>
                <p:nvSpPr>
                  <p:cNvPr id="2145" name="2144 Elipse"/>
                  <p:cNvSpPr/>
                  <p:nvPr/>
                </p:nvSpPr>
                <p:spPr>
                  <a:xfrm>
                    <a:off x="755576" y="3861048"/>
                    <a:ext cx="144016" cy="144016"/>
                  </a:xfrm>
                  <a:prstGeom prst="ellipse">
                    <a:avLst/>
                  </a:prstGeom>
                  <a:solidFill>
                    <a:schemeClr val="bg1">
                      <a:lumMod val="8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 dirty="0">
                        <a:solidFill>
                          <a:schemeClr val="tx2">
                            <a:lumMod val="65000"/>
                            <a:lumOff val="35000"/>
                          </a:schemeClr>
                        </a:solidFill>
                      </a:rPr>
                      <a:t>+</a:t>
                    </a:r>
                  </a:p>
                </p:txBody>
              </p:sp>
              <p:sp>
                <p:nvSpPr>
                  <p:cNvPr id="2146" name="2145 Forma libre"/>
                  <p:cNvSpPr/>
                  <p:nvPr/>
                </p:nvSpPr>
                <p:spPr>
                  <a:xfrm>
                    <a:off x="851807" y="3518807"/>
                    <a:ext cx="446314"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47" name="2146 Forma libre"/>
                  <p:cNvSpPr/>
                  <p:nvPr/>
                </p:nvSpPr>
                <p:spPr>
                  <a:xfrm flipH="1">
                    <a:off x="410124" y="3525129"/>
                    <a:ext cx="392647" cy="345622"/>
                  </a:xfrm>
                  <a:custGeom>
                    <a:avLst/>
                    <a:gdLst>
                      <a:gd name="connsiteX0" fmla="*/ 0 w 446314"/>
                      <a:gd name="connsiteY0" fmla="*/ 345622 h 345622"/>
                      <a:gd name="connsiteX1" fmla="*/ 8164 w 446314"/>
                      <a:gd name="connsiteY1" fmla="*/ 329293 h 345622"/>
                      <a:gd name="connsiteX2" fmla="*/ 13607 w 446314"/>
                      <a:gd name="connsiteY2" fmla="*/ 318407 h 345622"/>
                      <a:gd name="connsiteX3" fmla="*/ 16329 w 446314"/>
                      <a:gd name="connsiteY3" fmla="*/ 307522 h 345622"/>
                      <a:gd name="connsiteX4" fmla="*/ 27214 w 446314"/>
                      <a:gd name="connsiteY4" fmla="*/ 291193 h 345622"/>
                      <a:gd name="connsiteX5" fmla="*/ 40822 w 446314"/>
                      <a:gd name="connsiteY5" fmla="*/ 274864 h 345622"/>
                      <a:gd name="connsiteX6" fmla="*/ 57150 w 446314"/>
                      <a:gd name="connsiteY6" fmla="*/ 263979 h 345622"/>
                      <a:gd name="connsiteX7" fmla="*/ 65314 w 446314"/>
                      <a:gd name="connsiteY7" fmla="*/ 258536 h 345622"/>
                      <a:gd name="connsiteX8" fmla="*/ 78922 w 446314"/>
                      <a:gd name="connsiteY8" fmla="*/ 255814 h 345622"/>
                      <a:gd name="connsiteX9" fmla="*/ 87086 w 446314"/>
                      <a:gd name="connsiteY9" fmla="*/ 253093 h 345622"/>
                      <a:gd name="connsiteX10" fmla="*/ 133350 w 446314"/>
                      <a:gd name="connsiteY10" fmla="*/ 247650 h 345622"/>
                      <a:gd name="connsiteX11" fmla="*/ 141514 w 446314"/>
                      <a:gd name="connsiteY11" fmla="*/ 244929 h 345622"/>
                      <a:gd name="connsiteX12" fmla="*/ 155122 w 446314"/>
                      <a:gd name="connsiteY12" fmla="*/ 242207 h 345622"/>
                      <a:gd name="connsiteX13" fmla="*/ 174172 w 446314"/>
                      <a:gd name="connsiteY13" fmla="*/ 236764 h 345622"/>
                      <a:gd name="connsiteX14" fmla="*/ 187779 w 446314"/>
                      <a:gd name="connsiteY14" fmla="*/ 231322 h 345622"/>
                      <a:gd name="connsiteX15" fmla="*/ 209550 w 446314"/>
                      <a:gd name="connsiteY15" fmla="*/ 220436 h 345622"/>
                      <a:gd name="connsiteX16" fmla="*/ 220436 w 446314"/>
                      <a:gd name="connsiteY16" fmla="*/ 212272 h 345622"/>
                      <a:gd name="connsiteX17" fmla="*/ 228600 w 446314"/>
                      <a:gd name="connsiteY17" fmla="*/ 206829 h 345622"/>
                      <a:gd name="connsiteX18" fmla="*/ 244929 w 446314"/>
                      <a:gd name="connsiteY18" fmla="*/ 190500 h 345622"/>
                      <a:gd name="connsiteX19" fmla="*/ 253093 w 446314"/>
                      <a:gd name="connsiteY19" fmla="*/ 182336 h 345622"/>
                      <a:gd name="connsiteX20" fmla="*/ 266700 w 446314"/>
                      <a:gd name="connsiteY20" fmla="*/ 166007 h 345622"/>
                      <a:gd name="connsiteX21" fmla="*/ 283029 w 446314"/>
                      <a:gd name="connsiteY21" fmla="*/ 144236 h 345622"/>
                      <a:gd name="connsiteX22" fmla="*/ 291193 w 446314"/>
                      <a:gd name="connsiteY22" fmla="*/ 133350 h 345622"/>
                      <a:gd name="connsiteX23" fmla="*/ 299357 w 446314"/>
                      <a:gd name="connsiteY23" fmla="*/ 125186 h 345622"/>
                      <a:gd name="connsiteX24" fmla="*/ 302079 w 446314"/>
                      <a:gd name="connsiteY24" fmla="*/ 114300 h 345622"/>
                      <a:gd name="connsiteX25" fmla="*/ 310243 w 446314"/>
                      <a:gd name="connsiteY25" fmla="*/ 103414 h 345622"/>
                      <a:gd name="connsiteX26" fmla="*/ 315686 w 446314"/>
                      <a:gd name="connsiteY26" fmla="*/ 95250 h 345622"/>
                      <a:gd name="connsiteX27" fmla="*/ 323850 w 446314"/>
                      <a:gd name="connsiteY27" fmla="*/ 68036 h 345622"/>
                      <a:gd name="connsiteX28" fmla="*/ 356507 w 446314"/>
                      <a:gd name="connsiteY28" fmla="*/ 46264 h 345622"/>
                      <a:gd name="connsiteX29" fmla="*/ 364672 w 446314"/>
                      <a:gd name="connsiteY29" fmla="*/ 40822 h 345622"/>
                      <a:gd name="connsiteX30" fmla="*/ 372836 w 446314"/>
                      <a:gd name="connsiteY30" fmla="*/ 38100 h 345622"/>
                      <a:gd name="connsiteX31" fmla="*/ 389164 w 446314"/>
                      <a:gd name="connsiteY31" fmla="*/ 29936 h 345622"/>
                      <a:gd name="connsiteX32" fmla="*/ 405493 w 446314"/>
                      <a:gd name="connsiteY32" fmla="*/ 19050 h 345622"/>
                      <a:gd name="connsiteX33" fmla="*/ 421822 w 446314"/>
                      <a:gd name="connsiteY33" fmla="*/ 13607 h 345622"/>
                      <a:gd name="connsiteX34" fmla="*/ 438150 w 446314"/>
                      <a:gd name="connsiteY34" fmla="*/ 2722 h 345622"/>
                      <a:gd name="connsiteX35" fmla="*/ 446314 w 446314"/>
                      <a:gd name="connsiteY35" fmla="*/ 0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314" h="345622">
                        <a:moveTo>
                          <a:pt x="0" y="345622"/>
                        </a:moveTo>
                        <a:cubicBezTo>
                          <a:pt x="10461" y="329929"/>
                          <a:pt x="1403" y="345069"/>
                          <a:pt x="8164" y="329293"/>
                        </a:cubicBezTo>
                        <a:cubicBezTo>
                          <a:pt x="9762" y="325564"/>
                          <a:pt x="12182" y="322206"/>
                          <a:pt x="13607" y="318407"/>
                        </a:cubicBezTo>
                        <a:cubicBezTo>
                          <a:pt x="14920" y="314905"/>
                          <a:pt x="14656" y="310867"/>
                          <a:pt x="16329" y="307522"/>
                        </a:cubicBezTo>
                        <a:cubicBezTo>
                          <a:pt x="19254" y="301671"/>
                          <a:pt x="23586" y="296636"/>
                          <a:pt x="27214" y="291193"/>
                        </a:cubicBezTo>
                        <a:cubicBezTo>
                          <a:pt x="32051" y="283937"/>
                          <a:pt x="33570" y="280505"/>
                          <a:pt x="40822" y="274864"/>
                        </a:cubicBezTo>
                        <a:cubicBezTo>
                          <a:pt x="45985" y="270848"/>
                          <a:pt x="51707" y="267607"/>
                          <a:pt x="57150" y="263979"/>
                        </a:cubicBezTo>
                        <a:cubicBezTo>
                          <a:pt x="59871" y="262165"/>
                          <a:pt x="62107" y="259178"/>
                          <a:pt x="65314" y="258536"/>
                        </a:cubicBezTo>
                        <a:cubicBezTo>
                          <a:pt x="69850" y="257629"/>
                          <a:pt x="74434" y="256936"/>
                          <a:pt x="78922" y="255814"/>
                        </a:cubicBezTo>
                        <a:cubicBezTo>
                          <a:pt x="81705" y="255118"/>
                          <a:pt x="84246" y="253499"/>
                          <a:pt x="87086" y="253093"/>
                        </a:cubicBezTo>
                        <a:cubicBezTo>
                          <a:pt x="112408" y="249476"/>
                          <a:pt x="112706" y="252238"/>
                          <a:pt x="133350" y="247650"/>
                        </a:cubicBezTo>
                        <a:cubicBezTo>
                          <a:pt x="136150" y="247028"/>
                          <a:pt x="138731" y="245625"/>
                          <a:pt x="141514" y="244929"/>
                        </a:cubicBezTo>
                        <a:cubicBezTo>
                          <a:pt x="146002" y="243807"/>
                          <a:pt x="150606" y="243211"/>
                          <a:pt x="155122" y="242207"/>
                        </a:cubicBezTo>
                        <a:cubicBezTo>
                          <a:pt x="162148" y="240646"/>
                          <a:pt x="167554" y="239246"/>
                          <a:pt x="174172" y="236764"/>
                        </a:cubicBezTo>
                        <a:cubicBezTo>
                          <a:pt x="178746" y="235049"/>
                          <a:pt x="183509" y="233694"/>
                          <a:pt x="187779" y="231322"/>
                        </a:cubicBezTo>
                        <a:cubicBezTo>
                          <a:pt x="210490" y="218705"/>
                          <a:pt x="186979" y="226078"/>
                          <a:pt x="209550" y="220436"/>
                        </a:cubicBezTo>
                        <a:cubicBezTo>
                          <a:pt x="213179" y="217715"/>
                          <a:pt x="216745" y="214908"/>
                          <a:pt x="220436" y="212272"/>
                        </a:cubicBezTo>
                        <a:cubicBezTo>
                          <a:pt x="223097" y="210371"/>
                          <a:pt x="226155" y="209002"/>
                          <a:pt x="228600" y="206829"/>
                        </a:cubicBezTo>
                        <a:cubicBezTo>
                          <a:pt x="234353" y="201715"/>
                          <a:pt x="239486" y="195943"/>
                          <a:pt x="244929" y="190500"/>
                        </a:cubicBezTo>
                        <a:cubicBezTo>
                          <a:pt x="247650" y="187779"/>
                          <a:pt x="250958" y="185538"/>
                          <a:pt x="253093" y="182336"/>
                        </a:cubicBezTo>
                        <a:cubicBezTo>
                          <a:pt x="267792" y="160289"/>
                          <a:pt x="247844" y="189054"/>
                          <a:pt x="266700" y="166007"/>
                        </a:cubicBezTo>
                        <a:cubicBezTo>
                          <a:pt x="272444" y="158986"/>
                          <a:pt x="277586" y="151493"/>
                          <a:pt x="283029" y="144236"/>
                        </a:cubicBezTo>
                        <a:cubicBezTo>
                          <a:pt x="285750" y="140607"/>
                          <a:pt x="287986" y="136557"/>
                          <a:pt x="291193" y="133350"/>
                        </a:cubicBezTo>
                        <a:lnTo>
                          <a:pt x="299357" y="125186"/>
                        </a:lnTo>
                        <a:cubicBezTo>
                          <a:pt x="300264" y="121557"/>
                          <a:pt x="300406" y="117646"/>
                          <a:pt x="302079" y="114300"/>
                        </a:cubicBezTo>
                        <a:cubicBezTo>
                          <a:pt x="304107" y="110243"/>
                          <a:pt x="307607" y="107105"/>
                          <a:pt x="310243" y="103414"/>
                        </a:cubicBezTo>
                        <a:cubicBezTo>
                          <a:pt x="312144" y="100753"/>
                          <a:pt x="313872" y="97971"/>
                          <a:pt x="315686" y="95250"/>
                        </a:cubicBezTo>
                        <a:cubicBezTo>
                          <a:pt x="316809" y="90759"/>
                          <a:pt x="321810" y="69566"/>
                          <a:pt x="323850" y="68036"/>
                        </a:cubicBezTo>
                        <a:cubicBezTo>
                          <a:pt x="365838" y="36545"/>
                          <a:pt x="329919" y="61456"/>
                          <a:pt x="356507" y="46264"/>
                        </a:cubicBezTo>
                        <a:cubicBezTo>
                          <a:pt x="359347" y="44641"/>
                          <a:pt x="361746" y="42285"/>
                          <a:pt x="364672" y="40822"/>
                        </a:cubicBezTo>
                        <a:cubicBezTo>
                          <a:pt x="367238" y="39539"/>
                          <a:pt x="370270" y="39383"/>
                          <a:pt x="372836" y="38100"/>
                        </a:cubicBezTo>
                        <a:cubicBezTo>
                          <a:pt x="393930" y="27552"/>
                          <a:pt x="368651" y="36773"/>
                          <a:pt x="389164" y="29936"/>
                        </a:cubicBezTo>
                        <a:cubicBezTo>
                          <a:pt x="394607" y="26307"/>
                          <a:pt x="399287" y="21119"/>
                          <a:pt x="405493" y="19050"/>
                        </a:cubicBezTo>
                        <a:cubicBezTo>
                          <a:pt x="410936" y="17236"/>
                          <a:pt x="417048" y="16789"/>
                          <a:pt x="421822" y="13607"/>
                        </a:cubicBezTo>
                        <a:cubicBezTo>
                          <a:pt x="427265" y="9979"/>
                          <a:pt x="431945" y="4791"/>
                          <a:pt x="438150" y="2722"/>
                        </a:cubicBezTo>
                        <a:lnTo>
                          <a:pt x="446314" y="0"/>
                        </a:lnTo>
                      </a:path>
                    </a:pathLst>
                  </a:cu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sp>
          <p:nvSpPr>
            <p:cNvPr id="2194" name="2193 CuadroTexto"/>
            <p:cNvSpPr txBox="1"/>
            <p:nvPr/>
          </p:nvSpPr>
          <p:spPr>
            <a:xfrm>
              <a:off x="7380312" y="2492896"/>
              <a:ext cx="405880" cy="215444"/>
            </a:xfrm>
            <a:prstGeom prst="rect">
              <a:avLst/>
            </a:prstGeom>
            <a:noFill/>
          </p:spPr>
          <p:txBody>
            <a:bodyPr wrap="none" rtlCol="0">
              <a:spAutoFit/>
            </a:bodyPr>
            <a:lstStyle/>
            <a:p>
              <a:r>
                <a:rPr lang="es-ES" sz="800" b="1" dirty="0">
                  <a:solidFill>
                    <a:srgbClr val="0070C0"/>
                  </a:solidFill>
                  <a:effectLst>
                    <a:outerShdw blurRad="38100" dist="38100" dir="2700000" algn="tl">
                      <a:srgbClr val="000000">
                        <a:alpha val="43137"/>
                      </a:srgbClr>
                    </a:outerShdw>
                  </a:effectLst>
                  <a:latin typeface="+mj-lt"/>
                </a:rPr>
                <a:t>H</a:t>
              </a:r>
              <a:r>
                <a:rPr lang="es-ES" sz="800" b="1" baseline="-25000" dirty="0">
                  <a:solidFill>
                    <a:srgbClr val="0070C0"/>
                  </a:solidFill>
                  <a:effectLst>
                    <a:outerShdw blurRad="38100" dist="38100" dir="2700000" algn="tl">
                      <a:srgbClr val="000000">
                        <a:alpha val="43137"/>
                      </a:srgbClr>
                    </a:outerShdw>
                  </a:effectLst>
                  <a:latin typeface="+mj-lt"/>
                </a:rPr>
                <a:t>2</a:t>
              </a:r>
              <a:r>
                <a:rPr lang="es-ES" sz="800" b="1" dirty="0">
                  <a:solidFill>
                    <a:srgbClr val="0070C0"/>
                  </a:solidFill>
                  <a:effectLst>
                    <a:outerShdw blurRad="38100" dist="38100" dir="2700000" algn="tl">
                      <a:srgbClr val="000000">
                        <a:alpha val="43137"/>
                      </a:srgbClr>
                    </a:outerShdw>
                  </a:effectLst>
                  <a:latin typeface="+mj-lt"/>
                </a:rPr>
                <a:t>O</a:t>
              </a:r>
            </a:p>
          </p:txBody>
        </p:sp>
        <p:sp>
          <p:nvSpPr>
            <p:cNvPr id="2196" name="2195 CuadroTexto"/>
            <p:cNvSpPr txBox="1"/>
            <p:nvPr/>
          </p:nvSpPr>
          <p:spPr>
            <a:xfrm>
              <a:off x="8100392" y="2564904"/>
              <a:ext cx="405880" cy="215444"/>
            </a:xfrm>
            <a:prstGeom prst="rect">
              <a:avLst/>
            </a:prstGeom>
            <a:noFill/>
          </p:spPr>
          <p:txBody>
            <a:bodyPr wrap="none" rtlCol="0">
              <a:spAutoFit/>
            </a:bodyPr>
            <a:lstStyle/>
            <a:p>
              <a:r>
                <a:rPr lang="es-ES" sz="800" b="1" dirty="0">
                  <a:solidFill>
                    <a:srgbClr val="0070C0"/>
                  </a:solidFill>
                  <a:effectLst>
                    <a:outerShdw blurRad="38100" dist="38100" dir="2700000" algn="tl">
                      <a:srgbClr val="000000">
                        <a:alpha val="43137"/>
                      </a:srgbClr>
                    </a:outerShdw>
                  </a:effectLst>
                  <a:latin typeface="+mj-lt"/>
                </a:rPr>
                <a:t>H</a:t>
              </a:r>
              <a:r>
                <a:rPr lang="es-ES" sz="800" b="1" baseline="-25000" dirty="0">
                  <a:solidFill>
                    <a:srgbClr val="0070C0"/>
                  </a:solidFill>
                  <a:effectLst>
                    <a:outerShdw blurRad="38100" dist="38100" dir="2700000" algn="tl">
                      <a:srgbClr val="000000">
                        <a:alpha val="43137"/>
                      </a:srgbClr>
                    </a:outerShdw>
                  </a:effectLst>
                  <a:latin typeface="+mj-lt"/>
                </a:rPr>
                <a:t>2</a:t>
              </a:r>
              <a:r>
                <a:rPr lang="es-ES" sz="800" b="1" dirty="0">
                  <a:solidFill>
                    <a:srgbClr val="0070C0"/>
                  </a:solidFill>
                  <a:effectLst>
                    <a:outerShdw blurRad="38100" dist="38100" dir="2700000" algn="tl">
                      <a:srgbClr val="000000">
                        <a:alpha val="43137"/>
                      </a:srgbClr>
                    </a:outerShdw>
                  </a:effectLst>
                  <a:latin typeface="+mj-lt"/>
                </a:rPr>
                <a:t>O</a:t>
              </a:r>
            </a:p>
          </p:txBody>
        </p:sp>
        <p:sp>
          <p:nvSpPr>
            <p:cNvPr id="2197" name="2196 CuadroTexto"/>
            <p:cNvSpPr txBox="1"/>
            <p:nvPr/>
          </p:nvSpPr>
          <p:spPr>
            <a:xfrm>
              <a:off x="7596336" y="3356992"/>
              <a:ext cx="405880" cy="215444"/>
            </a:xfrm>
            <a:prstGeom prst="rect">
              <a:avLst/>
            </a:prstGeom>
            <a:noFill/>
          </p:spPr>
          <p:txBody>
            <a:bodyPr wrap="none" rtlCol="0">
              <a:spAutoFit/>
            </a:bodyPr>
            <a:lstStyle/>
            <a:p>
              <a:r>
                <a:rPr lang="es-ES" sz="800" b="1" dirty="0">
                  <a:solidFill>
                    <a:srgbClr val="0070C0"/>
                  </a:solidFill>
                  <a:effectLst>
                    <a:outerShdw blurRad="38100" dist="38100" dir="2700000" algn="tl">
                      <a:srgbClr val="000000">
                        <a:alpha val="43137"/>
                      </a:srgbClr>
                    </a:outerShdw>
                  </a:effectLst>
                  <a:latin typeface="+mj-lt"/>
                </a:rPr>
                <a:t>H</a:t>
              </a:r>
              <a:r>
                <a:rPr lang="es-ES" sz="800" b="1" baseline="-25000" dirty="0">
                  <a:solidFill>
                    <a:srgbClr val="0070C0"/>
                  </a:solidFill>
                  <a:effectLst>
                    <a:outerShdw blurRad="38100" dist="38100" dir="2700000" algn="tl">
                      <a:srgbClr val="000000">
                        <a:alpha val="43137"/>
                      </a:srgbClr>
                    </a:outerShdw>
                  </a:effectLst>
                  <a:latin typeface="+mj-lt"/>
                </a:rPr>
                <a:t>2</a:t>
              </a:r>
              <a:r>
                <a:rPr lang="es-ES" sz="800" b="1" dirty="0">
                  <a:solidFill>
                    <a:srgbClr val="0070C0"/>
                  </a:solidFill>
                  <a:effectLst>
                    <a:outerShdw blurRad="38100" dist="38100" dir="2700000" algn="tl">
                      <a:srgbClr val="000000">
                        <a:alpha val="43137"/>
                      </a:srgbClr>
                    </a:outerShdw>
                  </a:effectLst>
                  <a:latin typeface="+mj-lt"/>
                </a:rPr>
                <a:t>O</a:t>
              </a:r>
            </a:p>
          </p:txBody>
        </p:sp>
        <p:sp>
          <p:nvSpPr>
            <p:cNvPr id="2198" name="2197 CuadroTexto"/>
            <p:cNvSpPr txBox="1"/>
            <p:nvPr/>
          </p:nvSpPr>
          <p:spPr>
            <a:xfrm>
              <a:off x="7812360" y="4365104"/>
              <a:ext cx="405880" cy="215444"/>
            </a:xfrm>
            <a:prstGeom prst="rect">
              <a:avLst/>
            </a:prstGeom>
            <a:noFill/>
          </p:spPr>
          <p:txBody>
            <a:bodyPr wrap="none" rtlCol="0">
              <a:spAutoFit/>
            </a:bodyPr>
            <a:lstStyle/>
            <a:p>
              <a:r>
                <a:rPr lang="es-ES" sz="800" b="1" dirty="0">
                  <a:solidFill>
                    <a:srgbClr val="0070C0"/>
                  </a:solidFill>
                  <a:effectLst>
                    <a:outerShdw blurRad="38100" dist="38100" dir="2700000" algn="tl">
                      <a:srgbClr val="000000">
                        <a:alpha val="43137"/>
                      </a:srgbClr>
                    </a:outerShdw>
                  </a:effectLst>
                  <a:latin typeface="+mj-lt"/>
                </a:rPr>
                <a:t>H</a:t>
              </a:r>
              <a:r>
                <a:rPr lang="es-ES" sz="800" b="1" baseline="-25000" dirty="0">
                  <a:solidFill>
                    <a:srgbClr val="0070C0"/>
                  </a:solidFill>
                  <a:effectLst>
                    <a:outerShdw blurRad="38100" dist="38100" dir="2700000" algn="tl">
                      <a:srgbClr val="000000">
                        <a:alpha val="43137"/>
                      </a:srgbClr>
                    </a:outerShdw>
                  </a:effectLst>
                  <a:latin typeface="+mj-lt"/>
                </a:rPr>
                <a:t>2</a:t>
              </a:r>
              <a:r>
                <a:rPr lang="es-ES" sz="800" b="1" dirty="0">
                  <a:solidFill>
                    <a:srgbClr val="0070C0"/>
                  </a:solidFill>
                  <a:effectLst>
                    <a:outerShdw blurRad="38100" dist="38100" dir="2700000" algn="tl">
                      <a:srgbClr val="000000">
                        <a:alpha val="43137"/>
                      </a:srgbClr>
                    </a:outerShdw>
                  </a:effectLst>
                  <a:latin typeface="+mj-lt"/>
                </a:rPr>
                <a:t>O</a:t>
              </a:r>
            </a:p>
          </p:txBody>
        </p:sp>
        <p:cxnSp>
          <p:nvCxnSpPr>
            <p:cNvPr id="2202" name="2201 Conector recto"/>
            <p:cNvCxnSpPr/>
            <p:nvPr/>
          </p:nvCxnSpPr>
          <p:spPr>
            <a:xfrm flipH="1">
              <a:off x="7678665" y="2467732"/>
              <a:ext cx="107126" cy="87997"/>
            </a:xfrm>
            <a:prstGeom prst="line">
              <a:avLst/>
            </a:prstGeom>
            <a:ln w="12700">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13" name="2212 Conector recto"/>
            <p:cNvCxnSpPr/>
            <p:nvPr/>
          </p:nvCxnSpPr>
          <p:spPr>
            <a:xfrm>
              <a:off x="8306119" y="2758504"/>
              <a:ext cx="34433" cy="130082"/>
            </a:xfrm>
            <a:prstGeom prst="line">
              <a:avLst/>
            </a:prstGeom>
            <a:ln w="12700">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22" name="2221 Conector recto"/>
            <p:cNvCxnSpPr/>
            <p:nvPr/>
          </p:nvCxnSpPr>
          <p:spPr>
            <a:xfrm>
              <a:off x="7839354" y="3542822"/>
              <a:ext cx="107126" cy="229556"/>
            </a:xfrm>
            <a:prstGeom prst="line">
              <a:avLst/>
            </a:prstGeom>
            <a:ln w="12700">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25" name="2224 Conector recto"/>
            <p:cNvCxnSpPr/>
            <p:nvPr/>
          </p:nvCxnSpPr>
          <p:spPr>
            <a:xfrm flipH="1">
              <a:off x="8150884" y="3871853"/>
              <a:ext cx="136105" cy="98163"/>
            </a:xfrm>
            <a:prstGeom prst="line">
              <a:avLst/>
            </a:prstGeom>
            <a:ln w="12700">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36" name="2235 CuadroTexto"/>
            <p:cNvSpPr txBox="1"/>
            <p:nvPr/>
          </p:nvSpPr>
          <p:spPr>
            <a:xfrm>
              <a:off x="7877258" y="3424949"/>
              <a:ext cx="405880" cy="215444"/>
            </a:xfrm>
            <a:prstGeom prst="rect">
              <a:avLst/>
            </a:prstGeom>
            <a:noFill/>
          </p:spPr>
          <p:txBody>
            <a:bodyPr wrap="none" rtlCol="0">
              <a:spAutoFit/>
            </a:bodyPr>
            <a:lstStyle/>
            <a:p>
              <a:r>
                <a:rPr lang="es-ES" sz="800" b="1" dirty="0">
                  <a:solidFill>
                    <a:srgbClr val="0070C0"/>
                  </a:solidFill>
                  <a:effectLst>
                    <a:outerShdw blurRad="38100" dist="38100" dir="2700000" algn="tl">
                      <a:srgbClr val="000000">
                        <a:alpha val="43137"/>
                      </a:srgbClr>
                    </a:outerShdw>
                  </a:effectLst>
                  <a:latin typeface="+mj-lt"/>
                </a:rPr>
                <a:t>H</a:t>
              </a:r>
              <a:r>
                <a:rPr lang="es-ES" sz="800" b="1" baseline="-25000" dirty="0">
                  <a:solidFill>
                    <a:srgbClr val="0070C0"/>
                  </a:solidFill>
                  <a:effectLst>
                    <a:outerShdw blurRad="38100" dist="38100" dir="2700000" algn="tl">
                      <a:srgbClr val="000000">
                        <a:alpha val="43137"/>
                      </a:srgbClr>
                    </a:outerShdw>
                  </a:effectLst>
                  <a:latin typeface="+mj-lt"/>
                </a:rPr>
                <a:t>2</a:t>
              </a:r>
              <a:r>
                <a:rPr lang="es-ES" sz="800" b="1" dirty="0">
                  <a:solidFill>
                    <a:srgbClr val="0070C0"/>
                  </a:solidFill>
                  <a:effectLst>
                    <a:outerShdw blurRad="38100" dist="38100" dir="2700000" algn="tl">
                      <a:srgbClr val="000000">
                        <a:alpha val="43137"/>
                      </a:srgbClr>
                    </a:outerShdw>
                  </a:effectLst>
                  <a:latin typeface="+mj-lt"/>
                </a:rPr>
                <a:t>O</a:t>
              </a:r>
            </a:p>
          </p:txBody>
        </p:sp>
        <p:cxnSp>
          <p:nvCxnSpPr>
            <p:cNvPr id="2241" name="2240 Conector recto"/>
            <p:cNvCxnSpPr/>
            <p:nvPr/>
          </p:nvCxnSpPr>
          <p:spPr>
            <a:xfrm>
              <a:off x="8049781" y="3554300"/>
              <a:ext cx="210427" cy="141559"/>
            </a:xfrm>
            <a:prstGeom prst="line">
              <a:avLst/>
            </a:prstGeom>
            <a:ln w="12700">
              <a:solidFill>
                <a:schemeClr val="tx2">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GB"/>
              <a:t>Bentonite &amp; Sepiolite</a:t>
            </a:r>
          </a:p>
        </p:txBody>
      </p:sp>
      <p:pic>
        <p:nvPicPr>
          <p:cNvPr id="195587" name="Picture 3" descr="Bentonita"/>
          <p:cNvPicPr>
            <a:picLocks noChangeAspect="1" noChangeArrowheads="1"/>
          </p:cNvPicPr>
          <p:nvPr/>
        </p:nvPicPr>
        <p:blipFill>
          <a:blip r:embed="rId3" cstate="print">
            <a:lum bright="-6000" contrast="6000"/>
          </a:blip>
          <a:srcRect/>
          <a:stretch>
            <a:fillRect/>
          </a:stretch>
        </p:blipFill>
        <p:spPr bwMode="auto">
          <a:xfrm>
            <a:off x="1295400" y="1219200"/>
            <a:ext cx="3306763" cy="4267200"/>
          </a:xfrm>
          <a:prstGeom prst="rect">
            <a:avLst/>
          </a:prstGeom>
          <a:noFill/>
          <a:effectLst/>
        </p:spPr>
      </p:pic>
      <p:pic>
        <p:nvPicPr>
          <p:cNvPr id="195588" name="Picture 4" descr="Pangel"/>
          <p:cNvPicPr>
            <a:picLocks noChangeAspect="1" noChangeArrowheads="1"/>
          </p:cNvPicPr>
          <p:nvPr/>
        </p:nvPicPr>
        <p:blipFill>
          <a:blip r:embed="rId4" cstate="print">
            <a:lum bright="6000" contrast="24000"/>
          </a:blip>
          <a:srcRect/>
          <a:stretch>
            <a:fillRect/>
          </a:stretch>
        </p:blipFill>
        <p:spPr bwMode="auto">
          <a:xfrm>
            <a:off x="5181600" y="1219200"/>
            <a:ext cx="3182938" cy="4268788"/>
          </a:xfrm>
          <a:prstGeom prst="rect">
            <a:avLst/>
          </a:prstGeom>
          <a:noFill/>
        </p:spPr>
      </p:pic>
      <p:sp>
        <p:nvSpPr>
          <p:cNvPr id="195589" name="Text Box 5"/>
          <p:cNvSpPr txBox="1">
            <a:spLocks noChangeArrowheads="1"/>
          </p:cNvSpPr>
          <p:nvPr/>
        </p:nvSpPr>
        <p:spPr bwMode="auto">
          <a:xfrm>
            <a:off x="1476375" y="5445125"/>
            <a:ext cx="2828925" cy="457200"/>
          </a:xfrm>
          <a:prstGeom prst="rect">
            <a:avLst/>
          </a:prstGeom>
          <a:noFill/>
          <a:ln w="9525">
            <a:noFill/>
            <a:miter lim="800000"/>
            <a:headEnd/>
            <a:tailEnd/>
          </a:ln>
          <a:effectLst/>
        </p:spPr>
        <p:txBody>
          <a:bodyPr wrap="none">
            <a:spAutoFit/>
          </a:bodyPr>
          <a:lstStyle/>
          <a:p>
            <a:r>
              <a:rPr lang="es-ES" sz="2400">
                <a:solidFill>
                  <a:srgbClr val="333333"/>
                </a:solidFill>
              </a:rPr>
              <a:t>Bentonite (Smectites)</a:t>
            </a:r>
          </a:p>
        </p:txBody>
      </p:sp>
      <p:sp>
        <p:nvSpPr>
          <p:cNvPr id="195590" name="Text Box 6"/>
          <p:cNvSpPr txBox="1">
            <a:spLocks noChangeArrowheads="1"/>
          </p:cNvSpPr>
          <p:nvPr/>
        </p:nvSpPr>
        <p:spPr bwMode="auto">
          <a:xfrm>
            <a:off x="5292725" y="5445125"/>
            <a:ext cx="3014663" cy="457200"/>
          </a:xfrm>
          <a:prstGeom prst="rect">
            <a:avLst/>
          </a:prstGeom>
          <a:noFill/>
          <a:ln w="9525">
            <a:noFill/>
            <a:miter lim="800000"/>
            <a:headEnd/>
            <a:tailEnd/>
          </a:ln>
          <a:effectLst/>
        </p:spPr>
        <p:txBody>
          <a:bodyPr wrap="none">
            <a:spAutoFit/>
          </a:bodyPr>
          <a:lstStyle/>
          <a:p>
            <a:r>
              <a:rPr lang="es-ES" sz="2400">
                <a:solidFill>
                  <a:srgbClr val="333333"/>
                </a:solidFill>
              </a:rPr>
              <a:t>Sepiolite &amp; Attapugite </a:t>
            </a:r>
          </a:p>
        </p:txBody>
      </p:sp>
      <p:sp>
        <p:nvSpPr>
          <p:cNvPr id="7"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3</a:t>
            </a:fld>
            <a:endParaRPr lang="es-ES"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4"/>
          </p:nvPr>
        </p:nvSpPr>
        <p:spPr>
          <a:xfrm>
            <a:off x="7214137" y="6572272"/>
            <a:ext cx="1905000" cy="314348"/>
          </a:xfrm>
        </p:spPr>
        <p:txBody>
          <a:bodyPr/>
          <a:lstStyle/>
          <a:p>
            <a:fld id="{661E827C-A994-42D8-82A3-D43131788BB2}" type="slidenum">
              <a:rPr lang="es-ES"/>
              <a:pPr/>
              <a:t>30</a:t>
            </a:fld>
            <a:endParaRPr lang="es-ES"/>
          </a:p>
        </p:txBody>
      </p:sp>
      <p:sp>
        <p:nvSpPr>
          <p:cNvPr id="229378" name="Rectangle 2"/>
          <p:cNvSpPr>
            <a:spLocks noChangeArrowheads="1"/>
          </p:cNvSpPr>
          <p:nvPr/>
        </p:nvSpPr>
        <p:spPr bwMode="auto">
          <a:xfrm>
            <a:off x="1219200" y="0"/>
            <a:ext cx="7734300" cy="1066800"/>
          </a:xfrm>
          <a:prstGeom prst="rect">
            <a:avLst/>
          </a:prstGeom>
          <a:noFill/>
          <a:ln w="9525">
            <a:noFill/>
            <a:miter lim="800000"/>
            <a:headEnd/>
            <a:tailEnd/>
          </a:ln>
          <a:effectLst/>
        </p:spPr>
        <p:txBody>
          <a:bodyPr anchor="ctr"/>
          <a:lstStyle/>
          <a:p>
            <a:pPr algn="r"/>
            <a:r>
              <a:rPr lang="es-ES" sz="3200" dirty="0">
                <a:solidFill>
                  <a:schemeClr val="bg1"/>
                </a:solidFill>
                <a:latin typeface="Verdana" pitchFamily="34" charset="0"/>
              </a:rPr>
              <a:t>Pangel B </a:t>
            </a:r>
            <a:r>
              <a:rPr lang="es-ES" sz="3200" dirty="0" err="1">
                <a:solidFill>
                  <a:schemeClr val="bg1"/>
                </a:solidFill>
                <a:latin typeface="Verdana" pitchFamily="34" charset="0"/>
              </a:rPr>
              <a:t>mechanism</a:t>
            </a:r>
            <a:r>
              <a:rPr lang="es-ES" sz="3200" dirty="0">
                <a:solidFill>
                  <a:schemeClr val="bg1"/>
                </a:solidFill>
                <a:latin typeface="Verdana" pitchFamily="34" charset="0"/>
              </a:rPr>
              <a:t> of </a:t>
            </a:r>
            <a:r>
              <a:rPr lang="es-ES" sz="3200" dirty="0" err="1">
                <a:solidFill>
                  <a:schemeClr val="bg1"/>
                </a:solidFill>
                <a:latin typeface="Verdana" pitchFamily="34" charset="0"/>
              </a:rPr>
              <a:t>gelling</a:t>
            </a:r>
            <a:endParaRPr lang="en-GB" sz="3200" dirty="0">
              <a:solidFill>
                <a:schemeClr val="bg1"/>
              </a:solidFill>
              <a:latin typeface="Verdana" pitchFamily="34" charset="0"/>
            </a:endParaRPr>
          </a:p>
        </p:txBody>
      </p:sp>
      <p:sp>
        <p:nvSpPr>
          <p:cNvPr id="229380" name="Text Box 4"/>
          <p:cNvSpPr txBox="1">
            <a:spLocks noChangeArrowheads="1"/>
          </p:cNvSpPr>
          <p:nvPr/>
        </p:nvSpPr>
        <p:spPr bwMode="auto">
          <a:xfrm>
            <a:off x="323528" y="1412776"/>
            <a:ext cx="5688632" cy="4001095"/>
          </a:xfrm>
          <a:prstGeom prst="rect">
            <a:avLst/>
          </a:prstGeom>
          <a:noFill/>
          <a:ln w="9525">
            <a:noFill/>
            <a:miter lim="800000"/>
            <a:headEnd/>
            <a:tailEnd/>
          </a:ln>
          <a:effectLst/>
        </p:spPr>
        <p:txBody>
          <a:bodyPr wrap="square">
            <a:spAutoFit/>
          </a:bodyPr>
          <a:lstStyle/>
          <a:p>
            <a:pPr marL="180975" indent="-180975">
              <a:spcAft>
                <a:spcPts val="1200"/>
              </a:spcAft>
              <a:buFont typeface="Arial" pitchFamily="34" charset="0"/>
              <a:buChar char="•"/>
            </a:pPr>
            <a:r>
              <a:rPr lang="en-US" sz="1800" b="1" dirty="0">
                <a:solidFill>
                  <a:srgbClr val="163458"/>
                </a:solidFill>
                <a:latin typeface="Verdana" pitchFamily="34" charset="0"/>
              </a:rPr>
              <a:t>PANGEL B</a:t>
            </a:r>
            <a:r>
              <a:rPr lang="en-US" sz="1800" dirty="0">
                <a:solidFill>
                  <a:srgbClr val="163458"/>
                </a:solidFill>
                <a:latin typeface="Verdana" pitchFamily="34" charset="0"/>
              </a:rPr>
              <a:t> products form a three dimensional network of intermeshed </a:t>
            </a:r>
            <a:r>
              <a:rPr lang="en-US" sz="1800" dirty="0" err="1">
                <a:solidFill>
                  <a:srgbClr val="163458"/>
                </a:solidFill>
                <a:latin typeface="Verdana" pitchFamily="34" charset="0"/>
              </a:rPr>
              <a:t>microfibres</a:t>
            </a:r>
            <a:r>
              <a:rPr lang="en-US" sz="1800" dirty="0">
                <a:solidFill>
                  <a:srgbClr val="163458"/>
                </a:solidFill>
                <a:latin typeface="Verdana" pitchFamily="34" charset="0"/>
              </a:rPr>
              <a:t> that is physically stable even at </a:t>
            </a:r>
            <a:r>
              <a:rPr lang="en-US" sz="1800" b="1" dirty="0">
                <a:solidFill>
                  <a:srgbClr val="163458"/>
                </a:solidFill>
                <a:latin typeface="Verdana" pitchFamily="34" charset="0"/>
              </a:rPr>
              <a:t>high temperatures</a:t>
            </a:r>
            <a:r>
              <a:rPr lang="en-US" sz="1800" dirty="0">
                <a:solidFill>
                  <a:srgbClr val="163458"/>
                </a:solidFill>
                <a:latin typeface="Verdana" pitchFamily="34" charset="0"/>
              </a:rPr>
              <a:t>. </a:t>
            </a:r>
          </a:p>
          <a:p>
            <a:pPr marL="180975" indent="-180975">
              <a:spcAft>
                <a:spcPts val="1200"/>
              </a:spcAft>
              <a:buFont typeface="Arial" pitchFamily="34" charset="0"/>
              <a:buChar char="•"/>
            </a:pPr>
            <a:r>
              <a:rPr lang="en-US" sz="1800" dirty="0">
                <a:solidFill>
                  <a:srgbClr val="163458"/>
                </a:solidFill>
                <a:latin typeface="Verdana" pitchFamily="34" charset="0"/>
              </a:rPr>
              <a:t>The network of </a:t>
            </a:r>
            <a:r>
              <a:rPr lang="en-US" sz="1800" dirty="0" err="1">
                <a:solidFill>
                  <a:srgbClr val="163458"/>
                </a:solidFill>
                <a:latin typeface="Verdana" pitchFamily="34" charset="0"/>
              </a:rPr>
              <a:t>fibres</a:t>
            </a:r>
            <a:r>
              <a:rPr lang="en-US" sz="1800" dirty="0">
                <a:solidFill>
                  <a:srgbClr val="163458"/>
                </a:solidFill>
                <a:latin typeface="Verdana" pitchFamily="34" charset="0"/>
              </a:rPr>
              <a:t> are further </a:t>
            </a:r>
            <a:r>
              <a:rPr lang="en-US" sz="1800" dirty="0" err="1">
                <a:solidFill>
                  <a:srgbClr val="163458"/>
                </a:solidFill>
                <a:latin typeface="Verdana" pitchFamily="34" charset="0"/>
              </a:rPr>
              <a:t>stabilised</a:t>
            </a:r>
            <a:r>
              <a:rPr lang="en-US" sz="1800" dirty="0">
                <a:solidFill>
                  <a:srgbClr val="163458"/>
                </a:solidFill>
                <a:latin typeface="Verdana" pitchFamily="34" charset="0"/>
              </a:rPr>
              <a:t> by hydrogen bound through H2O or polar molecules, established between surface hydroxyl groups of adjacent particles. So </a:t>
            </a:r>
            <a:r>
              <a:rPr lang="en-US" sz="1800" b="1" dirty="0">
                <a:solidFill>
                  <a:srgbClr val="163458"/>
                </a:solidFill>
                <a:latin typeface="Verdana" pitchFamily="34" charset="0"/>
              </a:rPr>
              <a:t>no activators are required. </a:t>
            </a:r>
          </a:p>
          <a:p>
            <a:pPr marL="180975" indent="-180975">
              <a:spcAft>
                <a:spcPts val="1200"/>
              </a:spcAft>
              <a:buFont typeface="Arial" pitchFamily="34" charset="0"/>
              <a:buChar char="•"/>
            </a:pPr>
            <a:r>
              <a:rPr lang="en-US" sz="1800" dirty="0">
                <a:solidFill>
                  <a:srgbClr val="163458"/>
                </a:solidFill>
                <a:latin typeface="Verdana" pitchFamily="34" charset="0"/>
              </a:rPr>
              <a:t>To achieve a correct dispersion of PANGEL B </a:t>
            </a:r>
            <a:r>
              <a:rPr lang="en-US" sz="1800" dirty="0" err="1">
                <a:solidFill>
                  <a:srgbClr val="163458"/>
                </a:solidFill>
                <a:latin typeface="Verdana" pitchFamily="34" charset="0"/>
              </a:rPr>
              <a:t>microfibres</a:t>
            </a:r>
            <a:r>
              <a:rPr lang="en-US" sz="1800" dirty="0">
                <a:solidFill>
                  <a:srgbClr val="163458"/>
                </a:solidFill>
                <a:latin typeface="Verdana" pitchFamily="34" charset="0"/>
              </a:rPr>
              <a:t> it is necessary to use </a:t>
            </a:r>
            <a:r>
              <a:rPr lang="en-US" sz="1800" b="1" dirty="0">
                <a:solidFill>
                  <a:srgbClr val="163458"/>
                </a:solidFill>
                <a:latin typeface="Verdana" pitchFamily="34" charset="0"/>
              </a:rPr>
              <a:t>high shear </a:t>
            </a:r>
            <a:r>
              <a:rPr lang="en-US" sz="1800" dirty="0">
                <a:solidFill>
                  <a:srgbClr val="163458"/>
                </a:solidFill>
                <a:latin typeface="Verdana" pitchFamily="34" charset="0"/>
              </a:rPr>
              <a:t>dissolver (recommended peripheral speed : 18-25 m/s) </a:t>
            </a:r>
          </a:p>
        </p:txBody>
      </p:sp>
      <p:pic>
        <p:nvPicPr>
          <p:cNvPr id="250883" name="Picture 3"/>
          <p:cNvPicPr>
            <a:picLocks noChangeAspect="1" noChangeArrowheads="1"/>
          </p:cNvPicPr>
          <p:nvPr/>
        </p:nvPicPr>
        <p:blipFill>
          <a:blip r:embed="rId3" cstate="print"/>
          <a:srcRect/>
          <a:stretch>
            <a:fillRect/>
          </a:stretch>
        </p:blipFill>
        <p:spPr bwMode="auto">
          <a:xfrm>
            <a:off x="5868144" y="1988840"/>
            <a:ext cx="3129869" cy="250849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51520" y="1772816"/>
            <a:ext cx="8672066" cy="3888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3 Marcador de número de diapositiva"/>
          <p:cNvSpPr>
            <a:spLocks noGrp="1"/>
          </p:cNvSpPr>
          <p:nvPr>
            <p:ph type="sldNum" sz="quarter" idx="4"/>
          </p:nvPr>
        </p:nvSpPr>
        <p:spPr>
          <a:xfrm>
            <a:off x="7214137" y="6572272"/>
            <a:ext cx="1905000" cy="314348"/>
          </a:xfrm>
        </p:spPr>
        <p:txBody>
          <a:bodyPr/>
          <a:lstStyle/>
          <a:p>
            <a:fld id="{D3021279-FAE0-4D3B-8F26-CB75BB1EBA18}" type="slidenum">
              <a:rPr lang="es-ES"/>
              <a:pPr/>
              <a:t>31</a:t>
            </a:fld>
            <a:endParaRPr lang="es-ES"/>
          </a:p>
        </p:txBody>
      </p:sp>
      <p:sp>
        <p:nvSpPr>
          <p:cNvPr id="14" name="1 Título"/>
          <p:cNvSpPr txBox="1">
            <a:spLocks/>
          </p:cNvSpPr>
          <p:nvPr/>
        </p:nvSpPr>
        <p:spPr>
          <a:xfrm>
            <a:off x="928688" y="214313"/>
            <a:ext cx="7772400" cy="785812"/>
          </a:xfrm>
          <a:prstGeom prst="rect">
            <a:avLst/>
          </a:prstGeom>
        </p:spPr>
        <p:txBody>
          <a:bodyPr anchor="ctr">
            <a:noAutofit/>
          </a:bodyPr>
          <a:lstStyle/>
          <a:p>
            <a:pPr algn="r">
              <a:spcBef>
                <a:spcPct val="20000"/>
              </a:spcBef>
            </a:pPr>
            <a:r>
              <a:rPr lang="es-ES_tradnl" sz="3200" dirty="0" err="1">
                <a:solidFill>
                  <a:schemeClr val="bg1"/>
                </a:solidFill>
                <a:latin typeface="Verdana" pitchFamily="34" charset="0"/>
              </a:rPr>
              <a:t>When</a:t>
            </a:r>
            <a:r>
              <a:rPr lang="es-ES_tradnl" sz="3200" dirty="0">
                <a:solidFill>
                  <a:schemeClr val="bg1"/>
                </a:solidFill>
                <a:latin typeface="Verdana" pitchFamily="34" charset="0"/>
              </a:rPr>
              <a:t> </a:t>
            </a:r>
            <a:r>
              <a:rPr lang="es-ES_tradnl" sz="3200" dirty="0" err="1">
                <a:solidFill>
                  <a:schemeClr val="bg1"/>
                </a:solidFill>
                <a:latin typeface="Verdana" pitchFamily="34" charset="0"/>
              </a:rPr>
              <a:t>comparing</a:t>
            </a:r>
            <a:r>
              <a:rPr lang="es-ES_tradnl" sz="3200" dirty="0">
                <a:solidFill>
                  <a:schemeClr val="bg1"/>
                </a:solidFill>
                <a:latin typeface="Verdana" pitchFamily="34" charset="0"/>
              </a:rPr>
              <a:t> </a:t>
            </a:r>
            <a:r>
              <a:rPr lang="es-ES_tradnl" sz="3200" dirty="0" err="1">
                <a:solidFill>
                  <a:schemeClr val="bg1"/>
                </a:solidFill>
                <a:latin typeface="Verdana" pitchFamily="34" charset="0"/>
              </a:rPr>
              <a:t>organosepiolite</a:t>
            </a:r>
            <a:r>
              <a:rPr lang="es-ES_tradnl" sz="3200" dirty="0">
                <a:solidFill>
                  <a:schemeClr val="bg1"/>
                </a:solidFill>
                <a:latin typeface="Verdana" pitchFamily="34" charset="0"/>
              </a:rPr>
              <a:t> </a:t>
            </a:r>
            <a:r>
              <a:rPr lang="es-ES_tradnl" sz="3200" dirty="0" err="1">
                <a:solidFill>
                  <a:schemeClr val="bg1"/>
                </a:solidFill>
                <a:latin typeface="Verdana" pitchFamily="34" charset="0"/>
              </a:rPr>
              <a:t>with</a:t>
            </a:r>
            <a:r>
              <a:rPr lang="es-ES_tradnl" sz="3200" dirty="0">
                <a:solidFill>
                  <a:schemeClr val="bg1"/>
                </a:solidFill>
                <a:latin typeface="Verdana" pitchFamily="34" charset="0"/>
              </a:rPr>
              <a:t> organobentonites</a:t>
            </a:r>
            <a:endParaRPr lang="en-US" sz="2400" b="1" u="sng" dirty="0">
              <a:solidFill>
                <a:schemeClr val="bg1"/>
              </a:solidFill>
              <a:latin typeface="Verdana" pitchFamily="34" charset="0"/>
            </a:endParaRPr>
          </a:p>
        </p:txBody>
      </p:sp>
      <p:sp>
        <p:nvSpPr>
          <p:cNvPr id="11" name="2 Subtítulo"/>
          <p:cNvSpPr>
            <a:spLocks/>
          </p:cNvSpPr>
          <p:nvPr/>
        </p:nvSpPr>
        <p:spPr bwMode="auto">
          <a:xfrm>
            <a:off x="395536" y="1700808"/>
            <a:ext cx="8528050" cy="3744416"/>
          </a:xfrm>
          <a:prstGeom prst="rect">
            <a:avLst/>
          </a:prstGeom>
          <a:noFill/>
          <a:ln w="9525">
            <a:noFill/>
            <a:miter lim="800000"/>
            <a:headEnd/>
            <a:tailEnd/>
          </a:ln>
        </p:spPr>
        <p:txBody>
          <a:bodyPr/>
          <a:lstStyle/>
          <a:p>
            <a:pPr marL="377825" indent="-377825">
              <a:lnSpc>
                <a:spcPct val="80000"/>
              </a:lnSpc>
              <a:spcBef>
                <a:spcPts val="600"/>
              </a:spcBef>
              <a:spcAft>
                <a:spcPts val="600"/>
              </a:spcAft>
            </a:pPr>
            <a:endParaRPr lang="en-GB" sz="1000" dirty="0">
              <a:solidFill>
                <a:srgbClr val="163458"/>
              </a:solidFill>
              <a:latin typeface="Verdana" pitchFamily="34" charset="0"/>
            </a:endParaRPr>
          </a:p>
          <a:p>
            <a:pPr marL="377825" indent="-377825">
              <a:lnSpc>
                <a:spcPct val="110000"/>
              </a:lnSpc>
              <a:spcBef>
                <a:spcPts val="600"/>
              </a:spcBef>
              <a:spcAft>
                <a:spcPts val="600"/>
              </a:spcAft>
              <a:buSzPct val="80000"/>
              <a:buFontTx/>
              <a:buBlip>
                <a:blip r:embed="rId3"/>
              </a:buBlip>
            </a:pPr>
            <a:r>
              <a:rPr lang="en-GB" sz="2000" dirty="0">
                <a:solidFill>
                  <a:srgbClr val="163458"/>
                </a:solidFill>
                <a:latin typeface="Verdana" pitchFamily="34" charset="0"/>
              </a:rPr>
              <a:t>With </a:t>
            </a:r>
            <a:r>
              <a:rPr lang="en-GB" sz="2000" b="1" dirty="0">
                <a:solidFill>
                  <a:srgbClr val="163458"/>
                </a:solidFill>
                <a:latin typeface="Verdana" pitchFamily="34" charset="0"/>
              </a:rPr>
              <a:t>Pangel B grades</a:t>
            </a:r>
            <a:r>
              <a:rPr lang="en-GB" sz="2000" dirty="0">
                <a:solidFill>
                  <a:srgbClr val="163458"/>
                </a:solidFill>
                <a:latin typeface="Verdana" pitchFamily="34" charset="0"/>
              </a:rPr>
              <a:t>, the use of </a:t>
            </a:r>
            <a:r>
              <a:rPr lang="en-GB" sz="2000" b="1" dirty="0">
                <a:solidFill>
                  <a:srgbClr val="163458"/>
                </a:solidFill>
                <a:latin typeface="Verdana" pitchFamily="34" charset="0"/>
              </a:rPr>
              <a:t>polar activator is not required </a:t>
            </a:r>
            <a:r>
              <a:rPr lang="en-GB" sz="2000" dirty="0">
                <a:solidFill>
                  <a:srgbClr val="163458"/>
                </a:solidFill>
                <a:latin typeface="Verdana" pitchFamily="34" charset="0"/>
              </a:rPr>
              <a:t>as they will produce a drop in viscosity of the milling paste</a:t>
            </a:r>
          </a:p>
          <a:p>
            <a:pPr marL="377825" indent="-377825">
              <a:lnSpc>
                <a:spcPct val="110000"/>
              </a:lnSpc>
              <a:spcBef>
                <a:spcPts val="600"/>
              </a:spcBef>
              <a:spcAft>
                <a:spcPts val="600"/>
              </a:spcAft>
              <a:buSzPct val="80000"/>
              <a:buFontTx/>
              <a:buBlip>
                <a:blip r:embed="rId3"/>
              </a:buBlip>
            </a:pPr>
            <a:r>
              <a:rPr lang="en-GB" sz="2000" dirty="0">
                <a:solidFill>
                  <a:srgbClr val="163458"/>
                </a:solidFill>
                <a:latin typeface="Verdana" pitchFamily="34" charset="0"/>
              </a:rPr>
              <a:t>Pangel B grades will get better performance when there is not free dispersant in the vessel, therefore </a:t>
            </a:r>
            <a:r>
              <a:rPr lang="en-GB" sz="2000" b="1" dirty="0">
                <a:solidFill>
                  <a:srgbClr val="163458"/>
                </a:solidFill>
                <a:latin typeface="Verdana" pitchFamily="34" charset="0"/>
              </a:rPr>
              <a:t>addition of Pangel B is preferred after pigments and/or fillers </a:t>
            </a:r>
            <a:r>
              <a:rPr lang="en-GB" sz="2000" dirty="0">
                <a:solidFill>
                  <a:srgbClr val="163458"/>
                </a:solidFill>
                <a:latin typeface="Verdana" pitchFamily="34" charset="0"/>
              </a:rPr>
              <a:t>during milling paste preparation</a:t>
            </a:r>
          </a:p>
          <a:p>
            <a:pPr marL="377825" indent="-377825">
              <a:lnSpc>
                <a:spcPct val="110000"/>
              </a:lnSpc>
              <a:spcBef>
                <a:spcPts val="600"/>
              </a:spcBef>
              <a:spcAft>
                <a:spcPts val="600"/>
              </a:spcAft>
              <a:buSzPct val="80000"/>
              <a:buFontTx/>
              <a:buBlip>
                <a:blip r:embed="rId3"/>
              </a:buBlip>
            </a:pPr>
            <a:r>
              <a:rPr lang="en-GB" sz="2000" b="1" dirty="0">
                <a:solidFill>
                  <a:srgbClr val="163458"/>
                </a:solidFill>
                <a:latin typeface="Verdana" pitchFamily="34" charset="0"/>
              </a:rPr>
              <a:t>Performance</a:t>
            </a:r>
            <a:r>
              <a:rPr lang="en-GB" sz="2000" dirty="0">
                <a:solidFill>
                  <a:srgbClr val="163458"/>
                </a:solidFill>
                <a:latin typeface="Verdana" pitchFamily="34" charset="0"/>
              </a:rPr>
              <a:t> against organobentonite should be evaluated in final formulation not in only solvent systems (</a:t>
            </a:r>
            <a:r>
              <a:rPr lang="en-GB" sz="2000" dirty="0" err="1">
                <a:solidFill>
                  <a:srgbClr val="163458"/>
                </a:solidFill>
                <a:latin typeface="Verdana" pitchFamily="34" charset="0"/>
              </a:rPr>
              <a:t>pregels</a:t>
            </a:r>
            <a:r>
              <a:rPr lang="en-GB" sz="2000" dirty="0">
                <a:solidFill>
                  <a:srgbClr val="163458"/>
                </a:solidFill>
                <a:latin typeface="Verdana" pitchFamily="34" charset="0"/>
              </a:rPr>
              <a:t>)</a:t>
            </a:r>
          </a:p>
        </p:txBody>
      </p:sp>
      <p:sp>
        <p:nvSpPr>
          <p:cNvPr id="233477" name="Rectangle 5"/>
          <p:cNvSpPr>
            <a:spLocks noChangeArrowheads="1"/>
          </p:cNvSpPr>
          <p:nvPr/>
        </p:nvSpPr>
        <p:spPr bwMode="auto">
          <a:xfrm>
            <a:off x="457200" y="1700808"/>
            <a:ext cx="7772400" cy="609600"/>
          </a:xfrm>
          <a:prstGeom prst="rect">
            <a:avLst/>
          </a:prstGeom>
          <a:noFill/>
          <a:ln w="9525">
            <a:noFill/>
            <a:miter lim="800000"/>
            <a:headEnd/>
            <a:tailEnd/>
          </a:ln>
          <a:effectLst/>
        </p:spPr>
        <p:txBody>
          <a:bodyPr/>
          <a:lstStyle/>
          <a:p>
            <a:pPr>
              <a:spcBef>
                <a:spcPct val="20000"/>
              </a:spcBef>
            </a:pPr>
            <a:endParaRPr lang="en-US" sz="2000" b="1" u="sng" dirty="0">
              <a:solidFill>
                <a:schemeClr val="tx2"/>
              </a:solidFill>
              <a:latin typeface="Verdan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a:spLocks noGrp="1"/>
          </p:cNvSpPr>
          <p:nvPr>
            <p:ph type="sldNum" sz="quarter" idx="4"/>
          </p:nvPr>
        </p:nvSpPr>
        <p:spPr>
          <a:xfrm>
            <a:off x="7214137" y="6572272"/>
            <a:ext cx="1905000" cy="314348"/>
          </a:xfrm>
        </p:spPr>
        <p:txBody>
          <a:bodyPr/>
          <a:lstStyle/>
          <a:p>
            <a:fld id="{80C70C72-F737-467F-B95D-5995B4A783AB}" type="slidenum">
              <a:rPr lang="es-ES"/>
              <a:pPr/>
              <a:t>32</a:t>
            </a:fld>
            <a:endParaRPr lang="es-ES"/>
          </a:p>
        </p:txBody>
      </p:sp>
      <p:sp>
        <p:nvSpPr>
          <p:cNvPr id="223235" name="Rectangle 3"/>
          <p:cNvSpPr>
            <a:spLocks noGrp="1" noChangeArrowheads="1"/>
          </p:cNvSpPr>
          <p:nvPr>
            <p:ph type="title"/>
          </p:nvPr>
        </p:nvSpPr>
        <p:spPr/>
        <p:txBody>
          <a:bodyPr/>
          <a:lstStyle/>
          <a:p>
            <a:pPr algn="ctr"/>
            <a:r>
              <a:rPr lang="en-GB" sz="2400" dirty="0"/>
              <a:t>TOLSA ORGANOCLAYS</a:t>
            </a:r>
            <a:br>
              <a:rPr lang="en-GB" dirty="0"/>
            </a:br>
            <a:r>
              <a:rPr lang="en-GB" dirty="0"/>
              <a:t>Rheological additives for organic systems</a:t>
            </a:r>
          </a:p>
        </p:txBody>
      </p:sp>
      <p:graphicFrame>
        <p:nvGraphicFramePr>
          <p:cNvPr id="2" name="1 Tabla"/>
          <p:cNvGraphicFramePr>
            <a:graphicFrameLocks noGrp="1"/>
          </p:cNvGraphicFramePr>
          <p:nvPr>
            <p:extLst>
              <p:ext uri="{D42A27DB-BD31-4B8C-83A1-F6EECF244321}">
                <p14:modId xmlns:p14="http://schemas.microsoft.com/office/powerpoint/2010/main" val="4184441930"/>
              </p:ext>
            </p:extLst>
          </p:nvPr>
        </p:nvGraphicFramePr>
        <p:xfrm>
          <a:off x="251521" y="1772816"/>
          <a:ext cx="8640960" cy="3732554"/>
        </p:xfrm>
        <a:graphic>
          <a:graphicData uri="http://schemas.openxmlformats.org/drawingml/2006/table">
            <a:tbl>
              <a:tblPr firstRow="1" bandRow="1">
                <a:tableStyleId>{22838BEF-8BB2-4498-84A7-C5851F593DF1}</a:tableStyleId>
              </a:tblPr>
              <a:tblGrid>
                <a:gridCol w="1605835">
                  <a:extLst>
                    <a:ext uri="{9D8B030D-6E8A-4147-A177-3AD203B41FA5}">
                      <a16:colId xmlns:a16="http://schemas.microsoft.com/office/drawing/2014/main" val="20000"/>
                    </a:ext>
                  </a:extLst>
                </a:gridCol>
                <a:gridCol w="1285884">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1071570">
                  <a:extLst>
                    <a:ext uri="{9D8B030D-6E8A-4147-A177-3AD203B41FA5}">
                      <a16:colId xmlns:a16="http://schemas.microsoft.com/office/drawing/2014/main" val="20003"/>
                    </a:ext>
                  </a:extLst>
                </a:gridCol>
                <a:gridCol w="1214446">
                  <a:extLst>
                    <a:ext uri="{9D8B030D-6E8A-4147-A177-3AD203B41FA5}">
                      <a16:colId xmlns:a16="http://schemas.microsoft.com/office/drawing/2014/main" val="20004"/>
                    </a:ext>
                  </a:extLst>
                </a:gridCol>
                <a:gridCol w="879486">
                  <a:extLst>
                    <a:ext uri="{9D8B030D-6E8A-4147-A177-3AD203B41FA5}">
                      <a16:colId xmlns:a16="http://schemas.microsoft.com/office/drawing/2014/main" val="20005"/>
                    </a:ext>
                  </a:extLst>
                </a:gridCol>
                <a:gridCol w="1512169">
                  <a:extLst>
                    <a:ext uri="{9D8B030D-6E8A-4147-A177-3AD203B41FA5}">
                      <a16:colId xmlns:a16="http://schemas.microsoft.com/office/drawing/2014/main" val="20006"/>
                    </a:ext>
                  </a:extLst>
                </a:gridCol>
              </a:tblGrid>
              <a:tr h="936104">
                <a:tc>
                  <a:txBody>
                    <a:bodyPr/>
                    <a:lstStyle/>
                    <a:p>
                      <a:r>
                        <a:rPr lang="es-ES" sz="1200" dirty="0">
                          <a:solidFill>
                            <a:schemeClr val="bg1">
                              <a:lumMod val="85000"/>
                            </a:schemeClr>
                          </a:solidFill>
                        </a:rPr>
                        <a:t>Serie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s-ES" sz="1200" dirty="0" err="1">
                          <a:solidFill>
                            <a:schemeClr val="bg1">
                              <a:lumMod val="85000"/>
                            </a:schemeClr>
                          </a:solidFill>
                        </a:rPr>
                        <a:t>Nature</a:t>
                      </a:r>
                      <a:endParaRPr lang="es-ES" sz="1200" dirty="0">
                        <a:solidFill>
                          <a:schemeClr val="bg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s-ES" sz="1200" dirty="0">
                          <a:solidFill>
                            <a:schemeClr val="bg1">
                              <a:lumMod val="85000"/>
                            </a:schemeClr>
                          </a:solidFill>
                        </a:rPr>
                        <a:t>Polar </a:t>
                      </a:r>
                      <a:r>
                        <a:rPr lang="es-ES" sz="1200" dirty="0" err="1">
                          <a:solidFill>
                            <a:schemeClr val="bg1">
                              <a:lumMod val="85000"/>
                            </a:schemeClr>
                          </a:solidFill>
                        </a:rPr>
                        <a:t>Activator</a:t>
                      </a:r>
                      <a:endParaRPr lang="es-ES" sz="1200" dirty="0">
                        <a:solidFill>
                          <a:schemeClr val="bg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s-ES" sz="1200" dirty="0" err="1">
                          <a:solidFill>
                            <a:schemeClr val="bg1">
                              <a:lumMod val="85000"/>
                            </a:schemeClr>
                          </a:solidFill>
                        </a:rPr>
                        <a:t>Self-dispesing</a:t>
                      </a:r>
                      <a:endParaRPr lang="es-ES" sz="1200" dirty="0">
                        <a:solidFill>
                          <a:schemeClr val="bg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s-ES" sz="1200" dirty="0" err="1">
                          <a:solidFill>
                            <a:schemeClr val="bg1">
                              <a:lumMod val="85000"/>
                            </a:schemeClr>
                          </a:solidFill>
                        </a:rPr>
                        <a:t>Is</a:t>
                      </a:r>
                      <a:r>
                        <a:rPr lang="es-ES" sz="1200" dirty="0">
                          <a:solidFill>
                            <a:schemeClr val="bg1">
                              <a:lumMod val="85000"/>
                            </a:schemeClr>
                          </a:solidFill>
                        </a:rPr>
                        <a:t> </a:t>
                      </a:r>
                      <a:r>
                        <a:rPr lang="es-ES" sz="1200" dirty="0" err="1">
                          <a:solidFill>
                            <a:schemeClr val="bg1">
                              <a:lumMod val="85000"/>
                            </a:schemeClr>
                          </a:solidFill>
                        </a:rPr>
                        <a:t>it</a:t>
                      </a:r>
                      <a:r>
                        <a:rPr lang="es-ES" sz="1200" dirty="0">
                          <a:solidFill>
                            <a:schemeClr val="bg1">
                              <a:lumMod val="85000"/>
                            </a:schemeClr>
                          </a:solidFill>
                        </a:rPr>
                        <a:t> </a:t>
                      </a:r>
                      <a:r>
                        <a:rPr lang="es-ES" sz="1200" dirty="0" err="1">
                          <a:solidFill>
                            <a:schemeClr val="bg1">
                              <a:lumMod val="85000"/>
                            </a:schemeClr>
                          </a:solidFill>
                        </a:rPr>
                        <a:t>possible</a:t>
                      </a:r>
                      <a:endParaRPr lang="es-ES" sz="1200" dirty="0">
                        <a:solidFill>
                          <a:schemeClr val="bg1">
                            <a:lumMod val="85000"/>
                          </a:schemeClr>
                        </a:solidFill>
                      </a:endParaRPr>
                    </a:p>
                    <a:p>
                      <a:pPr algn="ctr"/>
                      <a:r>
                        <a:rPr lang="es-ES" sz="1200" dirty="0" err="1">
                          <a:solidFill>
                            <a:schemeClr val="bg1">
                              <a:lumMod val="85000"/>
                            </a:schemeClr>
                          </a:solidFill>
                        </a:rPr>
                        <a:t>To</a:t>
                      </a:r>
                      <a:r>
                        <a:rPr lang="es-ES" sz="1200" dirty="0">
                          <a:solidFill>
                            <a:schemeClr val="bg1">
                              <a:lumMod val="85000"/>
                            </a:schemeClr>
                          </a:solidFill>
                        </a:rPr>
                        <a:t> Pregel?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s-ES" sz="1200" dirty="0">
                          <a:solidFill>
                            <a:schemeClr val="bg1">
                              <a:lumMod val="85000"/>
                            </a:schemeClr>
                          </a:solidFill>
                        </a:rPr>
                        <a:t>Grades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s-ES" sz="1200" dirty="0" err="1">
                          <a:solidFill>
                            <a:schemeClr val="bg1">
                              <a:lumMod val="85000"/>
                            </a:schemeClr>
                          </a:solidFill>
                        </a:rPr>
                        <a:t>Polarity</a:t>
                      </a:r>
                      <a:endParaRPr lang="es-ES" sz="1200" dirty="0">
                        <a:solidFill>
                          <a:schemeClr val="bg1">
                            <a:lumMod val="8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1224136">
                <a:tc>
                  <a:txBody>
                    <a:bodyPr/>
                    <a:lstStyle/>
                    <a:p>
                      <a:r>
                        <a:rPr lang="es-ES" sz="1600" b="1" dirty="0" err="1"/>
                        <a:t>Pangel</a:t>
                      </a:r>
                      <a:r>
                        <a:rPr lang="es-ES" sz="1600" b="1" dirty="0"/>
                        <a:t> 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s-ES" sz="1600" dirty="0" err="1"/>
                        <a:t>Organo</a:t>
                      </a:r>
                      <a:r>
                        <a:rPr lang="es-ES" sz="1600" dirty="0"/>
                        <a:t>-</a:t>
                      </a:r>
                      <a:r>
                        <a:rPr lang="es-ES" sz="1600" b="1" dirty="0"/>
                        <a:t>sepiolite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s-ES" sz="1600" dirty="0"/>
                        <a:t>No </a:t>
                      </a:r>
                      <a:r>
                        <a:rPr lang="es-ES" sz="1600" dirty="0" err="1"/>
                        <a:t>need</a:t>
                      </a:r>
                      <a:r>
                        <a:rPr lang="es-ES" sz="1600" dirty="0"/>
                        <a:t> </a:t>
                      </a:r>
                      <a:r>
                        <a:rPr lang="es-ES" sz="1600" dirty="0" err="1"/>
                        <a:t>but</a:t>
                      </a:r>
                      <a:r>
                        <a:rPr lang="es-ES" sz="1600" dirty="0"/>
                        <a:t> </a:t>
                      </a:r>
                      <a:r>
                        <a:rPr lang="es-ES" sz="1600" dirty="0" err="1"/>
                        <a:t>they</a:t>
                      </a:r>
                      <a:r>
                        <a:rPr lang="es-ES" sz="1600" dirty="0"/>
                        <a:t> can</a:t>
                      </a:r>
                      <a:r>
                        <a:rPr lang="es-ES" sz="1600" baseline="0" dirty="0"/>
                        <a:t> be </a:t>
                      </a:r>
                      <a:r>
                        <a:rPr lang="es-ES" sz="1600" baseline="0" dirty="0" err="1"/>
                        <a:t>used</a:t>
                      </a:r>
                      <a:endParaRPr lang="es-E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s-ES" sz="1600" dirty="0"/>
                        <a:t>Yes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s-ES" sz="1600" dirty="0"/>
                        <a:t>Yes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s-ES" sz="1600" dirty="0"/>
                        <a:t>B5</a:t>
                      </a:r>
                    </a:p>
                    <a:p>
                      <a:pPr algn="ctr"/>
                      <a:r>
                        <a:rPr lang="es-ES" sz="1600" dirty="0"/>
                        <a:t>B10</a:t>
                      </a:r>
                    </a:p>
                    <a:p>
                      <a:pPr algn="ctr"/>
                      <a:r>
                        <a:rPr lang="es-ES" sz="1600" dirty="0"/>
                        <a:t>B20</a:t>
                      </a:r>
                    </a:p>
                    <a:p>
                      <a:pPr algn="ctr"/>
                      <a:r>
                        <a:rPr lang="es-ES" sz="1600" dirty="0"/>
                        <a:t>B40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s-ES" sz="1600" dirty="0" err="1"/>
                        <a:t>Very</a:t>
                      </a:r>
                      <a:r>
                        <a:rPr lang="es-ES" sz="1600" baseline="0" dirty="0"/>
                        <a:t> </a:t>
                      </a:r>
                      <a:r>
                        <a:rPr lang="es-ES" sz="1600" baseline="0" dirty="0" err="1"/>
                        <a:t>Low</a:t>
                      </a:r>
                      <a:endParaRPr lang="es-ES" sz="1600" baseline="0" dirty="0"/>
                    </a:p>
                    <a:p>
                      <a:pPr algn="ctr"/>
                      <a:r>
                        <a:rPr lang="es-ES" sz="1600" baseline="0" dirty="0" err="1"/>
                        <a:t>Low</a:t>
                      </a:r>
                      <a:endParaRPr lang="es-ES" sz="1600" baseline="0" dirty="0"/>
                    </a:p>
                    <a:p>
                      <a:pPr algn="ctr"/>
                      <a:r>
                        <a:rPr lang="es-ES" sz="1600" baseline="0" dirty="0"/>
                        <a:t>Medium-</a:t>
                      </a:r>
                      <a:r>
                        <a:rPr lang="es-ES" sz="1600" baseline="0" dirty="0" err="1"/>
                        <a:t>Low</a:t>
                      </a:r>
                      <a:endParaRPr lang="es-ES" sz="1600" baseline="0" dirty="0"/>
                    </a:p>
                    <a:p>
                      <a:pPr algn="ctr"/>
                      <a:r>
                        <a:rPr lang="es-ES" sz="1600" baseline="0" dirty="0"/>
                        <a:t>High</a:t>
                      </a:r>
                      <a:endParaRPr lang="es-E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786157">
                <a:tc>
                  <a:txBody>
                    <a:bodyPr/>
                    <a:lstStyle/>
                    <a:p>
                      <a:r>
                        <a:rPr lang="es-ES" sz="1600" b="1" dirty="0" err="1"/>
                        <a:t>Pangel</a:t>
                      </a:r>
                      <a:r>
                        <a:rPr lang="es-ES" sz="1600" b="1" dirty="0"/>
                        <a:t> OM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s-ES" sz="1600" dirty="0" err="1"/>
                        <a:t>Organo-</a:t>
                      </a:r>
                      <a:r>
                        <a:rPr lang="es-ES" sz="1600" b="1" dirty="0" err="1"/>
                        <a:t>bentonite</a:t>
                      </a:r>
                      <a:endParaRPr lang="es-E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s-ES" sz="1600" dirty="0"/>
                        <a:t>Yes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s-ES" sz="16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s-ES" sz="1600" dirty="0"/>
                        <a:t>Yes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s-ES" sz="1600" dirty="0"/>
                        <a:t>OM4</a:t>
                      </a:r>
                    </a:p>
                    <a:p>
                      <a:pPr algn="ctr"/>
                      <a:r>
                        <a:rPr lang="es-ES" sz="1600" dirty="0"/>
                        <a:t>OM8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s-ES" sz="1600" dirty="0" err="1"/>
                        <a:t>Low</a:t>
                      </a:r>
                      <a:endParaRPr lang="es-ES" sz="1600" dirty="0"/>
                    </a:p>
                    <a:p>
                      <a:pPr algn="ctr"/>
                      <a:r>
                        <a:rPr lang="es-ES" sz="1600" dirty="0"/>
                        <a:t>Medium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786157">
                <a:tc>
                  <a:txBody>
                    <a:bodyPr/>
                    <a:lstStyle/>
                    <a:p>
                      <a:r>
                        <a:rPr lang="es-ES" sz="1600" b="1" dirty="0" err="1"/>
                        <a:t>Pangel</a:t>
                      </a:r>
                      <a:r>
                        <a:rPr lang="es-ES" sz="1600" b="1" dirty="0"/>
                        <a:t> OMD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err="1"/>
                        <a:t>Organo-</a:t>
                      </a:r>
                      <a:r>
                        <a:rPr lang="es-ES" sz="1600" b="1" dirty="0" err="1"/>
                        <a:t>bentonite</a:t>
                      </a:r>
                      <a:endParaRPr lang="es-E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s-ES" sz="16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s-ES" sz="1600" dirty="0"/>
                        <a:t>Yes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s-ES" sz="16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s-ES" sz="1600" dirty="0"/>
                        <a:t>OMD1</a:t>
                      </a:r>
                    </a:p>
                    <a:p>
                      <a:pPr algn="ctr"/>
                      <a:r>
                        <a:rPr lang="es-ES" sz="1600" dirty="0"/>
                        <a:t>OMD2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s-ES" sz="1600" dirty="0" err="1"/>
                        <a:t>Low</a:t>
                      </a:r>
                      <a:r>
                        <a:rPr lang="es-ES" sz="1600" dirty="0"/>
                        <a:t>-Medium</a:t>
                      </a:r>
                    </a:p>
                    <a:p>
                      <a:pPr algn="ctr"/>
                      <a:r>
                        <a:rPr lang="es-ES" sz="1600" dirty="0"/>
                        <a:t>High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72924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4"/>
          </p:nvPr>
        </p:nvSpPr>
        <p:spPr>
          <a:xfrm>
            <a:off x="7214137" y="6572272"/>
            <a:ext cx="1905000" cy="314348"/>
          </a:xfrm>
        </p:spPr>
        <p:txBody>
          <a:bodyPr/>
          <a:lstStyle/>
          <a:p>
            <a:fld id="{CFF39887-2280-4DF1-9EF7-E676F16AB871}" type="slidenum">
              <a:rPr lang="es-ES"/>
              <a:pPr/>
              <a:t>33</a:t>
            </a:fld>
            <a:endParaRPr lang="es-ES"/>
          </a:p>
        </p:txBody>
      </p:sp>
      <p:sp>
        <p:nvSpPr>
          <p:cNvPr id="241666" name="Rectangle 2"/>
          <p:cNvSpPr>
            <a:spLocks noGrp="1" noChangeArrowheads="1"/>
          </p:cNvSpPr>
          <p:nvPr>
            <p:ph type="title"/>
          </p:nvPr>
        </p:nvSpPr>
        <p:spPr/>
        <p:txBody>
          <a:bodyPr/>
          <a:lstStyle/>
          <a:p>
            <a:r>
              <a:rPr lang="es-ES"/>
              <a:t>Selection Chart for organic media</a:t>
            </a:r>
          </a:p>
        </p:txBody>
      </p:sp>
      <p:pic>
        <p:nvPicPr>
          <p:cNvPr id="241668" name="Picture 4"/>
          <p:cNvPicPr>
            <a:picLocks noChangeAspect="1" noChangeArrowheads="1"/>
          </p:cNvPicPr>
          <p:nvPr/>
        </p:nvPicPr>
        <p:blipFill>
          <a:blip r:embed="rId2" cstate="print"/>
          <a:srcRect/>
          <a:stretch>
            <a:fillRect/>
          </a:stretch>
        </p:blipFill>
        <p:spPr bwMode="auto">
          <a:xfrm>
            <a:off x="915988" y="1165225"/>
            <a:ext cx="7505700" cy="4724400"/>
          </a:xfrm>
          <a:prstGeom prst="rect">
            <a:avLst/>
          </a:prstGeom>
          <a:noFill/>
          <a:ln w="9525">
            <a:noFill/>
            <a:miter lim="800000"/>
            <a:headEnd/>
            <a:tailEnd/>
          </a:ln>
          <a:effectLst/>
        </p:spPr>
      </p:pic>
    </p:spTree>
    <p:extLst>
      <p:ext uri="{BB962C8B-B14F-4D97-AF65-F5344CB8AC3E}">
        <p14:creationId xmlns:p14="http://schemas.microsoft.com/office/powerpoint/2010/main" val="1379215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5 Marcador de número de diapositiva"/>
          <p:cNvSpPr>
            <a:spLocks noGrp="1"/>
          </p:cNvSpPr>
          <p:nvPr>
            <p:ph type="sldNum" sz="quarter" idx="4"/>
          </p:nvPr>
        </p:nvSpPr>
        <p:spPr>
          <a:xfrm>
            <a:off x="7214137" y="6572272"/>
            <a:ext cx="1905000" cy="314348"/>
          </a:xfrm>
        </p:spPr>
        <p:txBody>
          <a:bodyPr/>
          <a:lstStyle/>
          <a:p>
            <a:fld id="{8D6C2E27-DD6C-4870-BC89-C78B6540B040}" type="slidenum">
              <a:rPr lang="es-ES"/>
              <a:pPr/>
              <a:t>34</a:t>
            </a:fld>
            <a:endParaRPr lang="es-ES"/>
          </a:p>
        </p:txBody>
      </p:sp>
      <p:sp>
        <p:nvSpPr>
          <p:cNvPr id="235522" name="Rectangle 2"/>
          <p:cNvSpPr>
            <a:spLocks noGrp="1" noChangeArrowheads="1"/>
          </p:cNvSpPr>
          <p:nvPr>
            <p:ph type="title"/>
          </p:nvPr>
        </p:nvSpPr>
        <p:spPr/>
        <p:txBody>
          <a:bodyPr/>
          <a:lstStyle/>
          <a:p>
            <a:r>
              <a:rPr lang="en-GB" dirty="0"/>
              <a:t>Additives for solvent-borne systems</a:t>
            </a:r>
          </a:p>
        </p:txBody>
      </p:sp>
      <p:sp>
        <p:nvSpPr>
          <p:cNvPr id="235523" name="Rectangle 3"/>
          <p:cNvSpPr>
            <a:spLocks noChangeArrowheads="1"/>
          </p:cNvSpPr>
          <p:nvPr/>
        </p:nvSpPr>
        <p:spPr bwMode="auto">
          <a:xfrm>
            <a:off x="1041400" y="1985963"/>
            <a:ext cx="1806575" cy="771525"/>
          </a:xfrm>
          <a:prstGeom prst="rect">
            <a:avLst/>
          </a:prstGeom>
          <a:solidFill>
            <a:srgbClr val="FFFF99"/>
          </a:solidFill>
          <a:ln w="9525">
            <a:noFill/>
            <a:miter lim="800000"/>
            <a:headEnd/>
            <a:tailEnd/>
          </a:ln>
        </p:spPr>
        <p:txBody>
          <a:bodyPr/>
          <a:lstStyle/>
          <a:p>
            <a:endParaRPr lang="es-ES"/>
          </a:p>
        </p:txBody>
      </p:sp>
      <p:sp>
        <p:nvSpPr>
          <p:cNvPr id="235524" name="Rectangle 4"/>
          <p:cNvSpPr>
            <a:spLocks noChangeArrowheads="1"/>
          </p:cNvSpPr>
          <p:nvPr/>
        </p:nvSpPr>
        <p:spPr bwMode="auto">
          <a:xfrm>
            <a:off x="1093788" y="2189163"/>
            <a:ext cx="1701800" cy="771525"/>
          </a:xfrm>
          <a:prstGeom prst="rect">
            <a:avLst/>
          </a:prstGeom>
          <a:solidFill>
            <a:srgbClr val="FFFF99"/>
          </a:solidFill>
          <a:ln w="9525">
            <a:noFill/>
            <a:miter lim="800000"/>
            <a:headEnd/>
            <a:tailEnd/>
          </a:ln>
        </p:spPr>
        <p:txBody>
          <a:bodyPr anchor="ctr"/>
          <a:lstStyle/>
          <a:p>
            <a:pPr algn="ctr" eaLnBrk="0" hangingPunct="0"/>
            <a:r>
              <a:rPr lang="en-GB" sz="1500" b="1">
                <a:solidFill>
                  <a:srgbClr val="0000FF"/>
                </a:solidFill>
                <a:latin typeface="Arial" charset="0"/>
                <a:cs typeface="Times New Roman" pitchFamily="18" charset="0"/>
              </a:rPr>
              <a:t>Low Polarity</a:t>
            </a:r>
            <a:endParaRPr lang="es-ES_tradnl" sz="1500">
              <a:latin typeface="Arial" charset="0"/>
              <a:cs typeface="Times New Roman" pitchFamily="18" charset="0"/>
            </a:endParaRPr>
          </a:p>
          <a:p>
            <a:pPr algn="ctr" eaLnBrk="0" hangingPunct="0"/>
            <a:r>
              <a:rPr lang="en-GB" sz="3200">
                <a:solidFill>
                  <a:srgbClr val="000000"/>
                </a:solidFill>
                <a:latin typeface="Arial" charset="0"/>
                <a:cs typeface="Times New Roman" pitchFamily="18" charset="0"/>
              </a:rPr>
              <a:t> </a:t>
            </a:r>
            <a:endParaRPr lang="es-ES_tradnl" sz="1500">
              <a:latin typeface="Arial" charset="0"/>
              <a:cs typeface="Times New Roman" pitchFamily="18" charset="0"/>
            </a:endParaRPr>
          </a:p>
          <a:p>
            <a:pPr eaLnBrk="0" hangingPunct="0"/>
            <a:endParaRPr lang="es-ES_tradnl" sz="2400">
              <a:latin typeface="Arial" charset="0"/>
              <a:cs typeface="Arial" charset="0"/>
            </a:endParaRPr>
          </a:p>
        </p:txBody>
      </p:sp>
      <p:sp>
        <p:nvSpPr>
          <p:cNvPr id="235525" name="Rectangle 5"/>
          <p:cNvSpPr>
            <a:spLocks noChangeArrowheads="1"/>
          </p:cNvSpPr>
          <p:nvPr/>
        </p:nvSpPr>
        <p:spPr bwMode="auto">
          <a:xfrm>
            <a:off x="2847975" y="1981200"/>
            <a:ext cx="3613150" cy="771525"/>
          </a:xfrm>
          <a:prstGeom prst="rect">
            <a:avLst/>
          </a:prstGeom>
          <a:solidFill>
            <a:srgbClr val="FFCC99"/>
          </a:solidFill>
          <a:ln w="9525">
            <a:noFill/>
            <a:miter lim="800000"/>
            <a:headEnd/>
            <a:tailEnd/>
          </a:ln>
        </p:spPr>
        <p:txBody>
          <a:bodyPr/>
          <a:lstStyle/>
          <a:p>
            <a:endParaRPr lang="es-ES"/>
          </a:p>
        </p:txBody>
      </p:sp>
      <p:sp>
        <p:nvSpPr>
          <p:cNvPr id="235526" name="Rectangle 6"/>
          <p:cNvSpPr>
            <a:spLocks noChangeArrowheads="1"/>
          </p:cNvSpPr>
          <p:nvPr/>
        </p:nvSpPr>
        <p:spPr bwMode="auto">
          <a:xfrm>
            <a:off x="2900363" y="2198688"/>
            <a:ext cx="3508375" cy="771525"/>
          </a:xfrm>
          <a:prstGeom prst="rect">
            <a:avLst/>
          </a:prstGeom>
          <a:solidFill>
            <a:srgbClr val="FFCC99"/>
          </a:solidFill>
          <a:ln w="9525">
            <a:noFill/>
            <a:miter lim="800000"/>
            <a:headEnd/>
            <a:tailEnd/>
          </a:ln>
        </p:spPr>
        <p:txBody>
          <a:bodyPr anchor="ctr"/>
          <a:lstStyle/>
          <a:p>
            <a:pPr algn="ctr" eaLnBrk="0" hangingPunct="0"/>
            <a:r>
              <a:rPr lang="en-GB" sz="1500" b="1">
                <a:solidFill>
                  <a:srgbClr val="0000FF"/>
                </a:solidFill>
                <a:latin typeface="Arial" charset="0"/>
                <a:cs typeface="Times New Roman" pitchFamily="18" charset="0"/>
              </a:rPr>
              <a:t>Intermediate Polarity</a:t>
            </a:r>
            <a:endParaRPr lang="es-ES_tradnl" sz="1500">
              <a:latin typeface="Arial" charset="0"/>
              <a:cs typeface="Times New Roman" pitchFamily="18" charset="0"/>
            </a:endParaRPr>
          </a:p>
          <a:p>
            <a:pPr algn="ctr" eaLnBrk="0" hangingPunct="0"/>
            <a:r>
              <a:rPr lang="en-GB" sz="3200">
                <a:solidFill>
                  <a:srgbClr val="000000"/>
                </a:solidFill>
                <a:latin typeface="Arial" charset="0"/>
                <a:cs typeface="Times New Roman" pitchFamily="18" charset="0"/>
              </a:rPr>
              <a:t> </a:t>
            </a:r>
            <a:endParaRPr lang="es-ES_tradnl" sz="1500">
              <a:latin typeface="Arial" charset="0"/>
              <a:cs typeface="Times New Roman" pitchFamily="18" charset="0"/>
            </a:endParaRPr>
          </a:p>
          <a:p>
            <a:pPr eaLnBrk="0" hangingPunct="0"/>
            <a:endParaRPr lang="es-ES_tradnl" sz="2400">
              <a:latin typeface="Arial" charset="0"/>
              <a:cs typeface="Arial" charset="0"/>
            </a:endParaRPr>
          </a:p>
        </p:txBody>
      </p:sp>
      <p:sp>
        <p:nvSpPr>
          <p:cNvPr id="235527" name="Rectangle 7"/>
          <p:cNvSpPr>
            <a:spLocks noChangeArrowheads="1"/>
          </p:cNvSpPr>
          <p:nvPr/>
        </p:nvSpPr>
        <p:spPr bwMode="auto">
          <a:xfrm>
            <a:off x="6461125" y="1981200"/>
            <a:ext cx="1806575" cy="771525"/>
          </a:xfrm>
          <a:prstGeom prst="rect">
            <a:avLst/>
          </a:prstGeom>
          <a:solidFill>
            <a:srgbClr val="99CCFF"/>
          </a:solidFill>
          <a:ln w="9525">
            <a:noFill/>
            <a:miter lim="800000"/>
            <a:headEnd/>
            <a:tailEnd/>
          </a:ln>
        </p:spPr>
        <p:txBody>
          <a:bodyPr/>
          <a:lstStyle/>
          <a:p>
            <a:endParaRPr lang="es-ES"/>
          </a:p>
        </p:txBody>
      </p:sp>
      <p:sp>
        <p:nvSpPr>
          <p:cNvPr id="235528" name="Rectangle 8"/>
          <p:cNvSpPr>
            <a:spLocks noChangeArrowheads="1"/>
          </p:cNvSpPr>
          <p:nvPr/>
        </p:nvSpPr>
        <p:spPr bwMode="auto">
          <a:xfrm>
            <a:off x="6511925" y="2198688"/>
            <a:ext cx="1703388" cy="771525"/>
          </a:xfrm>
          <a:prstGeom prst="rect">
            <a:avLst/>
          </a:prstGeom>
          <a:solidFill>
            <a:srgbClr val="99CCFF"/>
          </a:solidFill>
          <a:ln w="9525">
            <a:noFill/>
            <a:miter lim="800000"/>
            <a:headEnd/>
            <a:tailEnd/>
          </a:ln>
        </p:spPr>
        <p:txBody>
          <a:bodyPr anchor="ctr"/>
          <a:lstStyle/>
          <a:p>
            <a:pPr algn="ctr" eaLnBrk="0" hangingPunct="0"/>
            <a:r>
              <a:rPr lang="en-GB" sz="1500" b="1">
                <a:solidFill>
                  <a:srgbClr val="0000FF"/>
                </a:solidFill>
                <a:latin typeface="Arial" charset="0"/>
                <a:cs typeface="Times New Roman" pitchFamily="18" charset="0"/>
              </a:rPr>
              <a:t>High Polarity</a:t>
            </a:r>
            <a:endParaRPr lang="es-ES_tradnl" sz="1500">
              <a:latin typeface="Arial" charset="0"/>
              <a:cs typeface="Times New Roman" pitchFamily="18" charset="0"/>
            </a:endParaRPr>
          </a:p>
          <a:p>
            <a:pPr algn="ctr" eaLnBrk="0" hangingPunct="0"/>
            <a:r>
              <a:rPr lang="en-GB" sz="3200">
                <a:solidFill>
                  <a:srgbClr val="000000"/>
                </a:solidFill>
                <a:latin typeface="Arial" charset="0"/>
                <a:cs typeface="Times New Roman" pitchFamily="18" charset="0"/>
              </a:rPr>
              <a:t> </a:t>
            </a:r>
            <a:endParaRPr lang="es-ES_tradnl" sz="1500">
              <a:latin typeface="Arial" charset="0"/>
              <a:cs typeface="Times New Roman" pitchFamily="18" charset="0"/>
            </a:endParaRPr>
          </a:p>
          <a:p>
            <a:pPr eaLnBrk="0" hangingPunct="0"/>
            <a:endParaRPr lang="es-ES_tradnl" sz="2400">
              <a:latin typeface="Arial" charset="0"/>
              <a:cs typeface="Arial" charset="0"/>
            </a:endParaRPr>
          </a:p>
        </p:txBody>
      </p:sp>
      <p:sp>
        <p:nvSpPr>
          <p:cNvPr id="235529" name="Rectangle 9"/>
          <p:cNvSpPr>
            <a:spLocks noChangeArrowheads="1"/>
          </p:cNvSpPr>
          <p:nvPr/>
        </p:nvSpPr>
        <p:spPr bwMode="auto">
          <a:xfrm>
            <a:off x="1041400" y="2752725"/>
            <a:ext cx="1806575" cy="1501775"/>
          </a:xfrm>
          <a:prstGeom prst="rect">
            <a:avLst/>
          </a:prstGeom>
          <a:solidFill>
            <a:srgbClr val="FFFF99"/>
          </a:solidFill>
          <a:ln w="9525">
            <a:noFill/>
            <a:miter lim="800000"/>
            <a:headEnd/>
            <a:tailEnd/>
          </a:ln>
        </p:spPr>
        <p:txBody>
          <a:bodyPr/>
          <a:lstStyle/>
          <a:p>
            <a:endParaRPr lang="es-ES"/>
          </a:p>
        </p:txBody>
      </p:sp>
      <p:sp>
        <p:nvSpPr>
          <p:cNvPr id="235530" name="Rectangle 10"/>
          <p:cNvSpPr>
            <a:spLocks noChangeArrowheads="1"/>
          </p:cNvSpPr>
          <p:nvPr/>
        </p:nvSpPr>
        <p:spPr bwMode="auto">
          <a:xfrm>
            <a:off x="1093788" y="2351088"/>
            <a:ext cx="1701800" cy="1501775"/>
          </a:xfrm>
          <a:prstGeom prst="rect">
            <a:avLst/>
          </a:prstGeom>
          <a:solidFill>
            <a:srgbClr val="FFFF99"/>
          </a:solidFill>
          <a:ln w="9525">
            <a:noFill/>
            <a:miter lim="800000"/>
            <a:headEnd/>
            <a:tailEnd/>
          </a:ln>
        </p:spPr>
        <p:txBody>
          <a:bodyPr/>
          <a:lstStyle/>
          <a:p>
            <a:pPr algn="ctr" eaLnBrk="0" hangingPunct="0"/>
            <a:r>
              <a:rPr lang="en-GB" sz="1700" dirty="0">
                <a:solidFill>
                  <a:srgbClr val="000000"/>
                </a:solidFill>
                <a:latin typeface="Arial" charset="0"/>
                <a:cs typeface="Times New Roman" pitchFamily="18" charset="0"/>
              </a:rPr>
              <a:t>Lubricant greases, drilling </a:t>
            </a:r>
            <a:r>
              <a:rPr lang="en-GB" sz="1700" dirty="0" err="1">
                <a:solidFill>
                  <a:srgbClr val="000000"/>
                </a:solidFill>
                <a:latin typeface="Arial" charset="0"/>
                <a:cs typeface="Times New Roman" pitchFamily="18" charset="0"/>
              </a:rPr>
              <a:t>muds</a:t>
            </a:r>
            <a:r>
              <a:rPr lang="en-GB" sz="1700" dirty="0">
                <a:solidFill>
                  <a:srgbClr val="000000"/>
                </a:solidFill>
                <a:latin typeface="Arial" charset="0"/>
                <a:cs typeface="Times New Roman" pitchFamily="18" charset="0"/>
              </a:rPr>
              <a:t>...</a:t>
            </a:r>
            <a:endParaRPr lang="es-ES_tradnl" sz="1700" dirty="0">
              <a:latin typeface="Arial" charset="0"/>
              <a:cs typeface="Times New Roman" pitchFamily="18" charset="0"/>
            </a:endParaRPr>
          </a:p>
          <a:p>
            <a:pPr algn="just" eaLnBrk="0" hangingPunct="0"/>
            <a:r>
              <a:rPr lang="en-GB" sz="3200" dirty="0">
                <a:solidFill>
                  <a:srgbClr val="000000"/>
                </a:solidFill>
                <a:latin typeface="Arial" charset="0"/>
                <a:cs typeface="Times New Roman" pitchFamily="18" charset="0"/>
              </a:rPr>
              <a:t> </a:t>
            </a:r>
            <a:endParaRPr lang="es-ES_tradnl" sz="1500" dirty="0">
              <a:latin typeface="Arial" charset="0"/>
              <a:cs typeface="Times New Roman" pitchFamily="18" charset="0"/>
            </a:endParaRPr>
          </a:p>
          <a:p>
            <a:pPr eaLnBrk="0" hangingPunct="0"/>
            <a:endParaRPr lang="es-ES_tradnl" sz="2400" dirty="0">
              <a:latin typeface="Arial" charset="0"/>
              <a:cs typeface="Arial" charset="0"/>
            </a:endParaRPr>
          </a:p>
        </p:txBody>
      </p:sp>
      <p:sp>
        <p:nvSpPr>
          <p:cNvPr id="235531" name="Rectangle 11"/>
          <p:cNvSpPr>
            <a:spLocks noChangeArrowheads="1"/>
          </p:cNvSpPr>
          <p:nvPr/>
        </p:nvSpPr>
        <p:spPr bwMode="auto">
          <a:xfrm>
            <a:off x="2847975" y="2752725"/>
            <a:ext cx="1806575" cy="1501775"/>
          </a:xfrm>
          <a:prstGeom prst="rect">
            <a:avLst/>
          </a:prstGeom>
          <a:solidFill>
            <a:srgbClr val="FFCC99"/>
          </a:solidFill>
          <a:ln w="9525">
            <a:noFill/>
            <a:miter lim="800000"/>
            <a:headEnd/>
            <a:tailEnd/>
          </a:ln>
        </p:spPr>
        <p:txBody>
          <a:bodyPr/>
          <a:lstStyle/>
          <a:p>
            <a:endParaRPr lang="es-ES"/>
          </a:p>
        </p:txBody>
      </p:sp>
      <p:sp>
        <p:nvSpPr>
          <p:cNvPr id="235532" name="Rectangle 12"/>
          <p:cNvSpPr>
            <a:spLocks noChangeArrowheads="1"/>
          </p:cNvSpPr>
          <p:nvPr/>
        </p:nvSpPr>
        <p:spPr bwMode="auto">
          <a:xfrm>
            <a:off x="2900363" y="2351088"/>
            <a:ext cx="1701800" cy="1501775"/>
          </a:xfrm>
          <a:prstGeom prst="rect">
            <a:avLst/>
          </a:prstGeom>
          <a:solidFill>
            <a:srgbClr val="FFCC99"/>
          </a:solidFill>
          <a:ln w="9525">
            <a:noFill/>
            <a:miter lim="800000"/>
            <a:headEnd/>
            <a:tailEnd/>
          </a:ln>
        </p:spPr>
        <p:txBody>
          <a:bodyPr/>
          <a:lstStyle/>
          <a:p>
            <a:pPr algn="ctr" eaLnBrk="0" hangingPunct="0"/>
            <a:r>
              <a:rPr lang="en-GB" sz="1700" dirty="0">
                <a:solidFill>
                  <a:srgbClr val="000000"/>
                </a:solidFill>
                <a:latin typeface="Arial" charset="0"/>
                <a:cs typeface="Times New Roman" pitchFamily="18" charset="0"/>
              </a:rPr>
              <a:t>Alkyd and anticorrosive paints, offset inks, road paints, asphalts in solvents</a:t>
            </a:r>
            <a:endParaRPr lang="es-ES_tradnl" sz="1700" dirty="0">
              <a:solidFill>
                <a:srgbClr val="000000"/>
              </a:solidFill>
              <a:latin typeface="Arial" charset="0"/>
              <a:cs typeface="Times New Roman" pitchFamily="18" charset="0"/>
            </a:endParaRPr>
          </a:p>
          <a:p>
            <a:pPr algn="just" eaLnBrk="0" hangingPunct="0"/>
            <a:r>
              <a:rPr lang="en-GB" sz="3200" dirty="0">
                <a:solidFill>
                  <a:srgbClr val="000000"/>
                </a:solidFill>
                <a:latin typeface="Arial" charset="0"/>
                <a:cs typeface="Times New Roman" pitchFamily="18" charset="0"/>
              </a:rPr>
              <a:t> </a:t>
            </a:r>
            <a:endParaRPr lang="es-ES_tradnl" sz="1500" dirty="0">
              <a:latin typeface="Arial" charset="0"/>
              <a:cs typeface="Times New Roman" pitchFamily="18" charset="0"/>
            </a:endParaRPr>
          </a:p>
          <a:p>
            <a:pPr eaLnBrk="0" hangingPunct="0"/>
            <a:endParaRPr lang="es-ES_tradnl" sz="2400" dirty="0">
              <a:latin typeface="Arial" charset="0"/>
              <a:cs typeface="Arial" charset="0"/>
            </a:endParaRPr>
          </a:p>
        </p:txBody>
      </p:sp>
      <p:sp>
        <p:nvSpPr>
          <p:cNvPr id="235533" name="Rectangle 13"/>
          <p:cNvSpPr>
            <a:spLocks noChangeArrowheads="1"/>
          </p:cNvSpPr>
          <p:nvPr/>
        </p:nvSpPr>
        <p:spPr bwMode="auto">
          <a:xfrm>
            <a:off x="4654550" y="2752725"/>
            <a:ext cx="1806575" cy="1501775"/>
          </a:xfrm>
          <a:prstGeom prst="rect">
            <a:avLst/>
          </a:prstGeom>
          <a:solidFill>
            <a:srgbClr val="FFCC99"/>
          </a:solidFill>
          <a:ln w="9525">
            <a:noFill/>
            <a:miter lim="800000"/>
            <a:headEnd/>
            <a:tailEnd/>
          </a:ln>
        </p:spPr>
        <p:txBody>
          <a:bodyPr/>
          <a:lstStyle/>
          <a:p>
            <a:endParaRPr lang="es-ES"/>
          </a:p>
        </p:txBody>
      </p:sp>
      <p:sp>
        <p:nvSpPr>
          <p:cNvPr id="235534" name="Rectangle 14"/>
          <p:cNvSpPr>
            <a:spLocks noChangeArrowheads="1"/>
          </p:cNvSpPr>
          <p:nvPr/>
        </p:nvSpPr>
        <p:spPr bwMode="auto">
          <a:xfrm>
            <a:off x="4706938" y="2351088"/>
            <a:ext cx="1701800" cy="1690687"/>
          </a:xfrm>
          <a:prstGeom prst="rect">
            <a:avLst/>
          </a:prstGeom>
          <a:solidFill>
            <a:srgbClr val="FFCC99"/>
          </a:solidFill>
          <a:ln w="9525">
            <a:noFill/>
            <a:miter lim="800000"/>
            <a:headEnd/>
            <a:tailEnd/>
          </a:ln>
        </p:spPr>
        <p:txBody>
          <a:bodyPr/>
          <a:lstStyle/>
          <a:p>
            <a:pPr algn="ctr" eaLnBrk="0" hangingPunct="0"/>
            <a:r>
              <a:rPr lang="en-GB" sz="1700" dirty="0">
                <a:solidFill>
                  <a:srgbClr val="000000"/>
                </a:solidFill>
                <a:latin typeface="Arial" charset="0"/>
                <a:cs typeface="Times New Roman" pitchFamily="18" charset="0"/>
              </a:rPr>
              <a:t>Alkyd and anticorrosive paint, epoxy 2K, primers, unsaturated polyester, adhesives...</a:t>
            </a:r>
            <a:endParaRPr lang="es-ES_tradnl" sz="1700" dirty="0">
              <a:solidFill>
                <a:srgbClr val="000000"/>
              </a:solidFill>
              <a:latin typeface="Arial" charset="0"/>
              <a:cs typeface="Times New Roman" pitchFamily="18" charset="0"/>
            </a:endParaRPr>
          </a:p>
          <a:p>
            <a:pPr algn="just" eaLnBrk="0" hangingPunct="0"/>
            <a:r>
              <a:rPr lang="en-GB" sz="3200" dirty="0">
                <a:solidFill>
                  <a:srgbClr val="000000"/>
                </a:solidFill>
                <a:latin typeface="Arial" charset="0"/>
                <a:cs typeface="Times New Roman" pitchFamily="18" charset="0"/>
              </a:rPr>
              <a:t> </a:t>
            </a:r>
            <a:endParaRPr lang="es-ES_tradnl" sz="1500" dirty="0">
              <a:latin typeface="Arial" charset="0"/>
              <a:cs typeface="Times New Roman" pitchFamily="18" charset="0"/>
            </a:endParaRPr>
          </a:p>
          <a:p>
            <a:pPr eaLnBrk="0" hangingPunct="0"/>
            <a:endParaRPr lang="es-ES_tradnl" sz="2400" dirty="0">
              <a:latin typeface="Arial" charset="0"/>
              <a:cs typeface="Arial" charset="0"/>
            </a:endParaRPr>
          </a:p>
        </p:txBody>
      </p:sp>
      <p:sp>
        <p:nvSpPr>
          <p:cNvPr id="235535" name="Rectangle 15"/>
          <p:cNvSpPr>
            <a:spLocks noChangeArrowheads="1"/>
          </p:cNvSpPr>
          <p:nvPr/>
        </p:nvSpPr>
        <p:spPr bwMode="auto">
          <a:xfrm>
            <a:off x="6461125" y="2752725"/>
            <a:ext cx="1806575" cy="1501775"/>
          </a:xfrm>
          <a:prstGeom prst="rect">
            <a:avLst/>
          </a:prstGeom>
          <a:solidFill>
            <a:srgbClr val="99CCFF"/>
          </a:solidFill>
          <a:ln w="9525">
            <a:noFill/>
            <a:miter lim="800000"/>
            <a:headEnd/>
            <a:tailEnd/>
          </a:ln>
        </p:spPr>
        <p:txBody>
          <a:bodyPr/>
          <a:lstStyle/>
          <a:p>
            <a:endParaRPr lang="es-ES"/>
          </a:p>
        </p:txBody>
      </p:sp>
      <p:sp>
        <p:nvSpPr>
          <p:cNvPr id="235536" name="Rectangle 16"/>
          <p:cNvSpPr>
            <a:spLocks noChangeArrowheads="1"/>
          </p:cNvSpPr>
          <p:nvPr/>
        </p:nvSpPr>
        <p:spPr bwMode="auto">
          <a:xfrm>
            <a:off x="6511925" y="2351088"/>
            <a:ext cx="1703388" cy="1501775"/>
          </a:xfrm>
          <a:prstGeom prst="rect">
            <a:avLst/>
          </a:prstGeom>
          <a:solidFill>
            <a:srgbClr val="99CCFF"/>
          </a:solidFill>
          <a:ln w="9525">
            <a:noFill/>
            <a:miter lim="800000"/>
            <a:headEnd/>
            <a:tailEnd/>
          </a:ln>
        </p:spPr>
        <p:txBody>
          <a:bodyPr/>
          <a:lstStyle/>
          <a:p>
            <a:pPr algn="ctr" eaLnBrk="0" hangingPunct="0"/>
            <a:r>
              <a:rPr lang="en-GB" sz="1700" dirty="0">
                <a:solidFill>
                  <a:srgbClr val="000000"/>
                </a:solidFill>
                <a:latin typeface="Arial" charset="0"/>
                <a:cs typeface="Times New Roman" pitchFamily="18" charset="0"/>
              </a:rPr>
              <a:t>Adhesives, foundry coatings, paint strippers, Acetone based road paints...</a:t>
            </a:r>
            <a:endParaRPr lang="es-ES_tradnl" sz="1700" dirty="0">
              <a:solidFill>
                <a:srgbClr val="000000"/>
              </a:solidFill>
              <a:latin typeface="Arial" charset="0"/>
              <a:cs typeface="Times New Roman" pitchFamily="18" charset="0"/>
            </a:endParaRPr>
          </a:p>
          <a:p>
            <a:pPr algn="just" eaLnBrk="0" hangingPunct="0"/>
            <a:r>
              <a:rPr lang="en-GB" sz="3200" dirty="0">
                <a:solidFill>
                  <a:srgbClr val="000000"/>
                </a:solidFill>
                <a:latin typeface="Arial" charset="0"/>
                <a:cs typeface="Times New Roman" pitchFamily="18" charset="0"/>
              </a:rPr>
              <a:t> </a:t>
            </a:r>
            <a:endParaRPr lang="es-ES_tradnl" sz="1500" dirty="0">
              <a:latin typeface="Arial" charset="0"/>
              <a:cs typeface="Times New Roman" pitchFamily="18" charset="0"/>
            </a:endParaRPr>
          </a:p>
          <a:p>
            <a:pPr eaLnBrk="0" hangingPunct="0"/>
            <a:endParaRPr lang="es-ES_tradnl" sz="2400" dirty="0">
              <a:latin typeface="Arial" charset="0"/>
              <a:cs typeface="Arial" charset="0"/>
            </a:endParaRPr>
          </a:p>
        </p:txBody>
      </p:sp>
      <p:sp>
        <p:nvSpPr>
          <p:cNvPr id="235537" name="Rectangle 17"/>
          <p:cNvSpPr>
            <a:spLocks noChangeArrowheads="1"/>
          </p:cNvSpPr>
          <p:nvPr/>
        </p:nvSpPr>
        <p:spPr bwMode="auto">
          <a:xfrm>
            <a:off x="1041400" y="4254500"/>
            <a:ext cx="1806575" cy="1238250"/>
          </a:xfrm>
          <a:prstGeom prst="rect">
            <a:avLst/>
          </a:prstGeom>
          <a:solidFill>
            <a:srgbClr val="FFFF99"/>
          </a:solidFill>
          <a:ln w="9525">
            <a:noFill/>
            <a:miter lim="800000"/>
            <a:headEnd/>
            <a:tailEnd/>
          </a:ln>
        </p:spPr>
        <p:txBody>
          <a:bodyPr/>
          <a:lstStyle/>
          <a:p>
            <a:endParaRPr lang="es-ES"/>
          </a:p>
        </p:txBody>
      </p:sp>
      <p:sp>
        <p:nvSpPr>
          <p:cNvPr id="235538" name="Rectangle 18"/>
          <p:cNvSpPr>
            <a:spLocks noChangeArrowheads="1"/>
          </p:cNvSpPr>
          <p:nvPr/>
        </p:nvSpPr>
        <p:spPr bwMode="auto">
          <a:xfrm>
            <a:off x="838200" y="4254500"/>
            <a:ext cx="1703388" cy="1238250"/>
          </a:xfrm>
          <a:prstGeom prst="rect">
            <a:avLst/>
          </a:prstGeom>
          <a:noFill/>
          <a:ln w="9525">
            <a:noFill/>
            <a:miter lim="800000"/>
            <a:headEnd/>
            <a:tailEnd/>
          </a:ln>
        </p:spPr>
        <p:txBody>
          <a:bodyPr/>
          <a:lstStyle/>
          <a:p>
            <a:pPr algn="ctr" eaLnBrk="0" hangingPunct="0"/>
            <a:r>
              <a:rPr lang="en-GB" sz="1600" b="1">
                <a:solidFill>
                  <a:srgbClr val="000000"/>
                </a:solidFill>
                <a:latin typeface="Verdana" pitchFamily="34" charset="0"/>
                <a:cs typeface="Times New Roman" pitchFamily="18" charset="0"/>
              </a:rPr>
              <a:t>Pangel B5</a:t>
            </a:r>
            <a:endParaRPr lang="es-ES_tradnl" sz="1500" b="1">
              <a:latin typeface="Verdana" pitchFamily="34" charset="0"/>
              <a:cs typeface="Times New Roman" pitchFamily="18" charset="0"/>
            </a:endParaRPr>
          </a:p>
          <a:p>
            <a:pPr algn="ctr" eaLnBrk="0" hangingPunct="0"/>
            <a:r>
              <a:rPr lang="es-ES_tradnl" sz="3200" b="1">
                <a:solidFill>
                  <a:srgbClr val="000000"/>
                </a:solidFill>
                <a:latin typeface="Verdana" pitchFamily="34" charset="0"/>
                <a:cs typeface="Times New Roman" pitchFamily="18" charset="0"/>
              </a:rPr>
              <a:t> </a:t>
            </a:r>
            <a:endParaRPr lang="es-ES_tradnl" sz="1500" b="1">
              <a:latin typeface="Verdana" pitchFamily="34" charset="0"/>
              <a:cs typeface="Times New Roman" pitchFamily="18" charset="0"/>
            </a:endParaRPr>
          </a:p>
          <a:p>
            <a:pPr eaLnBrk="0" hangingPunct="0"/>
            <a:endParaRPr lang="es-ES_tradnl" sz="2400" b="1">
              <a:latin typeface="Verdana" pitchFamily="34" charset="0"/>
              <a:cs typeface="Arial" charset="0"/>
            </a:endParaRPr>
          </a:p>
        </p:txBody>
      </p:sp>
      <p:sp>
        <p:nvSpPr>
          <p:cNvPr id="235539" name="Rectangle 19"/>
          <p:cNvSpPr>
            <a:spLocks noChangeArrowheads="1"/>
          </p:cNvSpPr>
          <p:nvPr/>
        </p:nvSpPr>
        <p:spPr bwMode="auto">
          <a:xfrm>
            <a:off x="2847975" y="4254500"/>
            <a:ext cx="1806575" cy="1238250"/>
          </a:xfrm>
          <a:prstGeom prst="rect">
            <a:avLst/>
          </a:prstGeom>
          <a:solidFill>
            <a:srgbClr val="FFCC99"/>
          </a:solidFill>
          <a:ln w="9525">
            <a:noFill/>
            <a:miter lim="800000"/>
            <a:headEnd/>
            <a:tailEnd/>
          </a:ln>
        </p:spPr>
        <p:txBody>
          <a:bodyPr/>
          <a:lstStyle/>
          <a:p>
            <a:endParaRPr lang="es-ES"/>
          </a:p>
        </p:txBody>
      </p:sp>
      <p:sp>
        <p:nvSpPr>
          <p:cNvPr id="235540" name="Rectangle 20"/>
          <p:cNvSpPr>
            <a:spLocks noChangeArrowheads="1"/>
          </p:cNvSpPr>
          <p:nvPr/>
        </p:nvSpPr>
        <p:spPr bwMode="auto">
          <a:xfrm>
            <a:off x="2927350" y="4254500"/>
            <a:ext cx="1703388" cy="1238250"/>
          </a:xfrm>
          <a:prstGeom prst="rect">
            <a:avLst/>
          </a:prstGeom>
          <a:solidFill>
            <a:srgbClr val="FFCC99"/>
          </a:solidFill>
          <a:ln w="9525">
            <a:noFill/>
            <a:miter lim="800000"/>
            <a:headEnd/>
            <a:tailEnd/>
          </a:ln>
        </p:spPr>
        <p:txBody>
          <a:bodyPr/>
          <a:lstStyle/>
          <a:p>
            <a:pPr algn="ctr" eaLnBrk="0" hangingPunct="0"/>
            <a:r>
              <a:rPr lang="en-GB" sz="1600" b="1">
                <a:solidFill>
                  <a:srgbClr val="000000"/>
                </a:solidFill>
                <a:latin typeface="Verdana" pitchFamily="34" charset="0"/>
                <a:cs typeface="Times New Roman" pitchFamily="18" charset="0"/>
              </a:rPr>
              <a:t>Pangel B10</a:t>
            </a:r>
            <a:endParaRPr lang="es-ES_tradnl" sz="1500" b="1">
              <a:latin typeface="Verdana" pitchFamily="34" charset="0"/>
              <a:cs typeface="Times New Roman" pitchFamily="18" charset="0"/>
            </a:endParaRPr>
          </a:p>
          <a:p>
            <a:pPr algn="ctr" eaLnBrk="0" hangingPunct="0"/>
            <a:r>
              <a:rPr lang="en-GB" sz="1500" b="1">
                <a:solidFill>
                  <a:srgbClr val="000000"/>
                </a:solidFill>
                <a:latin typeface="Verdana" pitchFamily="34" charset="0"/>
                <a:cs typeface="Times New Roman" pitchFamily="18" charset="0"/>
              </a:rPr>
              <a:t> </a:t>
            </a:r>
            <a:endParaRPr lang="es-ES_tradnl" sz="1500" b="1">
              <a:latin typeface="Verdana" pitchFamily="34" charset="0"/>
              <a:cs typeface="Times New Roman" pitchFamily="18" charset="0"/>
            </a:endParaRPr>
          </a:p>
          <a:p>
            <a:pPr algn="ctr" eaLnBrk="0" hangingPunct="0"/>
            <a:r>
              <a:rPr lang="en-GB" sz="3200" b="1">
                <a:solidFill>
                  <a:srgbClr val="000000"/>
                </a:solidFill>
                <a:latin typeface="Verdana" pitchFamily="34" charset="0"/>
                <a:cs typeface="Times New Roman" pitchFamily="18" charset="0"/>
              </a:rPr>
              <a:t> </a:t>
            </a:r>
            <a:endParaRPr lang="es-ES_tradnl" sz="1500" b="1">
              <a:latin typeface="Verdana" pitchFamily="34" charset="0"/>
              <a:cs typeface="Times New Roman" pitchFamily="18" charset="0"/>
            </a:endParaRPr>
          </a:p>
          <a:p>
            <a:pPr eaLnBrk="0" hangingPunct="0"/>
            <a:endParaRPr lang="es-ES_tradnl" sz="2400" b="1">
              <a:latin typeface="Verdana" pitchFamily="34" charset="0"/>
              <a:cs typeface="Arial" charset="0"/>
            </a:endParaRPr>
          </a:p>
        </p:txBody>
      </p:sp>
      <p:sp>
        <p:nvSpPr>
          <p:cNvPr id="235541" name="Rectangle 21"/>
          <p:cNvSpPr>
            <a:spLocks noChangeArrowheads="1"/>
          </p:cNvSpPr>
          <p:nvPr/>
        </p:nvSpPr>
        <p:spPr bwMode="auto">
          <a:xfrm>
            <a:off x="4654550" y="4254500"/>
            <a:ext cx="1806575" cy="1238250"/>
          </a:xfrm>
          <a:prstGeom prst="rect">
            <a:avLst/>
          </a:prstGeom>
          <a:solidFill>
            <a:srgbClr val="FFCC99"/>
          </a:solidFill>
          <a:ln w="9525">
            <a:noFill/>
            <a:miter lim="800000"/>
            <a:headEnd/>
            <a:tailEnd/>
          </a:ln>
        </p:spPr>
        <p:txBody>
          <a:bodyPr/>
          <a:lstStyle/>
          <a:p>
            <a:endParaRPr lang="es-ES"/>
          </a:p>
        </p:txBody>
      </p:sp>
      <p:sp>
        <p:nvSpPr>
          <p:cNvPr id="235542" name="Rectangle 22"/>
          <p:cNvSpPr>
            <a:spLocks noChangeArrowheads="1"/>
          </p:cNvSpPr>
          <p:nvPr/>
        </p:nvSpPr>
        <p:spPr bwMode="auto">
          <a:xfrm>
            <a:off x="4805363" y="4254500"/>
            <a:ext cx="1703387" cy="1238250"/>
          </a:xfrm>
          <a:prstGeom prst="rect">
            <a:avLst/>
          </a:prstGeom>
          <a:solidFill>
            <a:srgbClr val="FFCC99"/>
          </a:solidFill>
          <a:ln w="9525">
            <a:noFill/>
            <a:miter lim="800000"/>
            <a:headEnd/>
            <a:tailEnd/>
          </a:ln>
        </p:spPr>
        <p:txBody>
          <a:bodyPr/>
          <a:lstStyle/>
          <a:p>
            <a:pPr algn="ctr" eaLnBrk="0" hangingPunct="0"/>
            <a:r>
              <a:rPr lang="en-GB" sz="1600" b="1">
                <a:solidFill>
                  <a:srgbClr val="000000"/>
                </a:solidFill>
                <a:latin typeface="Verdana" pitchFamily="34" charset="0"/>
                <a:cs typeface="Times New Roman" pitchFamily="18" charset="0"/>
              </a:rPr>
              <a:t>Pangel B20</a:t>
            </a:r>
            <a:endParaRPr lang="es-ES_tradnl" sz="1500" b="1">
              <a:latin typeface="Verdana" pitchFamily="34" charset="0"/>
              <a:cs typeface="Times New Roman" pitchFamily="18" charset="0"/>
            </a:endParaRPr>
          </a:p>
          <a:p>
            <a:pPr algn="ctr" eaLnBrk="0" hangingPunct="0"/>
            <a:r>
              <a:rPr lang="en-GB" sz="1500" b="1">
                <a:solidFill>
                  <a:srgbClr val="000000"/>
                </a:solidFill>
                <a:latin typeface="Verdana" pitchFamily="34" charset="0"/>
                <a:cs typeface="Times New Roman" pitchFamily="18" charset="0"/>
              </a:rPr>
              <a:t> </a:t>
            </a:r>
            <a:endParaRPr lang="es-ES_tradnl" sz="1500" b="1">
              <a:latin typeface="Verdana" pitchFamily="34" charset="0"/>
              <a:cs typeface="Times New Roman" pitchFamily="18" charset="0"/>
            </a:endParaRPr>
          </a:p>
          <a:p>
            <a:pPr algn="ctr" eaLnBrk="0" hangingPunct="0"/>
            <a:r>
              <a:rPr lang="en-GB" sz="3200" b="1">
                <a:solidFill>
                  <a:srgbClr val="000000"/>
                </a:solidFill>
                <a:latin typeface="Verdana" pitchFamily="34" charset="0"/>
                <a:cs typeface="Times New Roman" pitchFamily="18" charset="0"/>
              </a:rPr>
              <a:t> </a:t>
            </a:r>
            <a:endParaRPr lang="es-ES_tradnl" sz="1500" b="1">
              <a:latin typeface="Verdana" pitchFamily="34" charset="0"/>
              <a:cs typeface="Times New Roman" pitchFamily="18" charset="0"/>
            </a:endParaRPr>
          </a:p>
          <a:p>
            <a:pPr eaLnBrk="0" hangingPunct="0"/>
            <a:endParaRPr lang="es-ES_tradnl" sz="2400" b="1">
              <a:latin typeface="Verdana" pitchFamily="34" charset="0"/>
              <a:cs typeface="Arial" charset="0"/>
            </a:endParaRPr>
          </a:p>
        </p:txBody>
      </p:sp>
      <p:sp>
        <p:nvSpPr>
          <p:cNvPr id="235543" name="Rectangle 23"/>
          <p:cNvSpPr>
            <a:spLocks noChangeArrowheads="1"/>
          </p:cNvSpPr>
          <p:nvPr/>
        </p:nvSpPr>
        <p:spPr bwMode="auto">
          <a:xfrm>
            <a:off x="6461125" y="4254500"/>
            <a:ext cx="1806575" cy="1238250"/>
          </a:xfrm>
          <a:prstGeom prst="rect">
            <a:avLst/>
          </a:prstGeom>
          <a:solidFill>
            <a:srgbClr val="99CCFF"/>
          </a:solidFill>
          <a:ln w="9525">
            <a:noFill/>
            <a:miter lim="800000"/>
            <a:headEnd/>
            <a:tailEnd/>
          </a:ln>
        </p:spPr>
        <p:txBody>
          <a:bodyPr/>
          <a:lstStyle/>
          <a:p>
            <a:endParaRPr lang="es-ES"/>
          </a:p>
        </p:txBody>
      </p:sp>
      <p:sp>
        <p:nvSpPr>
          <p:cNvPr id="235544" name="Rectangle 24"/>
          <p:cNvSpPr>
            <a:spLocks noChangeArrowheads="1"/>
          </p:cNvSpPr>
          <p:nvPr/>
        </p:nvSpPr>
        <p:spPr bwMode="auto">
          <a:xfrm>
            <a:off x="6661150" y="4254500"/>
            <a:ext cx="1703388" cy="1238250"/>
          </a:xfrm>
          <a:prstGeom prst="rect">
            <a:avLst/>
          </a:prstGeom>
          <a:noFill/>
          <a:ln w="9525">
            <a:noFill/>
            <a:miter lim="800000"/>
            <a:headEnd/>
            <a:tailEnd/>
          </a:ln>
        </p:spPr>
        <p:txBody>
          <a:bodyPr/>
          <a:lstStyle/>
          <a:p>
            <a:pPr algn="ctr" eaLnBrk="0" hangingPunct="0"/>
            <a:r>
              <a:rPr lang="en-GB" sz="1600" b="1">
                <a:solidFill>
                  <a:srgbClr val="000000"/>
                </a:solidFill>
                <a:latin typeface="Verdana" pitchFamily="34" charset="0"/>
                <a:cs typeface="Times New Roman" pitchFamily="18" charset="0"/>
              </a:rPr>
              <a:t>Pangel B40 </a:t>
            </a:r>
            <a:endParaRPr lang="es-ES_tradnl" sz="1500" b="1">
              <a:latin typeface="Verdana" pitchFamily="34" charset="0"/>
              <a:cs typeface="Times New Roman" pitchFamily="18" charset="0"/>
            </a:endParaRPr>
          </a:p>
          <a:p>
            <a:pPr algn="ctr" eaLnBrk="0" hangingPunct="0"/>
            <a:r>
              <a:rPr lang="en-GB" sz="1600" b="1">
                <a:solidFill>
                  <a:srgbClr val="000000"/>
                </a:solidFill>
                <a:latin typeface="Verdana" pitchFamily="34" charset="0"/>
                <a:cs typeface="Times New Roman" pitchFamily="18" charset="0"/>
              </a:rPr>
              <a:t> </a:t>
            </a:r>
            <a:endParaRPr lang="es-ES_tradnl" sz="1500" b="1">
              <a:latin typeface="Verdana" pitchFamily="34" charset="0"/>
              <a:cs typeface="Times New Roman" pitchFamily="18" charset="0"/>
            </a:endParaRPr>
          </a:p>
          <a:p>
            <a:pPr algn="ctr" eaLnBrk="0" hangingPunct="0"/>
            <a:r>
              <a:rPr lang="en-GB" sz="3200" b="1">
                <a:solidFill>
                  <a:srgbClr val="000000"/>
                </a:solidFill>
                <a:latin typeface="Verdana" pitchFamily="34" charset="0"/>
                <a:cs typeface="Times New Roman" pitchFamily="18" charset="0"/>
              </a:rPr>
              <a:t> </a:t>
            </a:r>
            <a:endParaRPr lang="es-ES_tradnl" sz="1500" b="1">
              <a:latin typeface="Verdana" pitchFamily="34" charset="0"/>
              <a:cs typeface="Times New Roman" pitchFamily="18" charset="0"/>
            </a:endParaRPr>
          </a:p>
          <a:p>
            <a:pPr eaLnBrk="0" hangingPunct="0"/>
            <a:endParaRPr lang="es-ES_tradnl" sz="2400" b="1">
              <a:latin typeface="Verdana" pitchFamily="34" charset="0"/>
              <a:cs typeface="Arial" charset="0"/>
            </a:endParaRPr>
          </a:p>
        </p:txBody>
      </p:sp>
      <p:sp>
        <p:nvSpPr>
          <p:cNvPr id="235545" name="Rectangle 25"/>
          <p:cNvSpPr>
            <a:spLocks noChangeArrowheads="1"/>
          </p:cNvSpPr>
          <p:nvPr/>
        </p:nvSpPr>
        <p:spPr bwMode="auto">
          <a:xfrm>
            <a:off x="4140200" y="4645025"/>
            <a:ext cx="1541463" cy="701675"/>
          </a:xfrm>
          <a:prstGeom prst="rect">
            <a:avLst/>
          </a:prstGeom>
          <a:noFill/>
          <a:ln w="9525">
            <a:noFill/>
            <a:miter lim="800000"/>
            <a:headEnd/>
            <a:tailEnd/>
          </a:ln>
        </p:spPr>
        <p:txBody>
          <a:bodyPr wrap="none">
            <a:spAutoFit/>
          </a:bodyPr>
          <a:lstStyle/>
          <a:p>
            <a:pPr algn="just" eaLnBrk="0" hangingPunct="0"/>
            <a:r>
              <a:rPr lang="en-GB" sz="1600" b="1">
                <a:solidFill>
                  <a:srgbClr val="3333CC"/>
                </a:solidFill>
                <a:latin typeface="Verdana" pitchFamily="34" charset="0"/>
                <a:cs typeface="Times New Roman" pitchFamily="18" charset="0"/>
              </a:rPr>
              <a:t>Pangel OM8</a:t>
            </a:r>
            <a:endParaRPr lang="es-ES_tradnl" sz="1500" b="1">
              <a:latin typeface="Verdana" pitchFamily="34" charset="0"/>
              <a:cs typeface="Times New Roman" pitchFamily="18" charset="0"/>
            </a:endParaRPr>
          </a:p>
          <a:p>
            <a:pPr algn="just" eaLnBrk="0" hangingPunct="0"/>
            <a:endParaRPr lang="es-ES_tradnl" sz="2400" b="1">
              <a:latin typeface="Verdana" pitchFamily="34" charset="0"/>
              <a:cs typeface="Arial" charset="0"/>
            </a:endParaRPr>
          </a:p>
        </p:txBody>
      </p:sp>
      <p:sp>
        <p:nvSpPr>
          <p:cNvPr id="235546" name="Rectangle 26"/>
          <p:cNvSpPr>
            <a:spLocks noChangeArrowheads="1"/>
          </p:cNvSpPr>
          <p:nvPr/>
        </p:nvSpPr>
        <p:spPr bwMode="auto">
          <a:xfrm>
            <a:off x="1906588" y="4648200"/>
            <a:ext cx="1944687" cy="336550"/>
          </a:xfrm>
          <a:prstGeom prst="rect">
            <a:avLst/>
          </a:prstGeom>
          <a:noFill/>
          <a:ln w="9525">
            <a:noFill/>
            <a:miter lim="800000"/>
            <a:headEnd/>
            <a:tailEnd/>
          </a:ln>
        </p:spPr>
        <p:txBody>
          <a:bodyPr>
            <a:spAutoFit/>
          </a:bodyPr>
          <a:lstStyle/>
          <a:p>
            <a:pPr algn="just" eaLnBrk="0" hangingPunct="0"/>
            <a:r>
              <a:rPr lang="en-GB" sz="1600" b="1">
                <a:solidFill>
                  <a:srgbClr val="3333CC"/>
                </a:solidFill>
                <a:latin typeface="Verdana" pitchFamily="34" charset="0"/>
                <a:cs typeface="Times New Roman" pitchFamily="18" charset="0"/>
              </a:rPr>
              <a:t>Pangel OM4</a:t>
            </a:r>
            <a:endParaRPr lang="es-ES_tradnl" sz="2400" b="1">
              <a:latin typeface="Verdana" pitchFamily="34" charset="0"/>
              <a:cs typeface="Arial" charset="0"/>
            </a:endParaRPr>
          </a:p>
        </p:txBody>
      </p:sp>
      <p:sp>
        <p:nvSpPr>
          <p:cNvPr id="235547" name="Rectangle 27"/>
          <p:cNvSpPr>
            <a:spLocks noChangeArrowheads="1"/>
          </p:cNvSpPr>
          <p:nvPr/>
        </p:nvSpPr>
        <p:spPr bwMode="auto">
          <a:xfrm>
            <a:off x="2209800" y="5102225"/>
            <a:ext cx="1709738" cy="336550"/>
          </a:xfrm>
          <a:prstGeom prst="rect">
            <a:avLst/>
          </a:prstGeom>
          <a:noFill/>
          <a:ln w="9525">
            <a:noFill/>
            <a:miter lim="800000"/>
            <a:headEnd/>
            <a:tailEnd/>
          </a:ln>
        </p:spPr>
        <p:txBody>
          <a:bodyPr wrap="none">
            <a:spAutoFit/>
          </a:bodyPr>
          <a:lstStyle/>
          <a:p>
            <a:pPr algn="just" eaLnBrk="0" hangingPunct="0"/>
            <a:r>
              <a:rPr lang="en-GB" sz="1600" b="1">
                <a:solidFill>
                  <a:srgbClr val="FF0000"/>
                </a:solidFill>
                <a:latin typeface="Verdana" pitchFamily="34" charset="0"/>
                <a:cs typeface="Times New Roman" pitchFamily="18" charset="0"/>
              </a:rPr>
              <a:t>Pangel OMD1</a:t>
            </a:r>
            <a:endParaRPr lang="es-ES_tradnl" sz="2400" b="1">
              <a:latin typeface="Verdana" pitchFamily="34" charset="0"/>
              <a:cs typeface="Arial" charset="0"/>
            </a:endParaRPr>
          </a:p>
        </p:txBody>
      </p:sp>
      <p:sp>
        <p:nvSpPr>
          <p:cNvPr id="235549" name="Rectangle 29"/>
          <p:cNvSpPr>
            <a:spLocks noChangeArrowheads="1"/>
          </p:cNvSpPr>
          <p:nvPr/>
        </p:nvSpPr>
        <p:spPr bwMode="auto">
          <a:xfrm>
            <a:off x="5789613" y="5002213"/>
            <a:ext cx="2238375" cy="336550"/>
          </a:xfrm>
          <a:prstGeom prst="rect">
            <a:avLst/>
          </a:prstGeom>
          <a:noFill/>
          <a:ln w="9525">
            <a:noFill/>
            <a:miter lim="800000"/>
            <a:headEnd/>
            <a:tailEnd/>
          </a:ln>
        </p:spPr>
        <p:txBody>
          <a:bodyPr>
            <a:spAutoFit/>
          </a:bodyPr>
          <a:lstStyle/>
          <a:p>
            <a:pPr algn="just" eaLnBrk="0" hangingPunct="0"/>
            <a:r>
              <a:rPr lang="en-GB" sz="1600" b="1">
                <a:solidFill>
                  <a:srgbClr val="FF0000"/>
                </a:solidFill>
                <a:latin typeface="Verdana" pitchFamily="34" charset="0"/>
                <a:cs typeface="Times New Roman" pitchFamily="18" charset="0"/>
              </a:rPr>
              <a:t>Pangel OMD2</a:t>
            </a:r>
            <a:endParaRPr lang="es-ES_tradnl" sz="2400" b="1">
              <a:latin typeface="Verdana" pitchFamily="34" charset="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3 Marcador de número de diapositiva"/>
          <p:cNvSpPr>
            <a:spLocks noGrp="1"/>
          </p:cNvSpPr>
          <p:nvPr>
            <p:ph type="sldNum" sz="quarter" idx="4"/>
          </p:nvPr>
        </p:nvSpPr>
        <p:spPr>
          <a:xfrm>
            <a:off x="7214137" y="6572272"/>
            <a:ext cx="1905000" cy="314348"/>
          </a:xfrm>
        </p:spPr>
        <p:txBody>
          <a:bodyPr/>
          <a:lstStyle/>
          <a:p>
            <a:fld id="{463D7D1F-48F8-4146-B042-61AC01C114FD}" type="slidenum">
              <a:rPr lang="es-ES"/>
              <a:pPr/>
              <a:t>35</a:t>
            </a:fld>
            <a:endParaRPr lang="es-ES"/>
          </a:p>
        </p:txBody>
      </p:sp>
      <p:sp>
        <p:nvSpPr>
          <p:cNvPr id="14" name="1 Título"/>
          <p:cNvSpPr txBox="1">
            <a:spLocks/>
          </p:cNvSpPr>
          <p:nvPr/>
        </p:nvSpPr>
        <p:spPr>
          <a:xfrm>
            <a:off x="928688" y="214313"/>
            <a:ext cx="7772400" cy="785812"/>
          </a:xfrm>
          <a:prstGeom prst="rect">
            <a:avLst/>
          </a:prstGeom>
        </p:spPr>
        <p:txBody>
          <a:bodyPr anchor="ctr">
            <a:normAutofit/>
          </a:bodyPr>
          <a:lstStyle/>
          <a:p>
            <a:pPr algn="r">
              <a:lnSpc>
                <a:spcPct val="80000"/>
              </a:lnSpc>
            </a:pPr>
            <a:r>
              <a:rPr lang="es-ES_tradnl" sz="2800" dirty="0">
                <a:solidFill>
                  <a:schemeClr val="bg1"/>
                </a:solidFill>
                <a:latin typeface="Verdana" pitchFamily="34" charset="0"/>
              </a:rPr>
              <a:t>Pangel </a:t>
            </a:r>
            <a:r>
              <a:rPr lang="es-ES_tradnl" sz="2800" dirty="0" err="1">
                <a:solidFill>
                  <a:schemeClr val="bg1"/>
                </a:solidFill>
                <a:latin typeface="Verdana" pitchFamily="34" charset="0"/>
              </a:rPr>
              <a:t>Polarity</a:t>
            </a:r>
            <a:r>
              <a:rPr lang="es-ES_tradnl" sz="2800" dirty="0">
                <a:solidFill>
                  <a:schemeClr val="bg1"/>
                </a:solidFill>
                <a:latin typeface="Verdana" pitchFamily="34" charset="0"/>
              </a:rPr>
              <a:t> Chart</a:t>
            </a:r>
          </a:p>
        </p:txBody>
      </p:sp>
      <p:sp>
        <p:nvSpPr>
          <p:cNvPr id="237571" name="Line 3"/>
          <p:cNvSpPr>
            <a:spLocks noChangeShapeType="1"/>
          </p:cNvSpPr>
          <p:nvPr/>
        </p:nvSpPr>
        <p:spPr bwMode="auto">
          <a:xfrm>
            <a:off x="3733800" y="2064081"/>
            <a:ext cx="0" cy="2100263"/>
          </a:xfrm>
          <a:prstGeom prst="line">
            <a:avLst/>
          </a:prstGeom>
          <a:noFill/>
          <a:ln w="9525">
            <a:solidFill>
              <a:schemeClr val="tx2"/>
            </a:solidFill>
            <a:round/>
            <a:headEnd/>
            <a:tailEnd/>
          </a:ln>
          <a:effectLst/>
        </p:spPr>
        <p:txBody>
          <a:bodyPr lIns="0" tIns="0" rIns="0" bIns="0">
            <a:spAutoFit/>
          </a:bodyPr>
          <a:lstStyle/>
          <a:p>
            <a:endParaRPr lang="es-ES"/>
          </a:p>
        </p:txBody>
      </p:sp>
      <p:sp>
        <p:nvSpPr>
          <p:cNvPr id="237572" name="Line 4"/>
          <p:cNvSpPr>
            <a:spLocks noChangeShapeType="1"/>
          </p:cNvSpPr>
          <p:nvPr/>
        </p:nvSpPr>
        <p:spPr bwMode="auto">
          <a:xfrm>
            <a:off x="4584700" y="1862469"/>
            <a:ext cx="0" cy="2362200"/>
          </a:xfrm>
          <a:prstGeom prst="line">
            <a:avLst/>
          </a:prstGeom>
          <a:noFill/>
          <a:ln w="9525">
            <a:solidFill>
              <a:srgbClr val="333333"/>
            </a:solidFill>
            <a:round/>
            <a:headEnd/>
            <a:tailEnd/>
          </a:ln>
          <a:effectLst/>
        </p:spPr>
        <p:txBody>
          <a:bodyPr wrap="none" lIns="36000" rIns="36000" anchor="ctr"/>
          <a:lstStyle/>
          <a:p>
            <a:endParaRPr lang="es-ES"/>
          </a:p>
        </p:txBody>
      </p:sp>
      <p:sp>
        <p:nvSpPr>
          <p:cNvPr id="237573" name="Rectangle 5"/>
          <p:cNvSpPr>
            <a:spLocks noChangeArrowheads="1"/>
          </p:cNvSpPr>
          <p:nvPr/>
        </p:nvSpPr>
        <p:spPr bwMode="auto">
          <a:xfrm>
            <a:off x="3352800" y="4121481"/>
            <a:ext cx="762000" cy="533400"/>
          </a:xfrm>
          <a:prstGeom prst="rect">
            <a:avLst/>
          </a:prstGeom>
          <a:solidFill>
            <a:srgbClr val="79A593"/>
          </a:solidFill>
          <a:ln w="9525">
            <a:solidFill>
              <a:schemeClr val="tx2"/>
            </a:solidFill>
            <a:miter lim="800000"/>
            <a:headEnd/>
            <a:tailEnd/>
          </a:ln>
        </p:spPr>
        <p:txBody>
          <a:bodyPr lIns="0" rIns="0" anchor="ctr"/>
          <a:lstStyle/>
          <a:p>
            <a:pPr algn="ctr" eaLnBrk="0" hangingPunct="0">
              <a:spcBef>
                <a:spcPct val="50000"/>
              </a:spcBef>
            </a:pPr>
            <a:r>
              <a:rPr lang="es-ES_tradnl" sz="1000">
                <a:solidFill>
                  <a:schemeClr val="bg1"/>
                </a:solidFill>
                <a:latin typeface="Verdana" pitchFamily="34" charset="0"/>
              </a:rPr>
              <a:t>Styrene</a:t>
            </a:r>
          </a:p>
        </p:txBody>
      </p:sp>
      <p:sp>
        <p:nvSpPr>
          <p:cNvPr id="237574" name="Rectangle 6"/>
          <p:cNvSpPr>
            <a:spLocks noChangeArrowheads="1"/>
          </p:cNvSpPr>
          <p:nvPr/>
        </p:nvSpPr>
        <p:spPr bwMode="auto">
          <a:xfrm>
            <a:off x="4225925" y="4148469"/>
            <a:ext cx="725488" cy="506412"/>
          </a:xfrm>
          <a:prstGeom prst="rect">
            <a:avLst/>
          </a:prstGeom>
          <a:solidFill>
            <a:srgbClr val="79A593"/>
          </a:solidFill>
          <a:ln w="9525">
            <a:solidFill>
              <a:schemeClr val="tx2"/>
            </a:solidFill>
            <a:miter lim="800000"/>
            <a:headEnd/>
            <a:tailEnd/>
          </a:ln>
        </p:spPr>
        <p:txBody>
          <a:bodyPr lIns="0" rIns="0" anchor="ctr"/>
          <a:lstStyle/>
          <a:p>
            <a:pPr algn="ctr" eaLnBrk="0" hangingPunct="0">
              <a:spcBef>
                <a:spcPct val="50000"/>
              </a:spcBef>
            </a:pPr>
            <a:r>
              <a:rPr lang="es-ES_tradnl" sz="1000">
                <a:solidFill>
                  <a:schemeClr val="bg1"/>
                </a:solidFill>
                <a:latin typeface="Verdana" pitchFamily="34" charset="0"/>
              </a:rPr>
              <a:t>Dibutile Phtalate</a:t>
            </a:r>
          </a:p>
        </p:txBody>
      </p:sp>
      <p:sp>
        <p:nvSpPr>
          <p:cNvPr id="237575" name="Rectangle 7"/>
          <p:cNvSpPr>
            <a:spLocks noChangeArrowheads="1"/>
          </p:cNvSpPr>
          <p:nvPr/>
        </p:nvSpPr>
        <p:spPr bwMode="auto">
          <a:xfrm>
            <a:off x="4225925" y="2776869"/>
            <a:ext cx="725488" cy="511175"/>
          </a:xfrm>
          <a:prstGeom prst="rect">
            <a:avLst/>
          </a:prstGeom>
          <a:solidFill>
            <a:srgbClr val="79A593"/>
          </a:solidFill>
          <a:ln w="9525">
            <a:solidFill>
              <a:schemeClr val="tx2"/>
            </a:solidFill>
            <a:miter lim="800000"/>
            <a:headEnd/>
            <a:tailEnd/>
          </a:ln>
        </p:spPr>
        <p:txBody>
          <a:bodyPr lIns="0" rIns="0" anchor="ctr"/>
          <a:lstStyle/>
          <a:p>
            <a:pPr algn="ctr" eaLnBrk="0" hangingPunct="0">
              <a:spcBef>
                <a:spcPct val="50000"/>
              </a:spcBef>
            </a:pPr>
            <a:r>
              <a:rPr lang="es-ES_tradnl" sz="1000">
                <a:solidFill>
                  <a:schemeClr val="bg1"/>
                </a:solidFill>
                <a:latin typeface="Verdana" pitchFamily="34" charset="0"/>
              </a:rPr>
              <a:t>Polyamide</a:t>
            </a:r>
          </a:p>
        </p:txBody>
      </p:sp>
      <p:sp>
        <p:nvSpPr>
          <p:cNvPr id="237576" name="Rectangle 8"/>
          <p:cNvSpPr>
            <a:spLocks noChangeArrowheads="1"/>
          </p:cNvSpPr>
          <p:nvPr/>
        </p:nvSpPr>
        <p:spPr bwMode="auto">
          <a:xfrm>
            <a:off x="4222750" y="2216481"/>
            <a:ext cx="727075" cy="401638"/>
          </a:xfrm>
          <a:prstGeom prst="rect">
            <a:avLst/>
          </a:prstGeom>
          <a:solidFill>
            <a:srgbClr val="79A593"/>
          </a:solidFill>
          <a:ln w="9525">
            <a:solidFill>
              <a:schemeClr val="tx2"/>
            </a:solidFill>
            <a:miter lim="800000"/>
            <a:headEnd/>
            <a:tailEnd/>
          </a:ln>
        </p:spPr>
        <p:txBody>
          <a:bodyPr lIns="18000" rIns="18000" anchor="ctr"/>
          <a:lstStyle/>
          <a:p>
            <a:pPr algn="ctr" eaLnBrk="0" hangingPunct="0">
              <a:spcBef>
                <a:spcPct val="50000"/>
              </a:spcBef>
            </a:pPr>
            <a:r>
              <a:rPr lang="es-ES_tradnl" sz="1000">
                <a:solidFill>
                  <a:schemeClr val="bg1"/>
                </a:solidFill>
                <a:latin typeface="Verdana" pitchFamily="34" charset="0"/>
              </a:rPr>
              <a:t>Epoxy</a:t>
            </a:r>
          </a:p>
        </p:txBody>
      </p:sp>
      <p:sp>
        <p:nvSpPr>
          <p:cNvPr id="237577" name="Rectangle 9"/>
          <p:cNvSpPr>
            <a:spLocks noChangeArrowheads="1"/>
          </p:cNvSpPr>
          <p:nvPr/>
        </p:nvSpPr>
        <p:spPr bwMode="auto">
          <a:xfrm>
            <a:off x="3810000" y="1481469"/>
            <a:ext cx="1581150" cy="401637"/>
          </a:xfrm>
          <a:prstGeom prst="rect">
            <a:avLst/>
          </a:prstGeom>
          <a:solidFill>
            <a:srgbClr val="AAA8B2"/>
          </a:solidFill>
          <a:ln w="9525">
            <a:solidFill>
              <a:schemeClr val="tx2"/>
            </a:solidFill>
            <a:miter lim="800000"/>
            <a:headEnd/>
            <a:tailEnd/>
          </a:ln>
        </p:spPr>
        <p:txBody>
          <a:bodyPr anchor="ctr"/>
          <a:lstStyle/>
          <a:p>
            <a:pPr algn="ctr" eaLnBrk="0" hangingPunct="0">
              <a:lnSpc>
                <a:spcPct val="90000"/>
              </a:lnSpc>
            </a:pPr>
            <a:r>
              <a:rPr lang="es-ES_tradnl" sz="1200" b="1">
                <a:solidFill>
                  <a:schemeClr val="bg1"/>
                </a:solidFill>
                <a:latin typeface="Verdana" pitchFamily="34" charset="0"/>
              </a:rPr>
              <a:t>MEDIUM</a:t>
            </a:r>
          </a:p>
          <a:p>
            <a:pPr algn="ctr" eaLnBrk="0" hangingPunct="0">
              <a:lnSpc>
                <a:spcPct val="90000"/>
              </a:lnSpc>
            </a:pPr>
            <a:r>
              <a:rPr lang="es-ES_tradnl" sz="1200" b="1">
                <a:solidFill>
                  <a:schemeClr val="bg1"/>
                </a:solidFill>
                <a:latin typeface="Verdana" pitchFamily="34" charset="0"/>
              </a:rPr>
              <a:t>POLARITY</a:t>
            </a:r>
            <a:endParaRPr lang="es-ES_tradnl" sz="1600" b="1">
              <a:solidFill>
                <a:schemeClr val="bg1"/>
              </a:solidFill>
              <a:latin typeface="Verdana" pitchFamily="34" charset="0"/>
            </a:endParaRPr>
          </a:p>
        </p:txBody>
      </p:sp>
      <p:sp>
        <p:nvSpPr>
          <p:cNvPr id="237578" name="Line 10"/>
          <p:cNvSpPr>
            <a:spLocks noChangeShapeType="1"/>
          </p:cNvSpPr>
          <p:nvPr/>
        </p:nvSpPr>
        <p:spPr bwMode="auto">
          <a:xfrm>
            <a:off x="7894638" y="2091069"/>
            <a:ext cx="0" cy="2133600"/>
          </a:xfrm>
          <a:prstGeom prst="line">
            <a:avLst/>
          </a:prstGeom>
          <a:noFill/>
          <a:ln w="9525">
            <a:solidFill>
              <a:srgbClr val="333333"/>
            </a:solidFill>
            <a:round/>
            <a:headEnd/>
            <a:tailEnd/>
          </a:ln>
          <a:effectLst/>
        </p:spPr>
        <p:txBody>
          <a:bodyPr wrap="none" lIns="36000" rIns="36000" anchor="ctr"/>
          <a:lstStyle/>
          <a:p>
            <a:endParaRPr lang="es-ES"/>
          </a:p>
        </p:txBody>
      </p:sp>
      <p:sp>
        <p:nvSpPr>
          <p:cNvPr id="237579" name="Line 11"/>
          <p:cNvSpPr>
            <a:spLocks noChangeShapeType="1"/>
          </p:cNvSpPr>
          <p:nvPr/>
        </p:nvSpPr>
        <p:spPr bwMode="auto">
          <a:xfrm>
            <a:off x="7558088" y="1862469"/>
            <a:ext cx="0" cy="228600"/>
          </a:xfrm>
          <a:prstGeom prst="line">
            <a:avLst/>
          </a:prstGeom>
          <a:noFill/>
          <a:ln w="9525">
            <a:solidFill>
              <a:srgbClr val="333333"/>
            </a:solidFill>
            <a:round/>
            <a:headEnd/>
            <a:tailEnd/>
          </a:ln>
          <a:effectLst/>
        </p:spPr>
        <p:txBody>
          <a:bodyPr wrap="none" lIns="36000" rIns="36000" anchor="ctr"/>
          <a:lstStyle/>
          <a:p>
            <a:endParaRPr lang="es-ES"/>
          </a:p>
        </p:txBody>
      </p:sp>
      <p:sp>
        <p:nvSpPr>
          <p:cNvPr id="237580" name="Line 12"/>
          <p:cNvSpPr>
            <a:spLocks noChangeShapeType="1"/>
          </p:cNvSpPr>
          <p:nvPr/>
        </p:nvSpPr>
        <p:spPr bwMode="auto">
          <a:xfrm>
            <a:off x="7273925" y="2091069"/>
            <a:ext cx="0" cy="2133600"/>
          </a:xfrm>
          <a:prstGeom prst="line">
            <a:avLst/>
          </a:prstGeom>
          <a:noFill/>
          <a:ln w="9525">
            <a:solidFill>
              <a:srgbClr val="333333"/>
            </a:solidFill>
            <a:round/>
            <a:headEnd/>
            <a:tailEnd/>
          </a:ln>
          <a:effectLst/>
        </p:spPr>
        <p:txBody>
          <a:bodyPr wrap="none" lIns="36000" rIns="36000" anchor="ctr"/>
          <a:lstStyle/>
          <a:p>
            <a:endParaRPr lang="es-ES"/>
          </a:p>
        </p:txBody>
      </p:sp>
      <p:sp>
        <p:nvSpPr>
          <p:cNvPr id="237581" name="Freeform 13"/>
          <p:cNvSpPr>
            <a:spLocks/>
          </p:cNvSpPr>
          <p:nvPr/>
        </p:nvSpPr>
        <p:spPr bwMode="auto">
          <a:xfrm>
            <a:off x="6583363" y="2091069"/>
            <a:ext cx="2027237" cy="2209800"/>
          </a:xfrm>
          <a:custGeom>
            <a:avLst/>
            <a:gdLst/>
            <a:ahLst/>
            <a:cxnLst>
              <a:cxn ang="0">
                <a:pos x="0" y="144"/>
              </a:cxn>
              <a:cxn ang="0">
                <a:pos x="0" y="0"/>
              </a:cxn>
              <a:cxn ang="0">
                <a:pos x="3024" y="0"/>
              </a:cxn>
              <a:cxn ang="0">
                <a:pos x="3024" y="144"/>
              </a:cxn>
            </a:cxnLst>
            <a:rect l="0" t="0" r="r" b="b"/>
            <a:pathLst>
              <a:path w="3024" h="144">
                <a:moveTo>
                  <a:pt x="0" y="144"/>
                </a:moveTo>
                <a:lnTo>
                  <a:pt x="0" y="0"/>
                </a:lnTo>
                <a:lnTo>
                  <a:pt x="3024" y="0"/>
                </a:lnTo>
                <a:lnTo>
                  <a:pt x="3024" y="144"/>
                </a:lnTo>
              </a:path>
            </a:pathLst>
          </a:custGeom>
          <a:noFill/>
          <a:ln w="9525" cap="flat" cmpd="sng">
            <a:solidFill>
              <a:srgbClr val="333333"/>
            </a:solidFill>
            <a:prstDash val="solid"/>
            <a:round/>
            <a:headEnd/>
            <a:tailEnd/>
          </a:ln>
          <a:effectLst/>
        </p:spPr>
        <p:txBody>
          <a:bodyPr wrap="none" lIns="36000" rIns="36000" anchor="ctr"/>
          <a:lstStyle/>
          <a:p>
            <a:endParaRPr lang="es-ES"/>
          </a:p>
        </p:txBody>
      </p:sp>
      <p:sp>
        <p:nvSpPr>
          <p:cNvPr id="237582" name="Rectangle 14"/>
          <p:cNvSpPr>
            <a:spLocks noChangeArrowheads="1"/>
          </p:cNvSpPr>
          <p:nvPr/>
        </p:nvSpPr>
        <p:spPr bwMode="auto">
          <a:xfrm>
            <a:off x="6134100" y="4118306"/>
            <a:ext cx="723900" cy="533400"/>
          </a:xfrm>
          <a:prstGeom prst="rect">
            <a:avLst/>
          </a:prstGeom>
          <a:solidFill>
            <a:srgbClr val="336699"/>
          </a:solidFill>
          <a:ln w="9525">
            <a:solidFill>
              <a:schemeClr val="tx2"/>
            </a:solidFill>
            <a:miter lim="800000"/>
            <a:headEnd/>
            <a:tailEnd/>
          </a:ln>
          <a:effectLst/>
        </p:spPr>
        <p:txBody>
          <a:bodyPr lIns="18000" rIns="18000" anchor="ctr"/>
          <a:lstStyle/>
          <a:p>
            <a:pPr algn="ctr" eaLnBrk="0" hangingPunct="0">
              <a:spcBef>
                <a:spcPct val="10000"/>
              </a:spcBef>
            </a:pPr>
            <a:r>
              <a:rPr lang="es-ES_tradnl" sz="1000">
                <a:solidFill>
                  <a:schemeClr val="bg1"/>
                </a:solidFill>
                <a:latin typeface="Verdana" pitchFamily="34" charset="0"/>
              </a:rPr>
              <a:t>Methyl</a:t>
            </a:r>
          </a:p>
          <a:p>
            <a:pPr algn="ctr" eaLnBrk="0" hangingPunct="0">
              <a:spcBef>
                <a:spcPct val="10000"/>
              </a:spcBef>
            </a:pPr>
            <a:r>
              <a:rPr lang="es-ES_tradnl" sz="1000">
                <a:solidFill>
                  <a:schemeClr val="bg1"/>
                </a:solidFill>
                <a:latin typeface="Verdana" pitchFamily="34" charset="0"/>
              </a:rPr>
              <a:t>Isobuthyl</a:t>
            </a:r>
          </a:p>
          <a:p>
            <a:pPr algn="ctr" eaLnBrk="0" hangingPunct="0">
              <a:spcBef>
                <a:spcPct val="10000"/>
              </a:spcBef>
            </a:pPr>
            <a:r>
              <a:rPr lang="es-ES_tradnl" sz="1000">
                <a:solidFill>
                  <a:schemeClr val="bg1"/>
                </a:solidFill>
                <a:latin typeface="Verdana" pitchFamily="34" charset="0"/>
              </a:rPr>
              <a:t>ketone</a:t>
            </a:r>
          </a:p>
        </p:txBody>
      </p:sp>
      <p:sp>
        <p:nvSpPr>
          <p:cNvPr id="237583" name="Rectangle 15"/>
          <p:cNvSpPr>
            <a:spLocks noChangeArrowheads="1"/>
          </p:cNvSpPr>
          <p:nvPr/>
        </p:nvSpPr>
        <p:spPr bwMode="auto">
          <a:xfrm>
            <a:off x="6134100" y="3073731"/>
            <a:ext cx="722313" cy="511175"/>
          </a:xfrm>
          <a:prstGeom prst="rect">
            <a:avLst/>
          </a:prstGeom>
          <a:solidFill>
            <a:srgbClr val="336699"/>
          </a:solidFill>
          <a:ln w="9525">
            <a:solidFill>
              <a:schemeClr val="tx2"/>
            </a:solidFill>
            <a:miter lim="800000"/>
            <a:headEnd/>
            <a:tailEnd/>
          </a:ln>
          <a:effectLst/>
        </p:spPr>
        <p:txBody>
          <a:bodyPr lIns="18000" rIns="18000" anchor="ctr"/>
          <a:lstStyle/>
          <a:p>
            <a:pPr algn="ctr" eaLnBrk="0" hangingPunct="0">
              <a:spcBef>
                <a:spcPct val="10000"/>
              </a:spcBef>
            </a:pPr>
            <a:r>
              <a:rPr lang="es-ES_tradnl" sz="1000">
                <a:solidFill>
                  <a:schemeClr val="bg1"/>
                </a:solidFill>
                <a:latin typeface="Verdana" pitchFamily="34" charset="0"/>
              </a:rPr>
              <a:t>Methyl</a:t>
            </a:r>
          </a:p>
          <a:p>
            <a:pPr algn="ctr" eaLnBrk="0" hangingPunct="0">
              <a:spcBef>
                <a:spcPct val="10000"/>
              </a:spcBef>
            </a:pPr>
            <a:r>
              <a:rPr lang="es-ES_tradnl" sz="1000">
                <a:solidFill>
                  <a:schemeClr val="bg1"/>
                </a:solidFill>
                <a:latin typeface="Verdana" pitchFamily="34" charset="0"/>
              </a:rPr>
              <a:t>Ethyl</a:t>
            </a:r>
          </a:p>
          <a:p>
            <a:pPr algn="ctr" eaLnBrk="0" hangingPunct="0">
              <a:spcBef>
                <a:spcPct val="10000"/>
              </a:spcBef>
            </a:pPr>
            <a:r>
              <a:rPr lang="es-ES_tradnl" sz="1000">
                <a:solidFill>
                  <a:schemeClr val="bg1"/>
                </a:solidFill>
                <a:latin typeface="Verdana" pitchFamily="34" charset="0"/>
              </a:rPr>
              <a:t>ketone</a:t>
            </a:r>
          </a:p>
        </p:txBody>
      </p:sp>
      <p:sp>
        <p:nvSpPr>
          <p:cNvPr id="237584" name="Rectangle 16"/>
          <p:cNvSpPr>
            <a:spLocks noChangeArrowheads="1"/>
          </p:cNvSpPr>
          <p:nvPr/>
        </p:nvSpPr>
        <p:spPr bwMode="auto">
          <a:xfrm>
            <a:off x="6134100" y="2278394"/>
            <a:ext cx="723900" cy="401637"/>
          </a:xfrm>
          <a:prstGeom prst="rect">
            <a:avLst/>
          </a:prstGeom>
          <a:solidFill>
            <a:srgbClr val="336699"/>
          </a:solidFill>
          <a:ln w="9525">
            <a:solidFill>
              <a:schemeClr val="tx2"/>
            </a:solidFill>
            <a:miter lim="800000"/>
            <a:headEnd/>
            <a:tailEnd/>
          </a:ln>
          <a:effectLst/>
        </p:spPr>
        <p:txBody>
          <a:bodyPr anchor="ctr"/>
          <a:lstStyle/>
          <a:p>
            <a:pPr algn="ctr" eaLnBrk="0" hangingPunct="0">
              <a:lnSpc>
                <a:spcPct val="90000"/>
              </a:lnSpc>
            </a:pPr>
            <a:r>
              <a:rPr lang="es-ES_tradnl" sz="1000">
                <a:solidFill>
                  <a:schemeClr val="bg1"/>
                </a:solidFill>
                <a:latin typeface="Verdana" pitchFamily="34" charset="0"/>
              </a:rPr>
              <a:t>Acetone</a:t>
            </a:r>
          </a:p>
        </p:txBody>
      </p:sp>
      <p:sp>
        <p:nvSpPr>
          <p:cNvPr id="237585" name="Rectangle 17"/>
          <p:cNvSpPr>
            <a:spLocks noChangeArrowheads="1"/>
          </p:cNvSpPr>
          <p:nvPr/>
        </p:nvSpPr>
        <p:spPr bwMode="auto">
          <a:xfrm>
            <a:off x="6934200" y="4118306"/>
            <a:ext cx="595313" cy="533400"/>
          </a:xfrm>
          <a:prstGeom prst="rect">
            <a:avLst/>
          </a:prstGeom>
          <a:solidFill>
            <a:srgbClr val="336699"/>
          </a:solidFill>
          <a:ln w="9525">
            <a:solidFill>
              <a:schemeClr val="tx2"/>
            </a:solidFill>
            <a:miter lim="800000"/>
            <a:headEnd/>
            <a:tailEnd/>
          </a:ln>
          <a:effectLst/>
        </p:spPr>
        <p:txBody>
          <a:bodyPr lIns="18000" rIns="18000" anchor="ctr"/>
          <a:lstStyle/>
          <a:p>
            <a:pPr algn="ctr" eaLnBrk="0" hangingPunct="0">
              <a:spcBef>
                <a:spcPct val="50000"/>
              </a:spcBef>
            </a:pPr>
            <a:r>
              <a:rPr lang="es-ES_tradnl" sz="1000">
                <a:solidFill>
                  <a:schemeClr val="bg1"/>
                </a:solidFill>
                <a:latin typeface="Verdana" pitchFamily="34" charset="0"/>
              </a:rPr>
              <a:t>Glycerin</a:t>
            </a:r>
          </a:p>
        </p:txBody>
      </p:sp>
      <p:sp>
        <p:nvSpPr>
          <p:cNvPr id="237586" name="Rectangle 18"/>
          <p:cNvSpPr>
            <a:spLocks noChangeArrowheads="1"/>
          </p:cNvSpPr>
          <p:nvPr/>
        </p:nvSpPr>
        <p:spPr bwMode="auto">
          <a:xfrm>
            <a:off x="6948488" y="3073731"/>
            <a:ext cx="587375" cy="511175"/>
          </a:xfrm>
          <a:prstGeom prst="rect">
            <a:avLst/>
          </a:prstGeom>
          <a:solidFill>
            <a:srgbClr val="336699"/>
          </a:solidFill>
          <a:ln w="9525">
            <a:solidFill>
              <a:schemeClr val="tx2"/>
            </a:solidFill>
            <a:miter lim="800000"/>
            <a:headEnd/>
            <a:tailEnd/>
          </a:ln>
          <a:effectLst/>
        </p:spPr>
        <p:txBody>
          <a:bodyPr lIns="18000" rIns="18000" anchor="ctr"/>
          <a:lstStyle/>
          <a:p>
            <a:pPr algn="ctr" eaLnBrk="0" hangingPunct="0">
              <a:spcBef>
                <a:spcPct val="50000"/>
              </a:spcBef>
            </a:pPr>
            <a:r>
              <a:rPr lang="es-ES_tradnl" sz="1000">
                <a:solidFill>
                  <a:schemeClr val="bg1"/>
                </a:solidFill>
                <a:latin typeface="Verdana" pitchFamily="34" charset="0"/>
              </a:rPr>
              <a:t>Ethylene glycol</a:t>
            </a:r>
          </a:p>
        </p:txBody>
      </p:sp>
      <p:sp>
        <p:nvSpPr>
          <p:cNvPr id="237587" name="Rectangle 19"/>
          <p:cNvSpPr>
            <a:spLocks noChangeArrowheads="1"/>
          </p:cNvSpPr>
          <p:nvPr/>
        </p:nvSpPr>
        <p:spPr bwMode="auto">
          <a:xfrm>
            <a:off x="6934200" y="2278394"/>
            <a:ext cx="609600" cy="401637"/>
          </a:xfrm>
          <a:prstGeom prst="rect">
            <a:avLst/>
          </a:prstGeom>
          <a:solidFill>
            <a:srgbClr val="336699"/>
          </a:solidFill>
          <a:ln w="9525">
            <a:solidFill>
              <a:schemeClr val="tx2"/>
            </a:solidFill>
            <a:miter lim="800000"/>
            <a:headEnd/>
            <a:tailEnd/>
          </a:ln>
          <a:effectLst/>
        </p:spPr>
        <p:txBody>
          <a:bodyPr lIns="18000" rIns="18000" anchor="ctr"/>
          <a:lstStyle/>
          <a:p>
            <a:pPr algn="ctr" eaLnBrk="0" hangingPunct="0">
              <a:spcBef>
                <a:spcPct val="50000"/>
              </a:spcBef>
            </a:pPr>
            <a:r>
              <a:rPr lang="es-ES_tradnl" sz="1000">
                <a:solidFill>
                  <a:schemeClr val="bg1"/>
                </a:solidFill>
                <a:latin typeface="Verdana" pitchFamily="34" charset="0"/>
              </a:rPr>
              <a:t>Carbitol</a:t>
            </a:r>
          </a:p>
        </p:txBody>
      </p:sp>
      <p:sp>
        <p:nvSpPr>
          <p:cNvPr id="237588" name="Rectangle 20"/>
          <p:cNvSpPr>
            <a:spLocks noChangeArrowheads="1"/>
          </p:cNvSpPr>
          <p:nvPr/>
        </p:nvSpPr>
        <p:spPr bwMode="auto">
          <a:xfrm>
            <a:off x="7620000" y="4118306"/>
            <a:ext cx="609600" cy="533400"/>
          </a:xfrm>
          <a:prstGeom prst="rect">
            <a:avLst/>
          </a:prstGeom>
          <a:solidFill>
            <a:srgbClr val="336699"/>
          </a:solidFill>
          <a:ln w="9525">
            <a:solidFill>
              <a:schemeClr val="tx2"/>
            </a:solidFill>
            <a:miter lim="800000"/>
            <a:headEnd/>
            <a:tailEnd/>
          </a:ln>
          <a:effectLst/>
        </p:spPr>
        <p:txBody>
          <a:bodyPr lIns="18000" rIns="18000" anchor="ctr"/>
          <a:lstStyle/>
          <a:p>
            <a:pPr algn="ctr" eaLnBrk="0" hangingPunct="0">
              <a:spcBef>
                <a:spcPct val="50000"/>
              </a:spcBef>
            </a:pPr>
            <a:r>
              <a:rPr lang="es-ES_tradnl" sz="1000">
                <a:solidFill>
                  <a:schemeClr val="bg1"/>
                </a:solidFill>
                <a:latin typeface="Verdana" pitchFamily="34" charset="0"/>
              </a:rPr>
              <a:t>Amyl Acetate</a:t>
            </a:r>
          </a:p>
        </p:txBody>
      </p:sp>
      <p:sp>
        <p:nvSpPr>
          <p:cNvPr id="237589" name="Rectangle 21"/>
          <p:cNvSpPr>
            <a:spLocks noChangeArrowheads="1"/>
          </p:cNvSpPr>
          <p:nvPr/>
        </p:nvSpPr>
        <p:spPr bwMode="auto">
          <a:xfrm>
            <a:off x="7620000" y="3073731"/>
            <a:ext cx="609600" cy="511175"/>
          </a:xfrm>
          <a:prstGeom prst="rect">
            <a:avLst/>
          </a:prstGeom>
          <a:solidFill>
            <a:srgbClr val="336699"/>
          </a:solidFill>
          <a:ln w="9525">
            <a:solidFill>
              <a:schemeClr val="tx2"/>
            </a:solidFill>
            <a:miter lim="800000"/>
            <a:headEnd/>
            <a:tailEnd/>
          </a:ln>
          <a:effectLst/>
        </p:spPr>
        <p:txBody>
          <a:bodyPr lIns="18000" rIns="18000" anchor="ctr"/>
          <a:lstStyle/>
          <a:p>
            <a:pPr algn="ctr" eaLnBrk="0" hangingPunct="0">
              <a:spcBef>
                <a:spcPct val="50000"/>
              </a:spcBef>
            </a:pPr>
            <a:r>
              <a:rPr lang="es-ES_tradnl" sz="1000">
                <a:solidFill>
                  <a:schemeClr val="bg1"/>
                </a:solidFill>
                <a:latin typeface="Verdana" pitchFamily="34" charset="0"/>
              </a:rPr>
              <a:t>Buthyl Acetate</a:t>
            </a:r>
          </a:p>
        </p:txBody>
      </p:sp>
      <p:sp>
        <p:nvSpPr>
          <p:cNvPr id="237590" name="Rectangle 22"/>
          <p:cNvSpPr>
            <a:spLocks noChangeArrowheads="1"/>
          </p:cNvSpPr>
          <p:nvPr/>
        </p:nvSpPr>
        <p:spPr bwMode="auto">
          <a:xfrm>
            <a:off x="7620000" y="2278394"/>
            <a:ext cx="609600" cy="401637"/>
          </a:xfrm>
          <a:prstGeom prst="rect">
            <a:avLst/>
          </a:prstGeom>
          <a:solidFill>
            <a:srgbClr val="336699"/>
          </a:solidFill>
          <a:ln w="9525">
            <a:solidFill>
              <a:schemeClr val="tx2"/>
            </a:solidFill>
            <a:miter lim="800000"/>
            <a:headEnd/>
            <a:tailEnd/>
          </a:ln>
          <a:effectLst/>
        </p:spPr>
        <p:txBody>
          <a:bodyPr lIns="18000" rIns="18000" anchor="ctr"/>
          <a:lstStyle/>
          <a:p>
            <a:pPr algn="ctr" eaLnBrk="0" hangingPunct="0">
              <a:spcBef>
                <a:spcPct val="10000"/>
              </a:spcBef>
            </a:pPr>
            <a:r>
              <a:rPr lang="es-ES_tradnl" sz="1000">
                <a:solidFill>
                  <a:schemeClr val="bg1"/>
                </a:solidFill>
                <a:latin typeface="Verdana" pitchFamily="34" charset="0"/>
              </a:rPr>
              <a:t>Ethyl</a:t>
            </a:r>
          </a:p>
          <a:p>
            <a:pPr algn="ctr" eaLnBrk="0" hangingPunct="0">
              <a:spcBef>
                <a:spcPct val="10000"/>
              </a:spcBef>
            </a:pPr>
            <a:r>
              <a:rPr lang="es-ES_tradnl" sz="1000">
                <a:solidFill>
                  <a:schemeClr val="bg1"/>
                </a:solidFill>
                <a:latin typeface="Verdana" pitchFamily="34" charset="0"/>
              </a:rPr>
              <a:t>Acetate</a:t>
            </a:r>
          </a:p>
        </p:txBody>
      </p:sp>
      <p:sp>
        <p:nvSpPr>
          <p:cNvPr id="237591" name="Rectangle 23"/>
          <p:cNvSpPr>
            <a:spLocks noChangeArrowheads="1"/>
          </p:cNvSpPr>
          <p:nvPr/>
        </p:nvSpPr>
        <p:spPr bwMode="auto">
          <a:xfrm>
            <a:off x="8318500" y="4118306"/>
            <a:ext cx="673100" cy="533400"/>
          </a:xfrm>
          <a:prstGeom prst="rect">
            <a:avLst/>
          </a:prstGeom>
          <a:solidFill>
            <a:srgbClr val="336699"/>
          </a:solidFill>
          <a:ln w="9525">
            <a:solidFill>
              <a:schemeClr val="tx2"/>
            </a:solidFill>
            <a:miter lim="800000"/>
            <a:headEnd/>
            <a:tailEnd/>
          </a:ln>
          <a:effectLst/>
        </p:spPr>
        <p:txBody>
          <a:bodyPr lIns="18000" rIns="18000" anchor="ctr"/>
          <a:lstStyle/>
          <a:p>
            <a:pPr algn="ctr" eaLnBrk="0" hangingPunct="0">
              <a:spcBef>
                <a:spcPct val="50000"/>
              </a:spcBef>
            </a:pPr>
            <a:r>
              <a:rPr lang="es-ES_tradnl" sz="1000">
                <a:solidFill>
                  <a:schemeClr val="bg1"/>
                </a:solidFill>
                <a:latin typeface="Verdana" pitchFamily="34" charset="0"/>
              </a:rPr>
              <a:t>Propanol</a:t>
            </a:r>
          </a:p>
        </p:txBody>
      </p:sp>
      <p:sp>
        <p:nvSpPr>
          <p:cNvPr id="237592" name="Rectangle 24"/>
          <p:cNvSpPr>
            <a:spLocks noChangeArrowheads="1"/>
          </p:cNvSpPr>
          <p:nvPr/>
        </p:nvSpPr>
        <p:spPr bwMode="auto">
          <a:xfrm>
            <a:off x="8312150" y="3073731"/>
            <a:ext cx="652463" cy="511175"/>
          </a:xfrm>
          <a:prstGeom prst="rect">
            <a:avLst/>
          </a:prstGeom>
          <a:solidFill>
            <a:srgbClr val="336699"/>
          </a:solidFill>
          <a:ln w="9525">
            <a:solidFill>
              <a:schemeClr val="tx2"/>
            </a:solidFill>
            <a:miter lim="800000"/>
            <a:headEnd/>
            <a:tailEnd/>
          </a:ln>
          <a:effectLst/>
        </p:spPr>
        <p:txBody>
          <a:bodyPr lIns="18000" rIns="18000" anchor="ctr"/>
          <a:lstStyle/>
          <a:p>
            <a:pPr algn="ctr" eaLnBrk="0" hangingPunct="0">
              <a:spcBef>
                <a:spcPct val="50000"/>
              </a:spcBef>
            </a:pPr>
            <a:r>
              <a:rPr lang="es-ES_tradnl" sz="1000">
                <a:solidFill>
                  <a:schemeClr val="bg1"/>
                </a:solidFill>
                <a:latin typeface="Verdana" pitchFamily="34" charset="0"/>
              </a:rPr>
              <a:t>Ethanol</a:t>
            </a:r>
          </a:p>
        </p:txBody>
      </p:sp>
      <p:sp>
        <p:nvSpPr>
          <p:cNvPr id="237593" name="Rectangle 25"/>
          <p:cNvSpPr>
            <a:spLocks noChangeArrowheads="1"/>
          </p:cNvSpPr>
          <p:nvPr/>
        </p:nvSpPr>
        <p:spPr bwMode="auto">
          <a:xfrm>
            <a:off x="8305800" y="2278394"/>
            <a:ext cx="658813" cy="401637"/>
          </a:xfrm>
          <a:prstGeom prst="rect">
            <a:avLst/>
          </a:prstGeom>
          <a:solidFill>
            <a:srgbClr val="336699"/>
          </a:solidFill>
          <a:ln w="9525">
            <a:solidFill>
              <a:schemeClr val="tx2"/>
            </a:solidFill>
            <a:miter lim="800000"/>
            <a:headEnd/>
            <a:tailEnd/>
          </a:ln>
          <a:effectLst/>
        </p:spPr>
        <p:txBody>
          <a:bodyPr lIns="18000" rIns="18000" anchor="ctr"/>
          <a:lstStyle/>
          <a:p>
            <a:pPr algn="ctr" eaLnBrk="0" hangingPunct="0">
              <a:spcBef>
                <a:spcPct val="50000"/>
              </a:spcBef>
            </a:pPr>
            <a:r>
              <a:rPr lang="es-ES_tradnl" sz="1000">
                <a:solidFill>
                  <a:schemeClr val="bg1"/>
                </a:solidFill>
                <a:latin typeface="Verdana" pitchFamily="34" charset="0"/>
              </a:rPr>
              <a:t>Methanol</a:t>
            </a:r>
          </a:p>
        </p:txBody>
      </p:sp>
      <p:sp>
        <p:nvSpPr>
          <p:cNvPr id="237594" name="Rectangle 26"/>
          <p:cNvSpPr>
            <a:spLocks noChangeArrowheads="1"/>
          </p:cNvSpPr>
          <p:nvPr/>
        </p:nvSpPr>
        <p:spPr bwMode="auto">
          <a:xfrm>
            <a:off x="7010400" y="1481469"/>
            <a:ext cx="1092200" cy="401637"/>
          </a:xfrm>
          <a:prstGeom prst="rect">
            <a:avLst/>
          </a:prstGeom>
          <a:solidFill>
            <a:schemeClr val="bg1">
              <a:lumMod val="85000"/>
            </a:schemeClr>
          </a:solidFill>
          <a:ln w="9525">
            <a:solidFill>
              <a:schemeClr val="tx2"/>
            </a:solidFill>
            <a:miter lim="800000"/>
            <a:headEnd/>
            <a:tailEnd/>
          </a:ln>
        </p:spPr>
        <p:txBody>
          <a:bodyPr anchor="ctr"/>
          <a:lstStyle/>
          <a:p>
            <a:pPr algn="ctr" eaLnBrk="0" hangingPunct="0">
              <a:lnSpc>
                <a:spcPct val="90000"/>
              </a:lnSpc>
            </a:pPr>
            <a:r>
              <a:rPr lang="es-ES_tradnl" sz="1200" b="1">
                <a:solidFill>
                  <a:schemeClr val="bg1"/>
                </a:solidFill>
                <a:latin typeface="Verdana" pitchFamily="34" charset="0"/>
              </a:rPr>
              <a:t>HIGH</a:t>
            </a:r>
          </a:p>
          <a:p>
            <a:pPr algn="ctr" eaLnBrk="0" hangingPunct="0">
              <a:lnSpc>
                <a:spcPct val="90000"/>
              </a:lnSpc>
            </a:pPr>
            <a:r>
              <a:rPr lang="es-ES_tradnl" sz="1200" b="1">
                <a:solidFill>
                  <a:schemeClr val="bg1"/>
                </a:solidFill>
                <a:latin typeface="Verdana" pitchFamily="34" charset="0"/>
              </a:rPr>
              <a:t>POLARITY</a:t>
            </a:r>
          </a:p>
        </p:txBody>
      </p:sp>
      <p:sp>
        <p:nvSpPr>
          <p:cNvPr id="237595" name="Rectangle 27"/>
          <p:cNvSpPr>
            <a:spLocks noChangeArrowheads="1"/>
          </p:cNvSpPr>
          <p:nvPr/>
        </p:nvSpPr>
        <p:spPr bwMode="auto">
          <a:xfrm>
            <a:off x="4225925" y="3462669"/>
            <a:ext cx="725488" cy="511175"/>
          </a:xfrm>
          <a:prstGeom prst="rect">
            <a:avLst/>
          </a:prstGeom>
          <a:solidFill>
            <a:srgbClr val="79A593"/>
          </a:solidFill>
          <a:ln w="9525">
            <a:solidFill>
              <a:schemeClr val="tx2"/>
            </a:solidFill>
            <a:miter lim="800000"/>
            <a:headEnd/>
            <a:tailEnd/>
          </a:ln>
        </p:spPr>
        <p:txBody>
          <a:bodyPr lIns="0" rIns="0" anchor="ctr"/>
          <a:lstStyle/>
          <a:p>
            <a:pPr algn="ctr" eaLnBrk="0" hangingPunct="0">
              <a:spcBef>
                <a:spcPct val="50000"/>
              </a:spcBef>
            </a:pPr>
            <a:r>
              <a:rPr lang="es-ES_tradnl" sz="1000">
                <a:solidFill>
                  <a:schemeClr val="bg1"/>
                </a:solidFill>
                <a:latin typeface="Verdana" pitchFamily="34" charset="0"/>
              </a:rPr>
              <a:t>Polyester</a:t>
            </a:r>
          </a:p>
        </p:txBody>
      </p:sp>
      <p:sp>
        <p:nvSpPr>
          <p:cNvPr id="237596" name="Line 28"/>
          <p:cNvSpPr>
            <a:spLocks noChangeShapeType="1"/>
          </p:cNvSpPr>
          <p:nvPr/>
        </p:nvSpPr>
        <p:spPr bwMode="auto">
          <a:xfrm>
            <a:off x="1785938" y="1835481"/>
            <a:ext cx="0" cy="2362200"/>
          </a:xfrm>
          <a:prstGeom prst="line">
            <a:avLst/>
          </a:prstGeom>
          <a:noFill/>
          <a:ln w="9525">
            <a:solidFill>
              <a:schemeClr val="tx2"/>
            </a:solidFill>
            <a:round/>
            <a:headEnd/>
            <a:tailEnd/>
          </a:ln>
          <a:effectLst/>
        </p:spPr>
        <p:txBody>
          <a:bodyPr wrap="none" lIns="36000" rIns="36000" anchor="ctr"/>
          <a:lstStyle/>
          <a:p>
            <a:endParaRPr lang="es-ES"/>
          </a:p>
        </p:txBody>
      </p:sp>
      <p:sp>
        <p:nvSpPr>
          <p:cNvPr id="237597" name="Freeform 29"/>
          <p:cNvSpPr>
            <a:spLocks/>
          </p:cNvSpPr>
          <p:nvPr/>
        </p:nvSpPr>
        <p:spPr bwMode="auto">
          <a:xfrm>
            <a:off x="922338" y="2064081"/>
            <a:ext cx="1727200" cy="2209800"/>
          </a:xfrm>
          <a:custGeom>
            <a:avLst/>
            <a:gdLst/>
            <a:ahLst/>
            <a:cxnLst>
              <a:cxn ang="0">
                <a:pos x="0" y="144"/>
              </a:cxn>
              <a:cxn ang="0">
                <a:pos x="0" y="0"/>
              </a:cxn>
              <a:cxn ang="0">
                <a:pos x="3024" y="0"/>
              </a:cxn>
              <a:cxn ang="0">
                <a:pos x="3024" y="144"/>
              </a:cxn>
            </a:cxnLst>
            <a:rect l="0" t="0" r="r" b="b"/>
            <a:pathLst>
              <a:path w="3024" h="144">
                <a:moveTo>
                  <a:pt x="0" y="144"/>
                </a:moveTo>
                <a:lnTo>
                  <a:pt x="0" y="0"/>
                </a:lnTo>
                <a:lnTo>
                  <a:pt x="3024" y="0"/>
                </a:lnTo>
                <a:lnTo>
                  <a:pt x="3024" y="144"/>
                </a:lnTo>
              </a:path>
            </a:pathLst>
          </a:custGeom>
          <a:noFill/>
          <a:ln w="9525" cap="flat" cmpd="sng">
            <a:solidFill>
              <a:schemeClr val="tx2"/>
            </a:solidFill>
            <a:prstDash val="solid"/>
            <a:round/>
            <a:headEnd/>
            <a:tailEnd/>
          </a:ln>
          <a:effectLst/>
        </p:spPr>
        <p:txBody>
          <a:bodyPr wrap="none" lIns="36000" rIns="36000" anchor="ctr"/>
          <a:lstStyle/>
          <a:p>
            <a:endParaRPr lang="es-ES"/>
          </a:p>
        </p:txBody>
      </p:sp>
      <p:sp>
        <p:nvSpPr>
          <p:cNvPr id="237598" name="Rectangle 30"/>
          <p:cNvSpPr>
            <a:spLocks noChangeArrowheads="1"/>
          </p:cNvSpPr>
          <p:nvPr/>
        </p:nvSpPr>
        <p:spPr bwMode="auto">
          <a:xfrm>
            <a:off x="533400" y="3664281"/>
            <a:ext cx="685800" cy="304800"/>
          </a:xfrm>
          <a:prstGeom prst="rect">
            <a:avLst/>
          </a:prstGeom>
          <a:solidFill>
            <a:schemeClr val="accent1"/>
          </a:solidFill>
          <a:ln w="9525">
            <a:solidFill>
              <a:schemeClr val="tx2"/>
            </a:solidFill>
            <a:miter lim="800000"/>
            <a:headEnd/>
            <a:tailEnd/>
          </a:ln>
        </p:spPr>
        <p:txBody>
          <a:bodyPr lIns="0" rIns="0" anchor="ctr"/>
          <a:lstStyle/>
          <a:p>
            <a:pPr algn="ctr" eaLnBrk="0" hangingPunct="0">
              <a:spcBef>
                <a:spcPct val="50000"/>
              </a:spcBef>
            </a:pPr>
            <a:r>
              <a:rPr lang="es-ES_tradnl" sz="1000">
                <a:solidFill>
                  <a:schemeClr val="bg1"/>
                </a:solidFill>
                <a:latin typeface="Verdana" pitchFamily="34" charset="0"/>
              </a:rPr>
              <a:t>Heptane</a:t>
            </a:r>
          </a:p>
        </p:txBody>
      </p:sp>
      <p:sp>
        <p:nvSpPr>
          <p:cNvPr id="237599" name="Rectangle 31"/>
          <p:cNvSpPr>
            <a:spLocks noChangeArrowheads="1"/>
          </p:cNvSpPr>
          <p:nvPr/>
        </p:nvSpPr>
        <p:spPr bwMode="auto">
          <a:xfrm>
            <a:off x="533400" y="2749881"/>
            <a:ext cx="685800" cy="304800"/>
          </a:xfrm>
          <a:prstGeom prst="rect">
            <a:avLst/>
          </a:prstGeom>
          <a:solidFill>
            <a:schemeClr val="accent1"/>
          </a:solidFill>
          <a:ln w="9525">
            <a:solidFill>
              <a:schemeClr val="tx2"/>
            </a:solidFill>
            <a:miter lim="800000"/>
            <a:headEnd/>
            <a:tailEnd/>
          </a:ln>
        </p:spPr>
        <p:txBody>
          <a:bodyPr lIns="0" rIns="0" anchor="ctr"/>
          <a:lstStyle/>
          <a:p>
            <a:pPr algn="ctr" eaLnBrk="0" hangingPunct="0">
              <a:spcBef>
                <a:spcPct val="50000"/>
              </a:spcBef>
            </a:pPr>
            <a:r>
              <a:rPr lang="es-ES_tradnl" sz="1000">
                <a:solidFill>
                  <a:schemeClr val="bg1"/>
                </a:solidFill>
                <a:latin typeface="Verdana" pitchFamily="34" charset="0"/>
              </a:rPr>
              <a:t>Aliphatic</a:t>
            </a:r>
          </a:p>
        </p:txBody>
      </p:sp>
      <p:sp>
        <p:nvSpPr>
          <p:cNvPr id="237600" name="Rectangle 32"/>
          <p:cNvSpPr>
            <a:spLocks noChangeArrowheads="1"/>
          </p:cNvSpPr>
          <p:nvPr/>
        </p:nvSpPr>
        <p:spPr bwMode="auto">
          <a:xfrm>
            <a:off x="533400" y="2251406"/>
            <a:ext cx="690563" cy="346075"/>
          </a:xfrm>
          <a:prstGeom prst="rect">
            <a:avLst/>
          </a:prstGeom>
          <a:solidFill>
            <a:schemeClr val="accent1"/>
          </a:solidFill>
          <a:ln w="9525">
            <a:solidFill>
              <a:schemeClr val="tx2"/>
            </a:solidFill>
            <a:miter lim="800000"/>
            <a:headEnd/>
            <a:tailEnd/>
          </a:ln>
        </p:spPr>
        <p:txBody>
          <a:bodyPr lIns="18000" rIns="18000" anchor="ctr"/>
          <a:lstStyle/>
          <a:p>
            <a:pPr algn="ctr" eaLnBrk="0" hangingPunct="0">
              <a:lnSpc>
                <a:spcPct val="90000"/>
              </a:lnSpc>
            </a:pPr>
            <a:r>
              <a:rPr lang="es-ES_tradnl" sz="1000">
                <a:solidFill>
                  <a:schemeClr val="bg1"/>
                </a:solidFill>
                <a:latin typeface="Verdana" pitchFamily="34" charset="0"/>
              </a:rPr>
              <a:t>Mineral </a:t>
            </a:r>
          </a:p>
          <a:p>
            <a:pPr algn="ctr" eaLnBrk="0" hangingPunct="0">
              <a:lnSpc>
                <a:spcPct val="90000"/>
              </a:lnSpc>
            </a:pPr>
            <a:r>
              <a:rPr lang="es-ES_tradnl" sz="1000">
                <a:solidFill>
                  <a:schemeClr val="bg1"/>
                </a:solidFill>
                <a:latin typeface="Verdana" pitchFamily="34" charset="0"/>
              </a:rPr>
              <a:t>oil</a:t>
            </a:r>
          </a:p>
        </p:txBody>
      </p:sp>
      <p:sp>
        <p:nvSpPr>
          <p:cNvPr id="237601" name="Rectangle 33"/>
          <p:cNvSpPr>
            <a:spLocks noChangeArrowheads="1"/>
          </p:cNvSpPr>
          <p:nvPr/>
        </p:nvSpPr>
        <p:spPr bwMode="auto">
          <a:xfrm>
            <a:off x="1447800" y="4121481"/>
            <a:ext cx="685800" cy="533400"/>
          </a:xfrm>
          <a:prstGeom prst="rect">
            <a:avLst/>
          </a:prstGeom>
          <a:solidFill>
            <a:schemeClr val="accent1"/>
          </a:solidFill>
          <a:ln w="9525">
            <a:solidFill>
              <a:schemeClr val="tx2"/>
            </a:solidFill>
            <a:miter lim="800000"/>
            <a:headEnd/>
            <a:tailEnd/>
          </a:ln>
        </p:spPr>
        <p:txBody>
          <a:bodyPr lIns="0" rIns="0" anchor="ctr"/>
          <a:lstStyle/>
          <a:p>
            <a:pPr algn="ctr" eaLnBrk="0" hangingPunct="0">
              <a:lnSpc>
                <a:spcPct val="90000"/>
              </a:lnSpc>
            </a:pPr>
            <a:endParaRPr lang="es-ES_tradnl" sz="1000">
              <a:solidFill>
                <a:schemeClr val="bg1"/>
              </a:solidFill>
              <a:latin typeface="Verdana" pitchFamily="34" charset="0"/>
            </a:endParaRPr>
          </a:p>
        </p:txBody>
      </p:sp>
      <p:sp>
        <p:nvSpPr>
          <p:cNvPr id="237602" name="Rectangle 34"/>
          <p:cNvSpPr>
            <a:spLocks noChangeArrowheads="1"/>
          </p:cNvSpPr>
          <p:nvPr/>
        </p:nvSpPr>
        <p:spPr bwMode="auto">
          <a:xfrm>
            <a:off x="1447800" y="2826081"/>
            <a:ext cx="685800" cy="533400"/>
          </a:xfrm>
          <a:prstGeom prst="rect">
            <a:avLst/>
          </a:prstGeom>
          <a:solidFill>
            <a:srgbClr val="AAA8B2"/>
          </a:solidFill>
          <a:ln w="9525">
            <a:solidFill>
              <a:schemeClr val="tx2"/>
            </a:solidFill>
            <a:miter lim="800000"/>
            <a:headEnd/>
            <a:tailEnd/>
          </a:ln>
        </p:spPr>
        <p:txBody>
          <a:bodyPr lIns="0" rIns="0" anchor="ctr"/>
          <a:lstStyle/>
          <a:p>
            <a:pPr algn="ctr" eaLnBrk="0" hangingPunct="0">
              <a:lnSpc>
                <a:spcPct val="90000"/>
              </a:lnSpc>
            </a:pPr>
            <a:r>
              <a:rPr lang="es-ES_tradnl" sz="1000">
                <a:solidFill>
                  <a:schemeClr val="bg1"/>
                </a:solidFill>
                <a:latin typeface="Verdana" pitchFamily="34" charset="0"/>
              </a:rPr>
              <a:t>White</a:t>
            </a:r>
          </a:p>
          <a:p>
            <a:pPr algn="ctr" eaLnBrk="0" hangingPunct="0">
              <a:lnSpc>
                <a:spcPct val="90000"/>
              </a:lnSpc>
            </a:pPr>
            <a:r>
              <a:rPr lang="es-ES_tradnl" sz="1000">
                <a:solidFill>
                  <a:schemeClr val="bg1"/>
                </a:solidFill>
                <a:latin typeface="Verdana" pitchFamily="34" charset="0"/>
              </a:rPr>
              <a:t>Spirit*</a:t>
            </a:r>
          </a:p>
        </p:txBody>
      </p:sp>
      <p:sp>
        <p:nvSpPr>
          <p:cNvPr id="237603" name="Rectangle 35"/>
          <p:cNvSpPr>
            <a:spLocks noChangeArrowheads="1"/>
          </p:cNvSpPr>
          <p:nvPr/>
        </p:nvSpPr>
        <p:spPr bwMode="auto">
          <a:xfrm>
            <a:off x="1447800" y="2251406"/>
            <a:ext cx="685800" cy="401638"/>
          </a:xfrm>
          <a:prstGeom prst="rect">
            <a:avLst/>
          </a:prstGeom>
          <a:solidFill>
            <a:srgbClr val="AAA8B2"/>
          </a:solidFill>
          <a:ln w="9525">
            <a:solidFill>
              <a:schemeClr val="tx2"/>
            </a:solidFill>
            <a:miter lim="800000"/>
            <a:headEnd/>
            <a:tailEnd/>
          </a:ln>
        </p:spPr>
        <p:txBody>
          <a:bodyPr lIns="18000" rIns="18000" anchor="ctr"/>
          <a:lstStyle/>
          <a:p>
            <a:pPr algn="ctr" eaLnBrk="0" hangingPunct="0">
              <a:spcBef>
                <a:spcPct val="50000"/>
              </a:spcBef>
            </a:pPr>
            <a:r>
              <a:rPr lang="es-ES_tradnl" sz="1000">
                <a:solidFill>
                  <a:schemeClr val="bg1"/>
                </a:solidFill>
                <a:latin typeface="Verdana" pitchFamily="34" charset="0"/>
              </a:rPr>
              <a:t>Kerosene</a:t>
            </a:r>
          </a:p>
        </p:txBody>
      </p:sp>
      <p:sp>
        <p:nvSpPr>
          <p:cNvPr id="237604" name="Rectangle 36"/>
          <p:cNvSpPr>
            <a:spLocks noChangeArrowheads="1"/>
          </p:cNvSpPr>
          <p:nvPr/>
        </p:nvSpPr>
        <p:spPr bwMode="auto">
          <a:xfrm>
            <a:off x="2286000" y="4121481"/>
            <a:ext cx="762000" cy="533400"/>
          </a:xfrm>
          <a:prstGeom prst="rect">
            <a:avLst/>
          </a:prstGeom>
          <a:solidFill>
            <a:srgbClr val="AAA8B2"/>
          </a:solidFill>
          <a:ln w="9525">
            <a:solidFill>
              <a:schemeClr val="tx2"/>
            </a:solidFill>
            <a:miter lim="800000"/>
            <a:headEnd/>
            <a:tailEnd/>
          </a:ln>
        </p:spPr>
        <p:txBody>
          <a:bodyPr lIns="0" rIns="0" anchor="ctr"/>
          <a:lstStyle/>
          <a:p>
            <a:pPr algn="ctr" eaLnBrk="0" hangingPunct="0">
              <a:spcBef>
                <a:spcPct val="50000"/>
              </a:spcBef>
            </a:pPr>
            <a:endParaRPr lang="es-ES_tradnl" sz="1000">
              <a:solidFill>
                <a:schemeClr val="bg1"/>
              </a:solidFill>
              <a:latin typeface="Verdana" pitchFamily="34" charset="0"/>
            </a:endParaRPr>
          </a:p>
        </p:txBody>
      </p:sp>
      <p:sp>
        <p:nvSpPr>
          <p:cNvPr id="237605" name="Rectangle 37"/>
          <p:cNvSpPr>
            <a:spLocks noChangeArrowheads="1"/>
          </p:cNvSpPr>
          <p:nvPr/>
        </p:nvSpPr>
        <p:spPr bwMode="auto">
          <a:xfrm>
            <a:off x="2286000" y="2826081"/>
            <a:ext cx="762000" cy="533400"/>
          </a:xfrm>
          <a:prstGeom prst="rect">
            <a:avLst/>
          </a:prstGeom>
          <a:solidFill>
            <a:srgbClr val="79A593"/>
          </a:solidFill>
          <a:ln w="9525">
            <a:solidFill>
              <a:schemeClr val="tx2"/>
            </a:solidFill>
            <a:miter lim="800000"/>
            <a:headEnd/>
            <a:tailEnd/>
          </a:ln>
        </p:spPr>
        <p:txBody>
          <a:bodyPr lIns="0" rIns="0" anchor="ctr"/>
          <a:lstStyle/>
          <a:p>
            <a:pPr algn="ctr" eaLnBrk="0" hangingPunct="0">
              <a:spcBef>
                <a:spcPct val="50000"/>
              </a:spcBef>
            </a:pPr>
            <a:r>
              <a:rPr lang="es-ES_tradnl" sz="1000">
                <a:solidFill>
                  <a:schemeClr val="bg1"/>
                </a:solidFill>
                <a:latin typeface="Verdana" pitchFamily="34" charset="0"/>
              </a:rPr>
              <a:t>Toluene</a:t>
            </a:r>
          </a:p>
        </p:txBody>
      </p:sp>
      <p:sp>
        <p:nvSpPr>
          <p:cNvPr id="237606" name="Rectangle 38"/>
          <p:cNvSpPr>
            <a:spLocks noChangeArrowheads="1"/>
          </p:cNvSpPr>
          <p:nvPr/>
        </p:nvSpPr>
        <p:spPr bwMode="auto">
          <a:xfrm>
            <a:off x="2286000" y="2251406"/>
            <a:ext cx="762000" cy="401638"/>
          </a:xfrm>
          <a:prstGeom prst="rect">
            <a:avLst/>
          </a:prstGeom>
          <a:solidFill>
            <a:srgbClr val="79A593"/>
          </a:solidFill>
          <a:ln w="9525">
            <a:solidFill>
              <a:schemeClr val="tx2"/>
            </a:solidFill>
            <a:miter lim="800000"/>
            <a:headEnd/>
            <a:tailEnd/>
          </a:ln>
        </p:spPr>
        <p:txBody>
          <a:bodyPr lIns="18000" rIns="18000" anchor="ctr"/>
          <a:lstStyle/>
          <a:p>
            <a:pPr algn="ctr" eaLnBrk="0" hangingPunct="0">
              <a:spcBef>
                <a:spcPct val="50000"/>
              </a:spcBef>
            </a:pPr>
            <a:r>
              <a:rPr lang="es-ES_tradnl" sz="1000">
                <a:solidFill>
                  <a:schemeClr val="bg1"/>
                </a:solidFill>
                <a:latin typeface="Verdana" pitchFamily="34" charset="0"/>
              </a:rPr>
              <a:t>Xylene</a:t>
            </a:r>
          </a:p>
        </p:txBody>
      </p:sp>
      <p:sp>
        <p:nvSpPr>
          <p:cNvPr id="237607" name="Rectangle 39"/>
          <p:cNvSpPr>
            <a:spLocks noChangeArrowheads="1"/>
          </p:cNvSpPr>
          <p:nvPr/>
        </p:nvSpPr>
        <p:spPr bwMode="auto">
          <a:xfrm>
            <a:off x="1111250" y="1454481"/>
            <a:ext cx="1366838" cy="401638"/>
          </a:xfrm>
          <a:prstGeom prst="rect">
            <a:avLst/>
          </a:prstGeom>
          <a:solidFill>
            <a:srgbClr val="969696"/>
          </a:solidFill>
          <a:ln w="9525">
            <a:solidFill>
              <a:schemeClr val="tx2"/>
            </a:solidFill>
            <a:miter lim="800000"/>
            <a:headEnd/>
            <a:tailEnd/>
          </a:ln>
        </p:spPr>
        <p:txBody>
          <a:bodyPr anchor="ctr"/>
          <a:lstStyle/>
          <a:p>
            <a:pPr algn="ctr" eaLnBrk="0" hangingPunct="0">
              <a:lnSpc>
                <a:spcPct val="90000"/>
              </a:lnSpc>
            </a:pPr>
            <a:r>
              <a:rPr lang="es-ES_tradnl" sz="1200" b="1">
                <a:solidFill>
                  <a:schemeClr val="bg1"/>
                </a:solidFill>
                <a:latin typeface="Verdana" pitchFamily="34" charset="0"/>
              </a:rPr>
              <a:t>LOW</a:t>
            </a:r>
          </a:p>
          <a:p>
            <a:pPr algn="ctr" eaLnBrk="0" hangingPunct="0">
              <a:lnSpc>
                <a:spcPct val="90000"/>
              </a:lnSpc>
            </a:pPr>
            <a:r>
              <a:rPr lang="es-ES_tradnl" sz="1200" b="1">
                <a:solidFill>
                  <a:schemeClr val="bg1"/>
                </a:solidFill>
                <a:latin typeface="Verdana" pitchFamily="34" charset="0"/>
              </a:rPr>
              <a:t>POLARITY</a:t>
            </a:r>
          </a:p>
        </p:txBody>
      </p:sp>
      <p:sp>
        <p:nvSpPr>
          <p:cNvPr id="237608" name="Rectangle 40"/>
          <p:cNvSpPr>
            <a:spLocks noChangeArrowheads="1"/>
          </p:cNvSpPr>
          <p:nvPr/>
        </p:nvSpPr>
        <p:spPr bwMode="auto">
          <a:xfrm>
            <a:off x="533400" y="3207081"/>
            <a:ext cx="685800" cy="304800"/>
          </a:xfrm>
          <a:prstGeom prst="rect">
            <a:avLst/>
          </a:prstGeom>
          <a:solidFill>
            <a:schemeClr val="accent1"/>
          </a:solidFill>
          <a:ln w="9525">
            <a:solidFill>
              <a:schemeClr val="tx2"/>
            </a:solidFill>
            <a:miter lim="800000"/>
            <a:headEnd/>
            <a:tailEnd/>
          </a:ln>
        </p:spPr>
        <p:txBody>
          <a:bodyPr lIns="0" rIns="0" anchor="ctr"/>
          <a:lstStyle/>
          <a:p>
            <a:pPr algn="ctr" eaLnBrk="0" hangingPunct="0">
              <a:spcBef>
                <a:spcPct val="50000"/>
              </a:spcBef>
            </a:pPr>
            <a:r>
              <a:rPr lang="es-ES_tradnl" sz="1000">
                <a:solidFill>
                  <a:schemeClr val="bg1"/>
                </a:solidFill>
                <a:latin typeface="Verdana" pitchFamily="34" charset="0"/>
              </a:rPr>
              <a:t>Hexane</a:t>
            </a:r>
          </a:p>
        </p:txBody>
      </p:sp>
      <p:sp>
        <p:nvSpPr>
          <p:cNvPr id="237609" name="Rectangle 41"/>
          <p:cNvSpPr>
            <a:spLocks noChangeArrowheads="1"/>
          </p:cNvSpPr>
          <p:nvPr/>
        </p:nvSpPr>
        <p:spPr bwMode="auto">
          <a:xfrm>
            <a:off x="533400" y="4121481"/>
            <a:ext cx="685800" cy="533400"/>
          </a:xfrm>
          <a:prstGeom prst="rect">
            <a:avLst/>
          </a:prstGeom>
          <a:solidFill>
            <a:schemeClr val="accent1"/>
          </a:solidFill>
          <a:ln w="9525">
            <a:solidFill>
              <a:schemeClr val="tx2"/>
            </a:solidFill>
            <a:miter lim="800000"/>
            <a:headEnd/>
            <a:tailEnd/>
          </a:ln>
        </p:spPr>
        <p:txBody>
          <a:bodyPr lIns="0" rIns="0" anchor="ctr"/>
          <a:lstStyle/>
          <a:p>
            <a:pPr algn="ctr" eaLnBrk="0" hangingPunct="0">
              <a:spcBef>
                <a:spcPct val="50000"/>
              </a:spcBef>
            </a:pPr>
            <a:endParaRPr lang="es-ES_tradnl" sz="1000">
              <a:solidFill>
                <a:schemeClr val="bg1"/>
              </a:solidFill>
              <a:latin typeface="Verdana" pitchFamily="34" charset="0"/>
            </a:endParaRPr>
          </a:p>
        </p:txBody>
      </p:sp>
      <p:sp>
        <p:nvSpPr>
          <p:cNvPr id="237610" name="Rectangle 42"/>
          <p:cNvSpPr>
            <a:spLocks noChangeArrowheads="1"/>
          </p:cNvSpPr>
          <p:nvPr/>
        </p:nvSpPr>
        <p:spPr bwMode="auto">
          <a:xfrm>
            <a:off x="1447800" y="3511881"/>
            <a:ext cx="695325" cy="457200"/>
          </a:xfrm>
          <a:prstGeom prst="rect">
            <a:avLst/>
          </a:prstGeom>
          <a:solidFill>
            <a:srgbClr val="AAA8B2"/>
          </a:solidFill>
          <a:ln w="9525">
            <a:solidFill>
              <a:schemeClr val="tx2"/>
            </a:solidFill>
            <a:miter lim="800000"/>
            <a:headEnd/>
            <a:tailEnd/>
          </a:ln>
        </p:spPr>
        <p:txBody>
          <a:bodyPr lIns="0" rIns="0" anchor="ctr"/>
          <a:lstStyle/>
          <a:p>
            <a:pPr algn="ctr" eaLnBrk="0" hangingPunct="0">
              <a:lnSpc>
                <a:spcPct val="90000"/>
              </a:lnSpc>
            </a:pPr>
            <a:r>
              <a:rPr lang="es-ES_tradnl" sz="1000">
                <a:solidFill>
                  <a:schemeClr val="bg1"/>
                </a:solidFill>
                <a:latin typeface="Verdana" pitchFamily="34" charset="0"/>
              </a:rPr>
              <a:t>Solvent</a:t>
            </a:r>
          </a:p>
          <a:p>
            <a:pPr algn="ctr" eaLnBrk="0" hangingPunct="0">
              <a:lnSpc>
                <a:spcPct val="90000"/>
              </a:lnSpc>
            </a:pPr>
            <a:r>
              <a:rPr lang="es-ES_tradnl" sz="1000">
                <a:solidFill>
                  <a:schemeClr val="bg1"/>
                </a:solidFill>
                <a:latin typeface="Verdana" pitchFamily="34" charset="0"/>
              </a:rPr>
              <a:t>Naphta</a:t>
            </a:r>
          </a:p>
        </p:txBody>
      </p:sp>
      <p:sp>
        <p:nvSpPr>
          <p:cNvPr id="237611" name="Rectangle 43"/>
          <p:cNvSpPr>
            <a:spLocks noChangeArrowheads="1"/>
          </p:cNvSpPr>
          <p:nvPr/>
        </p:nvSpPr>
        <p:spPr bwMode="auto">
          <a:xfrm>
            <a:off x="2286000" y="3511881"/>
            <a:ext cx="762000" cy="457200"/>
          </a:xfrm>
          <a:prstGeom prst="rect">
            <a:avLst/>
          </a:prstGeom>
          <a:solidFill>
            <a:srgbClr val="AAA8B2"/>
          </a:solidFill>
          <a:ln w="9525">
            <a:solidFill>
              <a:schemeClr val="tx2"/>
            </a:solidFill>
            <a:miter lim="800000"/>
            <a:headEnd/>
            <a:tailEnd/>
          </a:ln>
        </p:spPr>
        <p:txBody>
          <a:bodyPr lIns="0" rIns="0" anchor="ctr"/>
          <a:lstStyle/>
          <a:p>
            <a:pPr algn="ctr" eaLnBrk="0" hangingPunct="0">
              <a:spcBef>
                <a:spcPct val="50000"/>
              </a:spcBef>
            </a:pPr>
            <a:endParaRPr lang="es-ES_tradnl" sz="1000">
              <a:solidFill>
                <a:schemeClr val="bg1"/>
              </a:solidFill>
              <a:latin typeface="Verdana" pitchFamily="34" charset="0"/>
            </a:endParaRPr>
          </a:p>
        </p:txBody>
      </p:sp>
      <p:sp>
        <p:nvSpPr>
          <p:cNvPr id="237612" name="Line 44"/>
          <p:cNvSpPr>
            <a:spLocks noChangeShapeType="1"/>
          </p:cNvSpPr>
          <p:nvPr/>
        </p:nvSpPr>
        <p:spPr bwMode="auto">
          <a:xfrm>
            <a:off x="3733800" y="2064081"/>
            <a:ext cx="1752600" cy="0"/>
          </a:xfrm>
          <a:prstGeom prst="line">
            <a:avLst/>
          </a:prstGeom>
          <a:noFill/>
          <a:ln w="9525">
            <a:solidFill>
              <a:schemeClr val="tx2"/>
            </a:solidFill>
            <a:round/>
            <a:headEnd/>
            <a:tailEnd/>
          </a:ln>
          <a:effectLst/>
        </p:spPr>
        <p:txBody>
          <a:bodyPr lIns="0" tIns="0" rIns="0" bIns="0">
            <a:spAutoFit/>
          </a:bodyPr>
          <a:lstStyle/>
          <a:p>
            <a:endParaRPr lang="es-ES"/>
          </a:p>
        </p:txBody>
      </p:sp>
      <p:sp>
        <p:nvSpPr>
          <p:cNvPr id="237613" name="Line 45"/>
          <p:cNvSpPr>
            <a:spLocks noChangeShapeType="1"/>
          </p:cNvSpPr>
          <p:nvPr/>
        </p:nvSpPr>
        <p:spPr bwMode="auto">
          <a:xfrm>
            <a:off x="5486400" y="2064081"/>
            <a:ext cx="0" cy="2133600"/>
          </a:xfrm>
          <a:prstGeom prst="line">
            <a:avLst/>
          </a:prstGeom>
          <a:noFill/>
          <a:ln w="9525">
            <a:solidFill>
              <a:schemeClr val="tx2"/>
            </a:solidFill>
            <a:round/>
            <a:headEnd/>
            <a:tailEnd/>
          </a:ln>
          <a:effectLst/>
        </p:spPr>
        <p:txBody>
          <a:bodyPr lIns="0" tIns="0" rIns="0" bIns="0">
            <a:spAutoFit/>
          </a:bodyPr>
          <a:lstStyle/>
          <a:p>
            <a:endParaRPr lang="es-ES"/>
          </a:p>
        </p:txBody>
      </p:sp>
      <p:sp>
        <p:nvSpPr>
          <p:cNvPr id="237614" name="Rectangle 46"/>
          <p:cNvSpPr>
            <a:spLocks noChangeArrowheads="1"/>
          </p:cNvSpPr>
          <p:nvPr/>
        </p:nvSpPr>
        <p:spPr bwMode="auto">
          <a:xfrm>
            <a:off x="5105400" y="2216481"/>
            <a:ext cx="768350" cy="401638"/>
          </a:xfrm>
          <a:prstGeom prst="rect">
            <a:avLst/>
          </a:prstGeom>
          <a:solidFill>
            <a:srgbClr val="336699"/>
          </a:solidFill>
          <a:ln w="9525">
            <a:solidFill>
              <a:schemeClr val="tx2"/>
            </a:solidFill>
            <a:miter lim="800000"/>
            <a:headEnd/>
            <a:tailEnd/>
          </a:ln>
        </p:spPr>
        <p:txBody>
          <a:bodyPr lIns="18000" rIns="18000"/>
          <a:lstStyle/>
          <a:p>
            <a:pPr algn="ctr" eaLnBrk="0" hangingPunct="0">
              <a:lnSpc>
                <a:spcPct val="90000"/>
              </a:lnSpc>
            </a:pPr>
            <a:r>
              <a:rPr lang="es-ES_tradnl" sz="1000">
                <a:solidFill>
                  <a:schemeClr val="bg1"/>
                </a:solidFill>
                <a:latin typeface="Verdana" pitchFamily="34" charset="0"/>
              </a:rPr>
              <a:t>Propylen-</a:t>
            </a:r>
          </a:p>
          <a:p>
            <a:pPr algn="ctr" eaLnBrk="0" hangingPunct="0">
              <a:lnSpc>
                <a:spcPct val="90000"/>
              </a:lnSpc>
            </a:pPr>
            <a:r>
              <a:rPr lang="es-ES_tradnl" sz="1000">
                <a:solidFill>
                  <a:schemeClr val="bg1"/>
                </a:solidFill>
                <a:latin typeface="Verdana" pitchFamily="34" charset="0"/>
              </a:rPr>
              <a:t>carbonate</a:t>
            </a:r>
          </a:p>
        </p:txBody>
      </p:sp>
      <p:sp>
        <p:nvSpPr>
          <p:cNvPr id="237615" name="Rectangle 47"/>
          <p:cNvSpPr>
            <a:spLocks noChangeArrowheads="1"/>
          </p:cNvSpPr>
          <p:nvPr/>
        </p:nvSpPr>
        <p:spPr bwMode="auto">
          <a:xfrm>
            <a:off x="3352800" y="3054681"/>
            <a:ext cx="752475" cy="511175"/>
          </a:xfrm>
          <a:prstGeom prst="rect">
            <a:avLst/>
          </a:prstGeom>
          <a:solidFill>
            <a:srgbClr val="79A593"/>
          </a:solidFill>
          <a:ln w="9525">
            <a:solidFill>
              <a:schemeClr val="tx2"/>
            </a:solidFill>
            <a:miter lim="800000"/>
            <a:headEnd/>
            <a:tailEnd/>
          </a:ln>
        </p:spPr>
        <p:txBody>
          <a:bodyPr lIns="0" rIns="0" anchor="ctr"/>
          <a:lstStyle/>
          <a:p>
            <a:pPr algn="ctr" eaLnBrk="0" hangingPunct="0">
              <a:lnSpc>
                <a:spcPct val="90000"/>
              </a:lnSpc>
              <a:spcBef>
                <a:spcPct val="20000"/>
              </a:spcBef>
            </a:pPr>
            <a:r>
              <a:rPr lang="es-ES_tradnl" sz="1000">
                <a:solidFill>
                  <a:schemeClr val="bg1"/>
                </a:solidFill>
                <a:latin typeface="Verdana" pitchFamily="34" charset="0"/>
              </a:rPr>
              <a:t>Dioctyl-</a:t>
            </a:r>
          </a:p>
          <a:p>
            <a:pPr algn="ctr" eaLnBrk="0" hangingPunct="0">
              <a:lnSpc>
                <a:spcPct val="90000"/>
              </a:lnSpc>
              <a:spcBef>
                <a:spcPct val="20000"/>
              </a:spcBef>
            </a:pPr>
            <a:r>
              <a:rPr lang="es-ES_tradnl" sz="1000">
                <a:solidFill>
                  <a:schemeClr val="bg1"/>
                </a:solidFill>
                <a:latin typeface="Verdana" pitchFamily="34" charset="0"/>
              </a:rPr>
              <a:t>phthalate</a:t>
            </a:r>
          </a:p>
        </p:txBody>
      </p:sp>
      <p:sp>
        <p:nvSpPr>
          <p:cNvPr id="237616" name="Rectangle 48"/>
          <p:cNvSpPr>
            <a:spLocks noChangeArrowheads="1"/>
          </p:cNvSpPr>
          <p:nvPr/>
        </p:nvSpPr>
        <p:spPr bwMode="auto">
          <a:xfrm>
            <a:off x="5105400" y="4143706"/>
            <a:ext cx="762000" cy="511175"/>
          </a:xfrm>
          <a:prstGeom prst="rect">
            <a:avLst/>
          </a:prstGeom>
          <a:solidFill>
            <a:srgbClr val="336699"/>
          </a:solidFill>
          <a:ln w="9525">
            <a:solidFill>
              <a:schemeClr val="tx2"/>
            </a:solidFill>
            <a:miter lim="800000"/>
            <a:headEnd/>
            <a:tailEnd/>
          </a:ln>
        </p:spPr>
        <p:txBody>
          <a:bodyPr lIns="0" rIns="0" anchor="ctr"/>
          <a:lstStyle/>
          <a:p>
            <a:pPr algn="ctr" eaLnBrk="0" hangingPunct="0">
              <a:spcBef>
                <a:spcPct val="50000"/>
              </a:spcBef>
            </a:pPr>
            <a:r>
              <a:rPr lang="es-ES_tradnl" sz="1000">
                <a:solidFill>
                  <a:schemeClr val="bg1"/>
                </a:solidFill>
                <a:latin typeface="Verdana" pitchFamily="34" charset="0"/>
              </a:rPr>
              <a:t>Cellosolve</a:t>
            </a:r>
          </a:p>
        </p:txBody>
      </p:sp>
      <p:sp>
        <p:nvSpPr>
          <p:cNvPr id="237617" name="Oval 49"/>
          <p:cNvSpPr>
            <a:spLocks noChangeArrowheads="1"/>
          </p:cNvSpPr>
          <p:nvPr/>
        </p:nvSpPr>
        <p:spPr bwMode="auto">
          <a:xfrm>
            <a:off x="6572264" y="4734264"/>
            <a:ext cx="1000132" cy="519351"/>
          </a:xfrm>
          <a:prstGeom prst="ellipse">
            <a:avLst/>
          </a:prstGeom>
          <a:solidFill>
            <a:srgbClr val="336699"/>
          </a:solidFill>
          <a:ln w="9525">
            <a:solidFill>
              <a:schemeClr val="tx2"/>
            </a:solidFill>
            <a:round/>
            <a:headEnd/>
            <a:tailEnd/>
          </a:ln>
          <a:effectLst/>
        </p:spPr>
        <p:txBody>
          <a:bodyPr wrap="square" lIns="0" tIns="0" rIns="0" bIns="0" anchor="ctr">
            <a:spAutoFit/>
          </a:bodyPr>
          <a:lstStyle/>
          <a:p>
            <a:pPr algn="ctr" eaLnBrk="0" hangingPunct="0">
              <a:lnSpc>
                <a:spcPct val="150000"/>
              </a:lnSpc>
              <a:buClr>
                <a:schemeClr val="accent2"/>
              </a:buClr>
              <a:buSzPct val="125000"/>
              <a:buFont typeface="Wingdings" pitchFamily="2" charset="2"/>
              <a:buNone/>
            </a:pPr>
            <a:r>
              <a:rPr lang="en-GB" sz="1600" b="1" dirty="0">
                <a:solidFill>
                  <a:schemeClr val="bg1"/>
                </a:solidFill>
                <a:latin typeface="+mj-lt"/>
              </a:rPr>
              <a:t>B40</a:t>
            </a:r>
          </a:p>
        </p:txBody>
      </p:sp>
      <p:sp>
        <p:nvSpPr>
          <p:cNvPr id="237618" name="Oval 50"/>
          <p:cNvSpPr>
            <a:spLocks noChangeArrowheads="1"/>
          </p:cNvSpPr>
          <p:nvPr/>
        </p:nvSpPr>
        <p:spPr bwMode="auto">
          <a:xfrm>
            <a:off x="3752864" y="4772364"/>
            <a:ext cx="962012" cy="519351"/>
          </a:xfrm>
          <a:prstGeom prst="ellipse">
            <a:avLst/>
          </a:prstGeom>
          <a:solidFill>
            <a:srgbClr val="79A593"/>
          </a:solidFill>
          <a:ln w="9525">
            <a:solidFill>
              <a:schemeClr val="tx2"/>
            </a:solidFill>
            <a:round/>
            <a:headEnd/>
            <a:tailEnd/>
          </a:ln>
          <a:effectLst/>
        </p:spPr>
        <p:txBody>
          <a:bodyPr wrap="square" lIns="0" tIns="0" rIns="0" bIns="0" anchor="ctr">
            <a:spAutoFit/>
          </a:bodyPr>
          <a:lstStyle/>
          <a:p>
            <a:pPr algn="ctr" eaLnBrk="0" hangingPunct="0">
              <a:lnSpc>
                <a:spcPct val="150000"/>
              </a:lnSpc>
              <a:buClr>
                <a:schemeClr val="accent2"/>
              </a:buClr>
              <a:buSzPct val="125000"/>
              <a:buFont typeface="Wingdings" pitchFamily="2" charset="2"/>
              <a:buNone/>
            </a:pPr>
            <a:r>
              <a:rPr lang="en-GB" sz="1600" b="1">
                <a:solidFill>
                  <a:schemeClr val="bg1"/>
                </a:solidFill>
                <a:latin typeface="+mj-lt"/>
              </a:rPr>
              <a:t>B20</a:t>
            </a:r>
          </a:p>
        </p:txBody>
      </p:sp>
      <p:sp>
        <p:nvSpPr>
          <p:cNvPr id="237619" name="Oval 51"/>
          <p:cNvSpPr>
            <a:spLocks noChangeArrowheads="1"/>
          </p:cNvSpPr>
          <p:nvPr/>
        </p:nvSpPr>
        <p:spPr bwMode="auto">
          <a:xfrm>
            <a:off x="2305064" y="4773529"/>
            <a:ext cx="909614" cy="483233"/>
          </a:xfrm>
          <a:prstGeom prst="ellipse">
            <a:avLst/>
          </a:prstGeom>
          <a:solidFill>
            <a:srgbClr val="AAA8B2"/>
          </a:solidFill>
          <a:ln w="9525">
            <a:solidFill>
              <a:schemeClr val="tx2"/>
            </a:solidFill>
            <a:round/>
            <a:headEnd/>
            <a:tailEnd/>
          </a:ln>
          <a:effectLst/>
        </p:spPr>
        <p:txBody>
          <a:bodyPr lIns="0" rIns="0" anchor="ctr"/>
          <a:lstStyle/>
          <a:p>
            <a:pPr algn="ctr" eaLnBrk="0" hangingPunct="0">
              <a:spcBef>
                <a:spcPct val="50000"/>
              </a:spcBef>
            </a:pPr>
            <a:r>
              <a:rPr lang="en-GB" sz="1600" b="1" dirty="0">
                <a:solidFill>
                  <a:schemeClr val="bg1"/>
                </a:solidFill>
                <a:latin typeface="+mj-lt"/>
              </a:rPr>
              <a:t>B10</a:t>
            </a:r>
          </a:p>
        </p:txBody>
      </p:sp>
      <p:sp>
        <p:nvSpPr>
          <p:cNvPr id="237620" name="Rectangle 52"/>
          <p:cNvSpPr>
            <a:spLocks noChangeArrowheads="1"/>
          </p:cNvSpPr>
          <p:nvPr/>
        </p:nvSpPr>
        <p:spPr bwMode="auto">
          <a:xfrm>
            <a:off x="542925" y="4145294"/>
            <a:ext cx="638175" cy="457200"/>
          </a:xfrm>
          <a:prstGeom prst="rect">
            <a:avLst/>
          </a:prstGeom>
          <a:noFill/>
          <a:ln w="9525">
            <a:noFill/>
            <a:miter lim="800000"/>
            <a:headEnd/>
            <a:tailEnd/>
          </a:ln>
          <a:effectLst/>
        </p:spPr>
        <p:txBody>
          <a:bodyPr lIns="0" tIns="0" rIns="0" bIns="0">
            <a:spAutoFit/>
          </a:bodyPr>
          <a:lstStyle/>
          <a:p>
            <a:pPr algn="ctr" eaLnBrk="0" hangingPunct="0">
              <a:buClr>
                <a:schemeClr val="accent2"/>
              </a:buClr>
              <a:buSzPct val="125000"/>
              <a:buFont typeface="Wingdings" pitchFamily="2" charset="2"/>
              <a:buNone/>
            </a:pPr>
            <a:r>
              <a:rPr lang="es-ES_tradnl" sz="1000">
                <a:solidFill>
                  <a:schemeClr val="bg1"/>
                </a:solidFill>
                <a:latin typeface="Verdana" pitchFamily="34" charset="0"/>
              </a:rPr>
              <a:t>Odourless White Spirit**</a:t>
            </a:r>
            <a:endParaRPr lang="en-GB" sz="1000">
              <a:solidFill>
                <a:schemeClr val="bg1"/>
              </a:solidFill>
              <a:latin typeface="Verdana" pitchFamily="34" charset="0"/>
            </a:endParaRPr>
          </a:p>
        </p:txBody>
      </p:sp>
      <p:sp>
        <p:nvSpPr>
          <p:cNvPr id="237621" name="AutoShape 53"/>
          <p:cNvSpPr>
            <a:spLocks noChangeArrowheads="1"/>
          </p:cNvSpPr>
          <p:nvPr/>
        </p:nvSpPr>
        <p:spPr bwMode="auto">
          <a:xfrm rot="10800000">
            <a:off x="1447800" y="4121481"/>
            <a:ext cx="685800" cy="533400"/>
          </a:xfrm>
          <a:prstGeom prst="rtTriangle">
            <a:avLst/>
          </a:prstGeom>
          <a:solidFill>
            <a:srgbClr val="AAA8B2"/>
          </a:solidFill>
          <a:ln w="9525">
            <a:solidFill>
              <a:schemeClr val="tx2"/>
            </a:solidFill>
            <a:miter lim="800000"/>
            <a:headEnd/>
            <a:tailEnd/>
          </a:ln>
          <a:effectLst/>
        </p:spPr>
        <p:txBody>
          <a:bodyPr lIns="0" rIns="0" anchor="ctr"/>
          <a:lstStyle/>
          <a:p>
            <a:endParaRPr lang="es-ES"/>
          </a:p>
        </p:txBody>
      </p:sp>
      <p:sp>
        <p:nvSpPr>
          <p:cNvPr id="237622" name="Rectangle 54"/>
          <p:cNvSpPr>
            <a:spLocks noChangeArrowheads="1"/>
          </p:cNvSpPr>
          <p:nvPr/>
        </p:nvSpPr>
        <p:spPr bwMode="auto">
          <a:xfrm>
            <a:off x="1466850" y="4169106"/>
            <a:ext cx="609600" cy="457200"/>
          </a:xfrm>
          <a:prstGeom prst="rect">
            <a:avLst/>
          </a:prstGeom>
          <a:noFill/>
          <a:ln w="9525">
            <a:noFill/>
            <a:miter lim="800000"/>
            <a:headEnd/>
            <a:tailEnd/>
          </a:ln>
          <a:effectLst/>
        </p:spPr>
        <p:txBody>
          <a:bodyPr lIns="0" tIns="0" rIns="0" bIns="0">
            <a:spAutoFit/>
          </a:bodyPr>
          <a:lstStyle/>
          <a:p>
            <a:pPr algn="ctr" eaLnBrk="0" hangingPunct="0">
              <a:buClr>
                <a:schemeClr val="accent2"/>
              </a:buClr>
              <a:buSzPct val="125000"/>
              <a:buFont typeface="Wingdings" pitchFamily="2" charset="2"/>
              <a:buNone/>
            </a:pPr>
            <a:r>
              <a:rPr lang="es-ES_tradnl" sz="1000">
                <a:solidFill>
                  <a:schemeClr val="bg1"/>
                </a:solidFill>
                <a:latin typeface="Verdana" pitchFamily="34" charset="0"/>
              </a:rPr>
              <a:t>Heavy Solvent Nafta</a:t>
            </a:r>
            <a:endParaRPr lang="en-GB" sz="1000">
              <a:solidFill>
                <a:schemeClr val="bg1"/>
              </a:solidFill>
              <a:latin typeface="Verdana" pitchFamily="34" charset="0"/>
            </a:endParaRPr>
          </a:p>
        </p:txBody>
      </p:sp>
      <p:sp>
        <p:nvSpPr>
          <p:cNvPr id="237623" name="AutoShape 55"/>
          <p:cNvSpPr>
            <a:spLocks noChangeArrowheads="1"/>
          </p:cNvSpPr>
          <p:nvPr/>
        </p:nvSpPr>
        <p:spPr bwMode="auto">
          <a:xfrm rot="10800000">
            <a:off x="2286000" y="3511881"/>
            <a:ext cx="762000" cy="457200"/>
          </a:xfrm>
          <a:prstGeom prst="rtTriangle">
            <a:avLst/>
          </a:prstGeom>
          <a:solidFill>
            <a:srgbClr val="79A593"/>
          </a:solidFill>
          <a:ln w="9525">
            <a:solidFill>
              <a:schemeClr val="tx2"/>
            </a:solidFill>
            <a:miter lim="800000"/>
            <a:headEnd/>
            <a:tailEnd/>
          </a:ln>
          <a:effectLst/>
        </p:spPr>
        <p:txBody>
          <a:bodyPr rot="10800000" lIns="0" rIns="0" anchor="ctr"/>
          <a:lstStyle/>
          <a:p>
            <a:pPr algn="ctr" eaLnBrk="0" hangingPunct="0">
              <a:lnSpc>
                <a:spcPct val="150000"/>
              </a:lnSpc>
              <a:buClr>
                <a:schemeClr val="accent2"/>
              </a:buClr>
              <a:buSzPct val="125000"/>
              <a:buFont typeface="Wingdings" pitchFamily="2" charset="2"/>
              <a:buChar char="¯"/>
            </a:pPr>
            <a:endParaRPr lang="en-GB" sz="1000">
              <a:solidFill>
                <a:schemeClr val="bg1"/>
              </a:solidFill>
              <a:latin typeface="Humanst521 XBdCn BT" pitchFamily="34" charset="0"/>
            </a:endParaRPr>
          </a:p>
        </p:txBody>
      </p:sp>
      <p:sp>
        <p:nvSpPr>
          <p:cNvPr id="237624" name="Text Box 56"/>
          <p:cNvSpPr txBox="1">
            <a:spLocks noChangeArrowheads="1"/>
          </p:cNvSpPr>
          <p:nvPr/>
        </p:nvSpPr>
        <p:spPr bwMode="auto">
          <a:xfrm>
            <a:off x="2286000" y="3573794"/>
            <a:ext cx="762000" cy="228600"/>
          </a:xfrm>
          <a:prstGeom prst="rect">
            <a:avLst/>
          </a:prstGeom>
          <a:noFill/>
          <a:ln w="9525">
            <a:noFill/>
            <a:miter lim="800000"/>
            <a:headEnd/>
            <a:tailEnd/>
          </a:ln>
          <a:effectLst/>
        </p:spPr>
        <p:txBody>
          <a:bodyPr lIns="0" tIns="0" rIns="0" bIns="0">
            <a:spAutoFit/>
          </a:bodyPr>
          <a:lstStyle/>
          <a:p>
            <a:pPr eaLnBrk="0" hangingPunct="0">
              <a:lnSpc>
                <a:spcPct val="150000"/>
              </a:lnSpc>
              <a:spcBef>
                <a:spcPct val="50000"/>
              </a:spcBef>
              <a:buClr>
                <a:schemeClr val="accent2"/>
              </a:buClr>
              <a:buSzPct val="125000"/>
              <a:buFont typeface="Wingdings" pitchFamily="2" charset="2"/>
              <a:buNone/>
            </a:pPr>
            <a:r>
              <a:rPr lang="en-GB" sz="1000">
                <a:solidFill>
                  <a:schemeClr val="bg1"/>
                </a:solidFill>
                <a:latin typeface="Verdana" pitchFamily="34" charset="0"/>
              </a:rPr>
              <a:t>Turpentine</a:t>
            </a:r>
          </a:p>
        </p:txBody>
      </p:sp>
      <p:sp>
        <p:nvSpPr>
          <p:cNvPr id="237625" name="AutoShape 57"/>
          <p:cNvSpPr>
            <a:spLocks noChangeArrowheads="1"/>
          </p:cNvSpPr>
          <p:nvPr/>
        </p:nvSpPr>
        <p:spPr bwMode="auto">
          <a:xfrm rot="10800000">
            <a:off x="2286000" y="4121481"/>
            <a:ext cx="762000" cy="533400"/>
          </a:xfrm>
          <a:prstGeom prst="rtTriangle">
            <a:avLst/>
          </a:prstGeom>
          <a:solidFill>
            <a:srgbClr val="79A593"/>
          </a:solidFill>
          <a:ln w="9525">
            <a:solidFill>
              <a:schemeClr val="tx2"/>
            </a:solidFill>
            <a:miter lim="800000"/>
            <a:headEnd/>
            <a:tailEnd/>
          </a:ln>
          <a:effectLst/>
        </p:spPr>
        <p:txBody>
          <a:bodyPr rot="10800000" lIns="0" rIns="0" anchor="ctr"/>
          <a:lstStyle/>
          <a:p>
            <a:pPr algn="ctr" eaLnBrk="0" hangingPunct="0">
              <a:lnSpc>
                <a:spcPct val="150000"/>
              </a:lnSpc>
              <a:buClr>
                <a:schemeClr val="accent2"/>
              </a:buClr>
              <a:buSzPct val="125000"/>
              <a:buFont typeface="Wingdings" pitchFamily="2" charset="2"/>
              <a:buChar char="¯"/>
            </a:pPr>
            <a:endParaRPr lang="en-GB" sz="1000">
              <a:solidFill>
                <a:schemeClr val="bg1"/>
              </a:solidFill>
              <a:latin typeface="Humanst521 XBdCn BT" pitchFamily="34" charset="0"/>
            </a:endParaRPr>
          </a:p>
        </p:txBody>
      </p:sp>
      <p:sp>
        <p:nvSpPr>
          <p:cNvPr id="237626" name="Text Box 58"/>
          <p:cNvSpPr txBox="1">
            <a:spLocks noChangeArrowheads="1"/>
          </p:cNvSpPr>
          <p:nvPr/>
        </p:nvSpPr>
        <p:spPr bwMode="auto">
          <a:xfrm>
            <a:off x="2362200" y="4254831"/>
            <a:ext cx="654050" cy="228600"/>
          </a:xfrm>
          <a:prstGeom prst="rect">
            <a:avLst/>
          </a:prstGeom>
          <a:noFill/>
          <a:ln w="9525">
            <a:noFill/>
            <a:miter lim="800000"/>
            <a:headEnd/>
            <a:tailEnd/>
          </a:ln>
          <a:effectLst/>
        </p:spPr>
        <p:txBody>
          <a:bodyPr wrap="none" lIns="0" tIns="0" rIns="0" bIns="0">
            <a:spAutoFit/>
          </a:bodyPr>
          <a:lstStyle/>
          <a:p>
            <a:pPr eaLnBrk="0" hangingPunct="0">
              <a:lnSpc>
                <a:spcPct val="150000"/>
              </a:lnSpc>
              <a:buClr>
                <a:schemeClr val="accent2"/>
              </a:buClr>
              <a:buSzPct val="125000"/>
              <a:buFont typeface="Wingdings" pitchFamily="2" charset="2"/>
              <a:buNone/>
            </a:pPr>
            <a:r>
              <a:rPr lang="en-GB" sz="1000">
                <a:solidFill>
                  <a:schemeClr val="bg1"/>
                </a:solidFill>
                <a:latin typeface="Verdana" pitchFamily="34" charset="0"/>
              </a:rPr>
              <a:t>Dipentane</a:t>
            </a:r>
          </a:p>
        </p:txBody>
      </p:sp>
      <p:sp>
        <p:nvSpPr>
          <p:cNvPr id="237627" name="Rectangle 59"/>
          <p:cNvSpPr>
            <a:spLocks noChangeArrowheads="1"/>
          </p:cNvSpPr>
          <p:nvPr/>
        </p:nvSpPr>
        <p:spPr bwMode="auto">
          <a:xfrm>
            <a:off x="3352800" y="2183144"/>
            <a:ext cx="762000" cy="457200"/>
          </a:xfrm>
          <a:prstGeom prst="rect">
            <a:avLst/>
          </a:prstGeom>
          <a:solidFill>
            <a:schemeClr val="accent1"/>
          </a:solidFill>
          <a:ln w="9525">
            <a:solidFill>
              <a:schemeClr val="tx2"/>
            </a:solidFill>
            <a:miter lim="800000"/>
            <a:headEnd/>
            <a:tailEnd/>
          </a:ln>
        </p:spPr>
        <p:txBody>
          <a:bodyPr lIns="0" rIns="0" anchor="ctr"/>
          <a:lstStyle/>
          <a:p>
            <a:pPr algn="ctr" eaLnBrk="0" hangingPunct="0">
              <a:spcBef>
                <a:spcPct val="50000"/>
              </a:spcBef>
            </a:pPr>
            <a:endParaRPr lang="es-ES_tradnl" sz="1000">
              <a:solidFill>
                <a:schemeClr val="bg1"/>
              </a:solidFill>
              <a:latin typeface="Verdana" pitchFamily="34" charset="0"/>
            </a:endParaRPr>
          </a:p>
        </p:txBody>
      </p:sp>
      <p:sp>
        <p:nvSpPr>
          <p:cNvPr id="237628" name="AutoShape 60"/>
          <p:cNvSpPr>
            <a:spLocks noChangeArrowheads="1"/>
          </p:cNvSpPr>
          <p:nvPr/>
        </p:nvSpPr>
        <p:spPr bwMode="auto">
          <a:xfrm rot="10800000">
            <a:off x="3352800" y="2183144"/>
            <a:ext cx="762000" cy="457200"/>
          </a:xfrm>
          <a:prstGeom prst="rtTriangle">
            <a:avLst/>
          </a:prstGeom>
          <a:solidFill>
            <a:srgbClr val="79A593"/>
          </a:solidFill>
          <a:ln w="9525">
            <a:solidFill>
              <a:schemeClr val="tx2"/>
            </a:solidFill>
            <a:miter lim="800000"/>
            <a:headEnd/>
            <a:tailEnd/>
          </a:ln>
          <a:effectLst/>
        </p:spPr>
        <p:txBody>
          <a:bodyPr rot="10800000" lIns="0" rIns="0" anchor="ctr"/>
          <a:lstStyle/>
          <a:p>
            <a:pPr algn="ctr" eaLnBrk="0" hangingPunct="0">
              <a:lnSpc>
                <a:spcPct val="150000"/>
              </a:lnSpc>
              <a:buClr>
                <a:schemeClr val="accent2"/>
              </a:buClr>
              <a:buSzPct val="125000"/>
              <a:buFont typeface="Wingdings" pitchFamily="2" charset="2"/>
              <a:buChar char="¯"/>
            </a:pPr>
            <a:endParaRPr lang="en-GB" sz="1000">
              <a:solidFill>
                <a:schemeClr val="bg1"/>
              </a:solidFill>
              <a:latin typeface="Humanst521 XBdCn BT" pitchFamily="34" charset="0"/>
            </a:endParaRPr>
          </a:p>
        </p:txBody>
      </p:sp>
      <p:sp>
        <p:nvSpPr>
          <p:cNvPr id="237629" name="Text Box 61"/>
          <p:cNvSpPr txBox="1">
            <a:spLocks noChangeArrowheads="1"/>
          </p:cNvSpPr>
          <p:nvPr/>
        </p:nvSpPr>
        <p:spPr bwMode="auto">
          <a:xfrm>
            <a:off x="3394075" y="2265694"/>
            <a:ext cx="685800" cy="304800"/>
          </a:xfrm>
          <a:prstGeom prst="rect">
            <a:avLst/>
          </a:prstGeom>
          <a:noFill/>
          <a:ln w="9525">
            <a:noFill/>
            <a:miter lim="800000"/>
            <a:headEnd/>
            <a:tailEnd/>
          </a:ln>
          <a:effectLst/>
        </p:spPr>
        <p:txBody>
          <a:bodyPr lIns="0" tIns="0" rIns="0" bIns="0">
            <a:spAutoFit/>
          </a:bodyPr>
          <a:lstStyle/>
          <a:p>
            <a:pPr algn="ctr" eaLnBrk="0" hangingPunct="0">
              <a:spcBef>
                <a:spcPct val="50000"/>
              </a:spcBef>
            </a:pPr>
            <a:r>
              <a:rPr lang="en-GB" sz="1000">
                <a:solidFill>
                  <a:schemeClr val="bg1"/>
                </a:solidFill>
                <a:latin typeface="Verdana" pitchFamily="34" charset="0"/>
              </a:rPr>
              <a:t>Vegetable oil</a:t>
            </a:r>
          </a:p>
        </p:txBody>
      </p:sp>
      <p:sp>
        <p:nvSpPr>
          <p:cNvPr id="237630" name="Oval 62"/>
          <p:cNvSpPr>
            <a:spLocks noChangeArrowheads="1"/>
          </p:cNvSpPr>
          <p:nvPr/>
        </p:nvSpPr>
        <p:spPr bwMode="auto">
          <a:xfrm>
            <a:off x="928935" y="4784947"/>
            <a:ext cx="928421" cy="531117"/>
          </a:xfrm>
          <a:prstGeom prst="ellipse">
            <a:avLst/>
          </a:prstGeom>
          <a:solidFill>
            <a:schemeClr val="accent1"/>
          </a:solidFill>
          <a:ln w="9525">
            <a:solidFill>
              <a:schemeClr val="tx2"/>
            </a:solidFill>
            <a:round/>
            <a:headEnd/>
            <a:tailEnd/>
          </a:ln>
          <a:effectLst/>
        </p:spPr>
        <p:txBody>
          <a:bodyPr wrap="square" lIns="0" tIns="0" rIns="0" bIns="0" anchor="ctr">
            <a:spAutoFit/>
          </a:bodyPr>
          <a:lstStyle/>
          <a:p>
            <a:pPr algn="ctr" eaLnBrk="0" hangingPunct="0">
              <a:lnSpc>
                <a:spcPct val="150000"/>
              </a:lnSpc>
              <a:buClr>
                <a:schemeClr val="accent2"/>
              </a:buClr>
              <a:buSzPct val="125000"/>
              <a:buFont typeface="Wingdings" pitchFamily="2" charset="2"/>
              <a:buNone/>
            </a:pPr>
            <a:r>
              <a:rPr lang="en-GB" sz="1600" b="1" dirty="0">
                <a:solidFill>
                  <a:schemeClr val="bg1"/>
                </a:solidFill>
                <a:latin typeface="+mn-lt"/>
              </a:rPr>
              <a:t>B5</a:t>
            </a:r>
          </a:p>
        </p:txBody>
      </p:sp>
      <p:grpSp>
        <p:nvGrpSpPr>
          <p:cNvPr id="2" name="70 Grupo"/>
          <p:cNvGrpSpPr/>
          <p:nvPr/>
        </p:nvGrpSpPr>
        <p:grpSpPr>
          <a:xfrm>
            <a:off x="1285852" y="5375980"/>
            <a:ext cx="2214578" cy="483233"/>
            <a:chOff x="1786191" y="5214950"/>
            <a:chExt cx="1123655" cy="483233"/>
          </a:xfrm>
        </p:grpSpPr>
        <p:sp>
          <p:nvSpPr>
            <p:cNvPr id="66" name="Oval 62"/>
            <p:cNvSpPr>
              <a:spLocks noChangeArrowheads="1"/>
            </p:cNvSpPr>
            <p:nvPr/>
          </p:nvSpPr>
          <p:spPr bwMode="auto">
            <a:xfrm>
              <a:off x="1786191" y="5214950"/>
              <a:ext cx="928421" cy="449383"/>
            </a:xfrm>
            <a:prstGeom prst="ellipse">
              <a:avLst/>
            </a:prstGeom>
            <a:solidFill>
              <a:schemeClr val="accent1"/>
            </a:solidFill>
            <a:ln w="9525">
              <a:solidFill>
                <a:schemeClr val="tx2"/>
              </a:solidFill>
              <a:round/>
              <a:headEnd/>
              <a:tailEnd/>
            </a:ln>
            <a:effectLst/>
          </p:spPr>
          <p:txBody>
            <a:bodyPr wrap="square" lIns="0" tIns="0" rIns="0" bIns="0" anchor="ctr">
              <a:spAutoFit/>
            </a:bodyPr>
            <a:lstStyle/>
            <a:p>
              <a:pPr algn="ctr" eaLnBrk="0" hangingPunct="0">
                <a:lnSpc>
                  <a:spcPct val="150000"/>
                </a:lnSpc>
                <a:buClr>
                  <a:schemeClr val="accent2"/>
                </a:buClr>
                <a:buSzPct val="125000"/>
                <a:buFont typeface="Wingdings" pitchFamily="2" charset="2"/>
                <a:buNone/>
              </a:pPr>
              <a:endParaRPr lang="en-GB" sz="1600" b="1" dirty="0">
                <a:solidFill>
                  <a:schemeClr val="bg1"/>
                </a:solidFill>
                <a:latin typeface="+mn-lt"/>
              </a:endParaRPr>
            </a:p>
          </p:txBody>
        </p:sp>
        <p:sp>
          <p:nvSpPr>
            <p:cNvPr id="67" name="Oval 51"/>
            <p:cNvSpPr>
              <a:spLocks noChangeArrowheads="1"/>
            </p:cNvSpPr>
            <p:nvPr/>
          </p:nvSpPr>
          <p:spPr bwMode="auto">
            <a:xfrm>
              <a:off x="2000232" y="5214950"/>
              <a:ext cx="909614" cy="483233"/>
            </a:xfrm>
            <a:prstGeom prst="ellipse">
              <a:avLst/>
            </a:prstGeom>
            <a:solidFill>
              <a:srgbClr val="AAA8B2"/>
            </a:solidFill>
            <a:ln w="9525">
              <a:solidFill>
                <a:schemeClr val="tx2"/>
              </a:solidFill>
              <a:round/>
              <a:headEnd/>
              <a:tailEnd/>
            </a:ln>
            <a:effectLst/>
          </p:spPr>
          <p:txBody>
            <a:bodyPr lIns="0" rIns="0" anchor="ctr"/>
            <a:lstStyle/>
            <a:p>
              <a:pPr algn="ctr" eaLnBrk="0" hangingPunct="0">
                <a:spcBef>
                  <a:spcPct val="50000"/>
                </a:spcBef>
              </a:pPr>
              <a:endParaRPr lang="en-GB" sz="1600" b="1" dirty="0">
                <a:solidFill>
                  <a:schemeClr val="bg1"/>
                </a:solidFill>
                <a:latin typeface="+mj-lt"/>
              </a:endParaRPr>
            </a:p>
          </p:txBody>
        </p:sp>
      </p:grpSp>
      <p:sp>
        <p:nvSpPr>
          <p:cNvPr id="68" name="Oval 50"/>
          <p:cNvSpPr>
            <a:spLocks noChangeArrowheads="1"/>
          </p:cNvSpPr>
          <p:nvPr/>
        </p:nvSpPr>
        <p:spPr bwMode="auto">
          <a:xfrm>
            <a:off x="4429123" y="5392905"/>
            <a:ext cx="962012" cy="449383"/>
          </a:xfrm>
          <a:prstGeom prst="ellipse">
            <a:avLst/>
          </a:prstGeom>
          <a:solidFill>
            <a:srgbClr val="79A593"/>
          </a:solidFill>
          <a:ln w="9525">
            <a:solidFill>
              <a:schemeClr val="tx2"/>
            </a:solidFill>
            <a:round/>
            <a:headEnd/>
            <a:tailEnd/>
          </a:ln>
          <a:effectLst/>
        </p:spPr>
        <p:txBody>
          <a:bodyPr wrap="square" lIns="0" tIns="0" rIns="0" bIns="0" anchor="ctr">
            <a:spAutoFit/>
          </a:bodyPr>
          <a:lstStyle/>
          <a:p>
            <a:pPr algn="ctr" eaLnBrk="0" hangingPunct="0">
              <a:lnSpc>
                <a:spcPct val="150000"/>
              </a:lnSpc>
              <a:buClr>
                <a:schemeClr val="accent2"/>
              </a:buClr>
              <a:buSzPct val="125000"/>
              <a:buFont typeface="Wingdings" pitchFamily="2" charset="2"/>
              <a:buNone/>
            </a:pPr>
            <a:r>
              <a:rPr lang="en-GB" sz="1600" b="1" dirty="0">
                <a:solidFill>
                  <a:schemeClr val="bg1"/>
                </a:solidFill>
                <a:latin typeface="+mj-lt"/>
              </a:rPr>
              <a:t>OM8</a:t>
            </a:r>
          </a:p>
        </p:txBody>
      </p:sp>
      <p:sp>
        <p:nvSpPr>
          <p:cNvPr id="69" name="Oval 49"/>
          <p:cNvSpPr>
            <a:spLocks noChangeArrowheads="1"/>
          </p:cNvSpPr>
          <p:nvPr/>
        </p:nvSpPr>
        <p:spPr bwMode="auto">
          <a:xfrm>
            <a:off x="6525336" y="5357921"/>
            <a:ext cx="1143008" cy="519351"/>
          </a:xfrm>
          <a:prstGeom prst="ellipse">
            <a:avLst/>
          </a:prstGeom>
          <a:solidFill>
            <a:srgbClr val="336699"/>
          </a:solidFill>
          <a:ln w="9525">
            <a:solidFill>
              <a:schemeClr val="tx2"/>
            </a:solidFill>
            <a:round/>
            <a:headEnd/>
            <a:tailEnd/>
          </a:ln>
          <a:effectLst/>
        </p:spPr>
        <p:txBody>
          <a:bodyPr wrap="square" lIns="0" tIns="0" rIns="0" bIns="0" anchor="ctr">
            <a:spAutoFit/>
          </a:bodyPr>
          <a:lstStyle/>
          <a:p>
            <a:pPr algn="ctr" eaLnBrk="0" hangingPunct="0">
              <a:lnSpc>
                <a:spcPct val="150000"/>
              </a:lnSpc>
              <a:buClr>
                <a:schemeClr val="accent2"/>
              </a:buClr>
              <a:buSzPct val="125000"/>
              <a:buFont typeface="Wingdings" pitchFamily="2" charset="2"/>
              <a:buNone/>
            </a:pPr>
            <a:r>
              <a:rPr lang="en-GB" sz="1600" b="1" dirty="0">
                <a:solidFill>
                  <a:schemeClr val="bg1"/>
                </a:solidFill>
                <a:latin typeface="+mj-lt"/>
              </a:rPr>
              <a:t>OMD2</a:t>
            </a:r>
          </a:p>
        </p:txBody>
      </p:sp>
      <p:sp>
        <p:nvSpPr>
          <p:cNvPr id="70" name="69 Rectángulo"/>
          <p:cNvSpPr/>
          <p:nvPr/>
        </p:nvSpPr>
        <p:spPr>
          <a:xfrm>
            <a:off x="1571603" y="5474720"/>
            <a:ext cx="1643074"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solidFill>
                  <a:schemeClr val="bg1"/>
                </a:solidFill>
              </a:rPr>
              <a:t>OM4/OMD1</a:t>
            </a:r>
            <a:endParaRPr lang="es-ES" sz="1400" b="1"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1 Título"/>
          <p:cNvSpPr txBox="1">
            <a:spLocks/>
          </p:cNvSpPr>
          <p:nvPr/>
        </p:nvSpPr>
        <p:spPr bwMode="auto">
          <a:xfrm>
            <a:off x="928688" y="214313"/>
            <a:ext cx="7772400" cy="785812"/>
          </a:xfrm>
          <a:prstGeom prst="rect">
            <a:avLst/>
          </a:prstGeom>
          <a:noFill/>
          <a:ln w="9525">
            <a:noFill/>
            <a:miter lim="800000"/>
            <a:headEnd/>
            <a:tailEnd/>
          </a:ln>
        </p:spPr>
        <p:txBody>
          <a:bodyPr anchor="ctr"/>
          <a:lstStyle/>
          <a:p>
            <a:pPr algn="r">
              <a:lnSpc>
                <a:spcPct val="80000"/>
              </a:lnSpc>
            </a:pPr>
            <a:r>
              <a:rPr lang="es-ES_tradnl" sz="2800" dirty="0" err="1">
                <a:solidFill>
                  <a:schemeClr val="bg1"/>
                </a:solidFill>
                <a:latin typeface="Verdana" pitchFamily="34" charset="0"/>
              </a:rPr>
              <a:t>Direct</a:t>
            </a:r>
            <a:r>
              <a:rPr lang="es-ES_tradnl" sz="2800" dirty="0">
                <a:solidFill>
                  <a:schemeClr val="bg1"/>
                </a:solidFill>
                <a:latin typeface="Verdana" pitchFamily="34" charset="0"/>
              </a:rPr>
              <a:t> </a:t>
            </a:r>
            <a:r>
              <a:rPr lang="es-ES_tradnl" sz="2800" dirty="0" err="1">
                <a:solidFill>
                  <a:schemeClr val="bg1"/>
                </a:solidFill>
                <a:latin typeface="Verdana" pitchFamily="34" charset="0"/>
              </a:rPr>
              <a:t>offsets</a:t>
            </a:r>
            <a:endParaRPr lang="es-ES_tradnl" sz="2800" dirty="0">
              <a:solidFill>
                <a:schemeClr val="bg1"/>
              </a:solidFill>
              <a:latin typeface="Verdana" pitchFamily="34" charset="0"/>
            </a:endParaRPr>
          </a:p>
        </p:txBody>
      </p:sp>
      <p:sp>
        <p:nvSpPr>
          <p:cNvPr id="14341" name="Rectangle 4"/>
          <p:cNvSpPr>
            <a:spLocks noChangeArrowheads="1"/>
          </p:cNvSpPr>
          <p:nvPr/>
        </p:nvSpPr>
        <p:spPr bwMode="auto">
          <a:xfrm>
            <a:off x="381000" y="1524000"/>
            <a:ext cx="7772400" cy="762000"/>
          </a:xfrm>
          <a:prstGeom prst="rect">
            <a:avLst/>
          </a:prstGeom>
          <a:noFill/>
          <a:ln w="9525">
            <a:noFill/>
            <a:miter lim="800000"/>
            <a:headEnd/>
            <a:tailEnd/>
          </a:ln>
        </p:spPr>
        <p:txBody>
          <a:bodyPr/>
          <a:lstStyle/>
          <a:p>
            <a:pPr marL="342900" indent="-342900">
              <a:spcBef>
                <a:spcPct val="20000"/>
              </a:spcBef>
            </a:pPr>
            <a:r>
              <a:rPr lang="en-GB" sz="2400" u="sng" dirty="0">
                <a:solidFill>
                  <a:schemeClr val="tx1">
                    <a:lumMod val="75000"/>
                    <a:lumOff val="25000"/>
                  </a:schemeClr>
                </a:solidFill>
                <a:latin typeface="Verdana" pitchFamily="34" charset="0"/>
              </a:rPr>
              <a:t>Some direct offsets for OM/OMD grades</a:t>
            </a:r>
            <a:endParaRPr lang="en-US" sz="2400" u="sng" dirty="0">
              <a:solidFill>
                <a:schemeClr val="tx1">
                  <a:lumMod val="75000"/>
                  <a:lumOff val="25000"/>
                </a:schemeClr>
              </a:solidFill>
              <a:latin typeface="Verdana" pitchFamily="34" charset="0"/>
            </a:endParaRPr>
          </a:p>
        </p:txBody>
      </p:sp>
      <p:sp>
        <p:nvSpPr>
          <p:cNvPr id="14342" name="Text Box 5"/>
          <p:cNvSpPr txBox="1">
            <a:spLocks noChangeArrowheads="1"/>
          </p:cNvSpPr>
          <p:nvPr/>
        </p:nvSpPr>
        <p:spPr bwMode="auto">
          <a:xfrm>
            <a:off x="179388" y="2132856"/>
            <a:ext cx="2057400" cy="2844800"/>
          </a:xfrm>
          <a:prstGeom prst="rect">
            <a:avLst/>
          </a:prstGeom>
          <a:solidFill>
            <a:schemeClr val="bg2">
              <a:lumMod val="90000"/>
            </a:schemeClr>
          </a:solidFill>
          <a:ln w="9525">
            <a:noFill/>
            <a:miter lim="800000"/>
            <a:headEnd/>
            <a:tailEnd/>
          </a:ln>
        </p:spPr>
        <p:txBody>
          <a:bodyPr wrap="none">
            <a:spAutoFit/>
          </a:bodyPr>
          <a:lstStyle/>
          <a:p>
            <a:r>
              <a:rPr lang="es-ES" sz="2000" b="1" dirty="0">
                <a:solidFill>
                  <a:srgbClr val="990000"/>
                </a:solidFill>
                <a:latin typeface="Verdana" pitchFamily="34" charset="0"/>
              </a:rPr>
              <a:t>PANGEL OM4</a:t>
            </a:r>
          </a:p>
          <a:p>
            <a:endParaRPr lang="es-ES" sz="2000" dirty="0">
              <a:solidFill>
                <a:srgbClr val="990000"/>
              </a:solidFill>
              <a:latin typeface="Verdana" pitchFamily="34" charset="0"/>
            </a:endParaRPr>
          </a:p>
          <a:p>
            <a:r>
              <a:rPr lang="es-ES" sz="2000" dirty="0" err="1">
                <a:solidFill>
                  <a:schemeClr val="tx1">
                    <a:lumMod val="75000"/>
                    <a:lumOff val="25000"/>
                  </a:schemeClr>
                </a:solidFill>
                <a:latin typeface="Verdana" pitchFamily="34" charset="0"/>
              </a:rPr>
              <a:t>Bentone</a:t>
            </a:r>
            <a:r>
              <a:rPr lang="es-ES" sz="2000" dirty="0">
                <a:solidFill>
                  <a:schemeClr val="tx1">
                    <a:lumMod val="75000"/>
                    <a:lumOff val="25000"/>
                  </a:schemeClr>
                </a:solidFill>
                <a:latin typeface="Verdana" pitchFamily="34" charset="0"/>
              </a:rPr>
              <a:t> 34</a:t>
            </a:r>
          </a:p>
          <a:p>
            <a:r>
              <a:rPr lang="es-ES" sz="2000" dirty="0" err="1">
                <a:solidFill>
                  <a:schemeClr val="tx1">
                    <a:lumMod val="75000"/>
                    <a:lumOff val="25000"/>
                  </a:schemeClr>
                </a:solidFill>
                <a:latin typeface="Verdana" pitchFamily="34" charset="0"/>
              </a:rPr>
              <a:t>Bentone</a:t>
            </a:r>
            <a:r>
              <a:rPr lang="es-ES" sz="2000" dirty="0">
                <a:solidFill>
                  <a:schemeClr val="tx1">
                    <a:lumMod val="75000"/>
                    <a:lumOff val="25000"/>
                  </a:schemeClr>
                </a:solidFill>
                <a:latin typeface="Verdana" pitchFamily="34" charset="0"/>
              </a:rPr>
              <a:t> 1000</a:t>
            </a:r>
          </a:p>
          <a:p>
            <a:r>
              <a:rPr lang="es-ES" sz="2000" dirty="0" err="1">
                <a:solidFill>
                  <a:schemeClr val="tx1">
                    <a:lumMod val="75000"/>
                    <a:lumOff val="25000"/>
                  </a:schemeClr>
                </a:solidFill>
                <a:latin typeface="Verdana" pitchFamily="34" charset="0"/>
              </a:rPr>
              <a:t>Tixogel</a:t>
            </a:r>
            <a:r>
              <a:rPr lang="es-ES" sz="2000" dirty="0">
                <a:solidFill>
                  <a:schemeClr val="tx1">
                    <a:lumMod val="75000"/>
                    <a:lumOff val="25000"/>
                  </a:schemeClr>
                </a:solidFill>
                <a:latin typeface="Verdana" pitchFamily="34" charset="0"/>
              </a:rPr>
              <a:t> VP</a:t>
            </a:r>
          </a:p>
          <a:p>
            <a:r>
              <a:rPr lang="es-ES" sz="2000" dirty="0" err="1">
                <a:solidFill>
                  <a:schemeClr val="tx1">
                    <a:lumMod val="75000"/>
                    <a:lumOff val="25000"/>
                  </a:schemeClr>
                </a:solidFill>
                <a:latin typeface="Verdana" pitchFamily="34" charset="0"/>
              </a:rPr>
              <a:t>Tixogel</a:t>
            </a:r>
            <a:r>
              <a:rPr lang="es-ES" sz="2000" dirty="0">
                <a:solidFill>
                  <a:schemeClr val="tx1">
                    <a:lumMod val="75000"/>
                    <a:lumOff val="25000"/>
                  </a:schemeClr>
                </a:solidFill>
                <a:latin typeface="Verdana" pitchFamily="34" charset="0"/>
              </a:rPr>
              <a:t> VPA</a:t>
            </a:r>
          </a:p>
          <a:p>
            <a:r>
              <a:rPr lang="es-ES" sz="2000" dirty="0" err="1">
                <a:solidFill>
                  <a:schemeClr val="tx1">
                    <a:lumMod val="75000"/>
                    <a:lumOff val="25000"/>
                  </a:schemeClr>
                </a:solidFill>
                <a:latin typeface="Verdana" pitchFamily="34" charset="0"/>
              </a:rPr>
              <a:t>Tixogel</a:t>
            </a:r>
            <a:r>
              <a:rPr lang="es-ES" sz="2000" dirty="0">
                <a:solidFill>
                  <a:schemeClr val="tx1">
                    <a:lumMod val="75000"/>
                    <a:lumOff val="25000"/>
                  </a:schemeClr>
                </a:solidFill>
                <a:latin typeface="Verdana" pitchFamily="34" charset="0"/>
              </a:rPr>
              <a:t> MP</a:t>
            </a:r>
          </a:p>
          <a:p>
            <a:r>
              <a:rPr lang="es-ES" sz="2000" dirty="0" err="1">
                <a:solidFill>
                  <a:schemeClr val="tx1">
                    <a:lumMod val="75000"/>
                    <a:lumOff val="25000"/>
                  </a:schemeClr>
                </a:solidFill>
                <a:latin typeface="Verdana" pitchFamily="34" charset="0"/>
              </a:rPr>
              <a:t>Perchem</a:t>
            </a:r>
            <a:r>
              <a:rPr lang="es-ES" sz="2000" dirty="0">
                <a:solidFill>
                  <a:schemeClr val="tx1">
                    <a:lumMod val="75000"/>
                    <a:lumOff val="25000"/>
                  </a:schemeClr>
                </a:solidFill>
                <a:latin typeface="Verdana" pitchFamily="34" charset="0"/>
              </a:rPr>
              <a:t> 44</a:t>
            </a:r>
          </a:p>
          <a:p>
            <a:r>
              <a:rPr lang="es-ES" sz="2000" dirty="0" err="1">
                <a:solidFill>
                  <a:schemeClr val="tx1">
                    <a:lumMod val="75000"/>
                    <a:lumOff val="25000"/>
                  </a:schemeClr>
                </a:solidFill>
                <a:latin typeface="Verdana" pitchFamily="34" charset="0"/>
              </a:rPr>
              <a:t>Claytone</a:t>
            </a:r>
            <a:r>
              <a:rPr lang="es-ES" sz="2000" dirty="0">
                <a:solidFill>
                  <a:schemeClr val="tx1">
                    <a:lumMod val="75000"/>
                    <a:lumOff val="25000"/>
                  </a:schemeClr>
                </a:solidFill>
                <a:latin typeface="Verdana" pitchFamily="34" charset="0"/>
              </a:rPr>
              <a:t> 40</a:t>
            </a:r>
          </a:p>
        </p:txBody>
      </p:sp>
      <p:sp>
        <p:nvSpPr>
          <p:cNvPr id="14343" name="Text Box 7"/>
          <p:cNvSpPr txBox="1">
            <a:spLocks noChangeArrowheads="1"/>
          </p:cNvSpPr>
          <p:nvPr/>
        </p:nvSpPr>
        <p:spPr bwMode="auto">
          <a:xfrm>
            <a:off x="4454525" y="2132856"/>
            <a:ext cx="2268538" cy="2540000"/>
          </a:xfrm>
          <a:prstGeom prst="rect">
            <a:avLst/>
          </a:prstGeom>
          <a:solidFill>
            <a:schemeClr val="accent1">
              <a:lumMod val="20000"/>
              <a:lumOff val="80000"/>
            </a:schemeClr>
          </a:solidFill>
          <a:ln w="9525">
            <a:noFill/>
            <a:miter lim="800000"/>
            <a:headEnd/>
            <a:tailEnd/>
          </a:ln>
        </p:spPr>
        <p:txBody>
          <a:bodyPr wrap="none">
            <a:spAutoFit/>
          </a:bodyPr>
          <a:lstStyle/>
          <a:p>
            <a:r>
              <a:rPr lang="es-ES" sz="2000" b="1" dirty="0">
                <a:solidFill>
                  <a:srgbClr val="990000"/>
                </a:solidFill>
                <a:latin typeface="Verdana" pitchFamily="34" charset="0"/>
              </a:rPr>
              <a:t>PANGEL OMD1</a:t>
            </a:r>
          </a:p>
          <a:p>
            <a:endParaRPr lang="es-ES" sz="2000" dirty="0">
              <a:latin typeface="Verdana" pitchFamily="34" charset="0"/>
            </a:endParaRPr>
          </a:p>
          <a:p>
            <a:r>
              <a:rPr lang="es-ES" sz="2000" dirty="0" err="1">
                <a:solidFill>
                  <a:schemeClr val="tx1">
                    <a:lumMod val="75000"/>
                    <a:lumOff val="25000"/>
                  </a:schemeClr>
                </a:solidFill>
                <a:latin typeface="Verdana" pitchFamily="34" charset="0"/>
              </a:rPr>
              <a:t>Bentone</a:t>
            </a:r>
            <a:r>
              <a:rPr lang="es-ES" sz="2000" dirty="0">
                <a:solidFill>
                  <a:schemeClr val="tx1">
                    <a:lumMod val="75000"/>
                    <a:lumOff val="25000"/>
                  </a:schemeClr>
                </a:solidFill>
                <a:latin typeface="Verdana" pitchFamily="34" charset="0"/>
              </a:rPr>
              <a:t> SD-1</a:t>
            </a:r>
          </a:p>
          <a:p>
            <a:r>
              <a:rPr lang="es-ES" sz="2000" dirty="0" err="1">
                <a:solidFill>
                  <a:schemeClr val="tx1">
                    <a:lumMod val="75000"/>
                    <a:lumOff val="25000"/>
                  </a:schemeClr>
                </a:solidFill>
                <a:latin typeface="Verdana" pitchFamily="34" charset="0"/>
              </a:rPr>
              <a:t>Bentone</a:t>
            </a:r>
            <a:r>
              <a:rPr lang="es-ES" sz="2000" dirty="0">
                <a:solidFill>
                  <a:schemeClr val="tx1">
                    <a:lumMod val="75000"/>
                    <a:lumOff val="25000"/>
                  </a:schemeClr>
                </a:solidFill>
                <a:latin typeface="Verdana" pitchFamily="34" charset="0"/>
              </a:rPr>
              <a:t> SD-3</a:t>
            </a:r>
          </a:p>
          <a:p>
            <a:r>
              <a:rPr lang="es-ES" sz="2000" dirty="0" err="1">
                <a:solidFill>
                  <a:schemeClr val="tx1">
                    <a:lumMod val="75000"/>
                    <a:lumOff val="25000"/>
                  </a:schemeClr>
                </a:solidFill>
                <a:latin typeface="Verdana" pitchFamily="34" charset="0"/>
              </a:rPr>
              <a:t>Tixogel</a:t>
            </a:r>
            <a:r>
              <a:rPr lang="es-ES" sz="2000" dirty="0">
                <a:solidFill>
                  <a:schemeClr val="tx1">
                    <a:lumMod val="75000"/>
                    <a:lumOff val="25000"/>
                  </a:schemeClr>
                </a:solidFill>
                <a:latin typeface="Verdana" pitchFamily="34" charset="0"/>
              </a:rPr>
              <a:t> EZ-100</a:t>
            </a:r>
          </a:p>
          <a:p>
            <a:r>
              <a:rPr lang="es-ES" sz="2000" dirty="0" err="1">
                <a:solidFill>
                  <a:schemeClr val="tx1">
                    <a:lumMod val="75000"/>
                    <a:lumOff val="25000"/>
                  </a:schemeClr>
                </a:solidFill>
                <a:latin typeface="Verdana" pitchFamily="34" charset="0"/>
              </a:rPr>
              <a:t>Tixogel</a:t>
            </a:r>
            <a:r>
              <a:rPr lang="es-ES" sz="2000" dirty="0">
                <a:solidFill>
                  <a:schemeClr val="tx1">
                    <a:lumMod val="75000"/>
                    <a:lumOff val="25000"/>
                  </a:schemeClr>
                </a:solidFill>
                <a:latin typeface="Verdana" pitchFamily="34" charset="0"/>
              </a:rPr>
              <a:t> MP-100</a:t>
            </a:r>
          </a:p>
          <a:p>
            <a:r>
              <a:rPr lang="es-ES" sz="2000" dirty="0" err="1">
                <a:solidFill>
                  <a:schemeClr val="tx1">
                    <a:lumMod val="75000"/>
                    <a:lumOff val="25000"/>
                  </a:schemeClr>
                </a:solidFill>
                <a:latin typeface="Verdana" pitchFamily="34" charset="0"/>
              </a:rPr>
              <a:t>Claytone</a:t>
            </a:r>
            <a:r>
              <a:rPr lang="es-ES" sz="2000" dirty="0">
                <a:solidFill>
                  <a:schemeClr val="tx1">
                    <a:lumMod val="75000"/>
                    <a:lumOff val="25000"/>
                  </a:schemeClr>
                </a:solidFill>
                <a:latin typeface="Verdana" pitchFamily="34" charset="0"/>
              </a:rPr>
              <a:t> AF</a:t>
            </a:r>
          </a:p>
          <a:p>
            <a:r>
              <a:rPr lang="es-ES" sz="2000" dirty="0" err="1">
                <a:solidFill>
                  <a:schemeClr val="tx1">
                    <a:lumMod val="75000"/>
                    <a:lumOff val="25000"/>
                  </a:schemeClr>
                </a:solidFill>
                <a:latin typeface="Verdana" pitchFamily="34" charset="0"/>
              </a:rPr>
              <a:t>Claytone</a:t>
            </a:r>
            <a:r>
              <a:rPr lang="es-ES" sz="2000" dirty="0">
                <a:solidFill>
                  <a:schemeClr val="tx1">
                    <a:lumMod val="75000"/>
                    <a:lumOff val="25000"/>
                  </a:schemeClr>
                </a:solidFill>
                <a:latin typeface="Verdana" pitchFamily="34" charset="0"/>
              </a:rPr>
              <a:t> HY</a:t>
            </a:r>
          </a:p>
        </p:txBody>
      </p:sp>
      <p:sp>
        <p:nvSpPr>
          <p:cNvPr id="14344" name="Text Box 9"/>
          <p:cNvSpPr txBox="1">
            <a:spLocks noChangeArrowheads="1"/>
          </p:cNvSpPr>
          <p:nvPr/>
        </p:nvSpPr>
        <p:spPr bwMode="auto">
          <a:xfrm>
            <a:off x="6802438" y="2132856"/>
            <a:ext cx="2162175" cy="1930400"/>
          </a:xfrm>
          <a:prstGeom prst="rect">
            <a:avLst/>
          </a:prstGeom>
          <a:solidFill>
            <a:schemeClr val="bg1">
              <a:lumMod val="85000"/>
            </a:schemeClr>
          </a:solidFill>
          <a:ln w="9525">
            <a:noFill/>
            <a:miter lim="800000"/>
            <a:headEnd/>
            <a:tailEnd/>
          </a:ln>
        </p:spPr>
        <p:txBody>
          <a:bodyPr wrap="none">
            <a:spAutoFit/>
          </a:bodyPr>
          <a:lstStyle/>
          <a:p>
            <a:r>
              <a:rPr lang="es-ES" sz="2000" b="1" dirty="0">
                <a:solidFill>
                  <a:srgbClr val="990000"/>
                </a:solidFill>
                <a:latin typeface="Verdana" pitchFamily="34" charset="0"/>
              </a:rPr>
              <a:t>PANGEL OM2</a:t>
            </a:r>
          </a:p>
          <a:p>
            <a:endParaRPr lang="es-ES" sz="2000" dirty="0">
              <a:latin typeface="Verdana" pitchFamily="34" charset="0"/>
            </a:endParaRPr>
          </a:p>
          <a:p>
            <a:r>
              <a:rPr lang="es-ES" sz="2000" dirty="0" err="1">
                <a:solidFill>
                  <a:schemeClr val="tx1">
                    <a:lumMod val="75000"/>
                    <a:lumOff val="25000"/>
                  </a:schemeClr>
                </a:solidFill>
                <a:latin typeface="Verdana" pitchFamily="34" charset="0"/>
              </a:rPr>
              <a:t>Bentone</a:t>
            </a:r>
            <a:r>
              <a:rPr lang="es-ES" sz="2000" dirty="0">
                <a:solidFill>
                  <a:schemeClr val="tx1">
                    <a:lumMod val="75000"/>
                    <a:lumOff val="25000"/>
                  </a:schemeClr>
                </a:solidFill>
                <a:latin typeface="Verdana" pitchFamily="34" charset="0"/>
              </a:rPr>
              <a:t> SD-2</a:t>
            </a:r>
          </a:p>
          <a:p>
            <a:r>
              <a:rPr lang="es-ES" sz="2000" dirty="0" err="1">
                <a:solidFill>
                  <a:schemeClr val="tx1">
                    <a:lumMod val="75000"/>
                    <a:lumOff val="25000"/>
                  </a:schemeClr>
                </a:solidFill>
                <a:latin typeface="Verdana" pitchFamily="34" charset="0"/>
              </a:rPr>
              <a:t>Benathix</a:t>
            </a:r>
            <a:endParaRPr lang="es-ES" sz="2000" dirty="0">
              <a:solidFill>
                <a:schemeClr val="tx1">
                  <a:lumMod val="75000"/>
                  <a:lumOff val="25000"/>
                </a:schemeClr>
              </a:solidFill>
              <a:latin typeface="Verdana" pitchFamily="34" charset="0"/>
            </a:endParaRPr>
          </a:p>
          <a:p>
            <a:r>
              <a:rPr lang="es-ES" sz="2000" dirty="0" err="1">
                <a:solidFill>
                  <a:schemeClr val="tx1">
                    <a:lumMod val="75000"/>
                    <a:lumOff val="25000"/>
                  </a:schemeClr>
                </a:solidFill>
                <a:latin typeface="Verdana" pitchFamily="34" charset="0"/>
              </a:rPr>
              <a:t>Tixogel</a:t>
            </a:r>
            <a:r>
              <a:rPr lang="es-ES" sz="2000" dirty="0">
                <a:solidFill>
                  <a:schemeClr val="tx1">
                    <a:lumMod val="75000"/>
                    <a:lumOff val="25000"/>
                  </a:schemeClr>
                </a:solidFill>
                <a:latin typeface="Verdana" pitchFamily="34" charset="0"/>
              </a:rPr>
              <a:t> MP-250</a:t>
            </a:r>
          </a:p>
          <a:p>
            <a:r>
              <a:rPr lang="es-ES" sz="2000" dirty="0" err="1">
                <a:solidFill>
                  <a:schemeClr val="tx1">
                    <a:lumMod val="75000"/>
                    <a:lumOff val="25000"/>
                  </a:schemeClr>
                </a:solidFill>
                <a:latin typeface="Verdana" pitchFamily="34" charset="0"/>
              </a:rPr>
              <a:t>Claytone</a:t>
            </a:r>
            <a:r>
              <a:rPr lang="es-ES" sz="2000" dirty="0">
                <a:solidFill>
                  <a:schemeClr val="tx1">
                    <a:lumMod val="75000"/>
                    <a:lumOff val="25000"/>
                  </a:schemeClr>
                </a:solidFill>
                <a:latin typeface="Verdana" pitchFamily="34" charset="0"/>
              </a:rPr>
              <a:t> APA</a:t>
            </a:r>
          </a:p>
        </p:txBody>
      </p:sp>
      <p:sp>
        <p:nvSpPr>
          <p:cNvPr id="14346" name="Text Box 5"/>
          <p:cNvSpPr txBox="1">
            <a:spLocks noChangeArrowheads="1"/>
          </p:cNvSpPr>
          <p:nvPr/>
        </p:nvSpPr>
        <p:spPr bwMode="auto">
          <a:xfrm>
            <a:off x="2316163" y="2143969"/>
            <a:ext cx="2066925" cy="2247900"/>
          </a:xfrm>
          <a:prstGeom prst="rect">
            <a:avLst/>
          </a:prstGeom>
          <a:solidFill>
            <a:schemeClr val="bg2"/>
          </a:solidFill>
          <a:ln w="9525">
            <a:noFill/>
            <a:miter lim="800000"/>
            <a:headEnd/>
            <a:tailEnd/>
          </a:ln>
        </p:spPr>
        <p:txBody>
          <a:bodyPr wrap="none">
            <a:spAutoFit/>
          </a:bodyPr>
          <a:lstStyle/>
          <a:p>
            <a:r>
              <a:rPr lang="es-ES" sz="2000" b="1" dirty="0">
                <a:solidFill>
                  <a:srgbClr val="990000"/>
                </a:solidFill>
                <a:latin typeface="Verdana" pitchFamily="34" charset="0"/>
              </a:rPr>
              <a:t>PANGEL OM8</a:t>
            </a:r>
          </a:p>
          <a:p>
            <a:endParaRPr lang="es-ES" sz="2000" dirty="0">
              <a:solidFill>
                <a:srgbClr val="990000"/>
              </a:solidFill>
              <a:latin typeface="Verdana" pitchFamily="34" charset="0"/>
            </a:endParaRPr>
          </a:p>
          <a:p>
            <a:r>
              <a:rPr lang="es-ES" sz="2000" dirty="0" err="1">
                <a:solidFill>
                  <a:schemeClr val="tx1">
                    <a:lumMod val="75000"/>
                    <a:lumOff val="25000"/>
                  </a:schemeClr>
                </a:solidFill>
                <a:latin typeface="Verdana" pitchFamily="34" charset="0"/>
              </a:rPr>
              <a:t>Bentone</a:t>
            </a:r>
            <a:r>
              <a:rPr lang="es-ES" sz="2000" dirty="0">
                <a:solidFill>
                  <a:schemeClr val="tx1">
                    <a:lumMod val="75000"/>
                    <a:lumOff val="25000"/>
                  </a:schemeClr>
                </a:solidFill>
                <a:latin typeface="Verdana" pitchFamily="34" charset="0"/>
              </a:rPr>
              <a:t> 38</a:t>
            </a:r>
          </a:p>
          <a:p>
            <a:r>
              <a:rPr lang="es-ES" sz="2000" dirty="0" err="1">
                <a:solidFill>
                  <a:schemeClr val="tx1">
                    <a:lumMod val="75000"/>
                    <a:lumOff val="25000"/>
                  </a:schemeClr>
                </a:solidFill>
                <a:latin typeface="Verdana" pitchFamily="34" charset="0"/>
              </a:rPr>
              <a:t>Claytone</a:t>
            </a:r>
            <a:r>
              <a:rPr lang="es-ES" sz="2000" dirty="0">
                <a:solidFill>
                  <a:schemeClr val="tx1">
                    <a:lumMod val="75000"/>
                    <a:lumOff val="25000"/>
                  </a:schemeClr>
                </a:solidFill>
                <a:latin typeface="Verdana" pitchFamily="34" charset="0"/>
              </a:rPr>
              <a:t> ED</a:t>
            </a:r>
          </a:p>
          <a:p>
            <a:r>
              <a:rPr lang="es-ES" sz="2000" dirty="0" err="1">
                <a:solidFill>
                  <a:schemeClr val="tx1">
                    <a:lumMod val="75000"/>
                    <a:lumOff val="25000"/>
                  </a:schemeClr>
                </a:solidFill>
                <a:latin typeface="Verdana" pitchFamily="34" charset="0"/>
              </a:rPr>
              <a:t>Tixogel</a:t>
            </a:r>
            <a:r>
              <a:rPr lang="es-ES" sz="2000" dirty="0">
                <a:solidFill>
                  <a:schemeClr val="tx1">
                    <a:lumMod val="75000"/>
                    <a:lumOff val="25000"/>
                  </a:schemeClr>
                </a:solidFill>
                <a:latin typeface="Verdana" pitchFamily="34" charset="0"/>
              </a:rPr>
              <a:t> UN</a:t>
            </a:r>
          </a:p>
          <a:p>
            <a:r>
              <a:rPr lang="es-ES" sz="2000" dirty="0" err="1">
                <a:solidFill>
                  <a:schemeClr val="tx1">
                    <a:lumMod val="75000"/>
                    <a:lumOff val="25000"/>
                  </a:schemeClr>
                </a:solidFill>
                <a:latin typeface="Verdana" pitchFamily="34" charset="0"/>
              </a:rPr>
              <a:t>Tixogel</a:t>
            </a:r>
            <a:r>
              <a:rPr lang="es-ES" sz="2000" dirty="0">
                <a:solidFill>
                  <a:schemeClr val="tx1">
                    <a:lumMod val="75000"/>
                    <a:lumOff val="25000"/>
                  </a:schemeClr>
                </a:solidFill>
                <a:latin typeface="Verdana" pitchFamily="34" charset="0"/>
              </a:rPr>
              <a:t> MPG</a:t>
            </a:r>
          </a:p>
          <a:p>
            <a:r>
              <a:rPr lang="es-ES" sz="2000" dirty="0" err="1">
                <a:solidFill>
                  <a:schemeClr val="tx1">
                    <a:lumMod val="75000"/>
                    <a:lumOff val="25000"/>
                  </a:schemeClr>
                </a:solidFill>
                <a:latin typeface="Verdana" pitchFamily="34" charset="0"/>
              </a:rPr>
              <a:t>Viscogel</a:t>
            </a:r>
            <a:r>
              <a:rPr lang="es-ES" sz="2000" dirty="0">
                <a:solidFill>
                  <a:schemeClr val="tx1">
                    <a:lumMod val="75000"/>
                    <a:lumOff val="25000"/>
                  </a:schemeClr>
                </a:solidFill>
                <a:latin typeface="Verdana" pitchFamily="34" charset="0"/>
              </a:rPr>
              <a:t> B38</a:t>
            </a:r>
          </a:p>
        </p:txBody>
      </p:sp>
      <p:sp>
        <p:nvSpPr>
          <p:cNvPr id="2" name="1 CuadroTexto"/>
          <p:cNvSpPr txBox="1"/>
          <p:nvPr/>
        </p:nvSpPr>
        <p:spPr>
          <a:xfrm>
            <a:off x="1725487" y="5483767"/>
            <a:ext cx="5150769" cy="276999"/>
          </a:xfrm>
          <a:prstGeom prst="rect">
            <a:avLst/>
          </a:prstGeom>
          <a:solidFill>
            <a:schemeClr val="accent2">
              <a:lumMod val="20000"/>
              <a:lumOff val="80000"/>
            </a:schemeClr>
          </a:solidFill>
        </p:spPr>
        <p:txBody>
          <a:bodyPr wrap="none" rtlCol="0">
            <a:spAutoFit/>
          </a:bodyPr>
          <a:lstStyle/>
          <a:p>
            <a:r>
              <a:rPr lang="es-ES" sz="1200" dirty="0" err="1">
                <a:solidFill>
                  <a:schemeClr val="tx1">
                    <a:lumMod val="75000"/>
                    <a:lumOff val="25000"/>
                  </a:schemeClr>
                </a:solidFill>
                <a:latin typeface="+mn-lt"/>
                <a:hlinkClick r:id="rId3" action="ppaction://hlinkfile"/>
              </a:rPr>
              <a:t>Check</a:t>
            </a:r>
            <a:r>
              <a:rPr lang="es-ES" sz="1200" dirty="0">
                <a:solidFill>
                  <a:schemeClr val="tx1">
                    <a:lumMod val="75000"/>
                    <a:lumOff val="25000"/>
                  </a:schemeClr>
                </a:solidFill>
                <a:latin typeface="+mn-lt"/>
                <a:hlinkClick r:id="rId3" action="ppaction://hlinkfile"/>
              </a:rPr>
              <a:t> </a:t>
            </a:r>
            <a:r>
              <a:rPr lang="es-ES" sz="1200" dirty="0" err="1">
                <a:solidFill>
                  <a:schemeClr val="tx1">
                    <a:lumMod val="75000"/>
                    <a:lumOff val="25000"/>
                  </a:schemeClr>
                </a:solidFill>
                <a:latin typeface="+mn-lt"/>
                <a:hlinkClick r:id="rId3" action="ppaction://hlinkfile"/>
              </a:rPr>
              <a:t>here</a:t>
            </a:r>
            <a:r>
              <a:rPr lang="es-ES" sz="1200" dirty="0">
                <a:solidFill>
                  <a:schemeClr val="tx1">
                    <a:lumMod val="75000"/>
                    <a:lumOff val="25000"/>
                  </a:schemeClr>
                </a:solidFill>
                <a:latin typeface="+mn-lt"/>
                <a:hlinkClick r:id="rId3" action="ppaction://hlinkfile"/>
              </a:rPr>
              <a:t> </a:t>
            </a:r>
            <a:r>
              <a:rPr lang="es-ES" sz="1200" dirty="0" err="1">
                <a:solidFill>
                  <a:schemeClr val="tx1">
                    <a:lumMod val="75000"/>
                    <a:lumOff val="25000"/>
                  </a:schemeClr>
                </a:solidFill>
                <a:latin typeface="+mn-lt"/>
                <a:hlinkClick r:id="rId3" action="ppaction://hlinkfile"/>
              </a:rPr>
              <a:t>our</a:t>
            </a:r>
            <a:r>
              <a:rPr lang="es-ES" sz="1200" dirty="0">
                <a:solidFill>
                  <a:schemeClr val="tx1">
                    <a:lumMod val="75000"/>
                    <a:lumOff val="25000"/>
                  </a:schemeClr>
                </a:solidFill>
                <a:latin typeface="+mn-lt"/>
                <a:hlinkClick r:id="rId3" action="ppaction://hlinkfile"/>
              </a:rPr>
              <a:t> full offset </a:t>
            </a:r>
            <a:r>
              <a:rPr lang="es-ES" sz="1200" dirty="0" err="1">
                <a:solidFill>
                  <a:schemeClr val="tx1">
                    <a:lumMod val="75000"/>
                    <a:lumOff val="25000"/>
                  </a:schemeClr>
                </a:solidFill>
                <a:latin typeface="+mn-lt"/>
                <a:hlinkClick r:id="rId3" action="ppaction://hlinkfile"/>
              </a:rPr>
              <a:t>table</a:t>
            </a:r>
            <a:r>
              <a:rPr lang="es-ES" sz="1200" dirty="0">
                <a:solidFill>
                  <a:schemeClr val="tx1">
                    <a:lumMod val="75000"/>
                    <a:lumOff val="25000"/>
                  </a:schemeClr>
                </a:solidFill>
                <a:latin typeface="+mn-lt"/>
                <a:hlinkClick r:id="rId3" action="ppaction://hlinkfile"/>
              </a:rPr>
              <a:t> </a:t>
            </a:r>
            <a:r>
              <a:rPr lang="es-ES" sz="1200" dirty="0" err="1">
                <a:solidFill>
                  <a:schemeClr val="tx1">
                    <a:lumMod val="75000"/>
                    <a:lumOff val="25000"/>
                  </a:schemeClr>
                </a:solidFill>
                <a:latin typeface="+mn-lt"/>
                <a:hlinkClick r:id="rId3" action="ppaction://hlinkfile"/>
              </a:rPr>
              <a:t>for</a:t>
            </a:r>
            <a:r>
              <a:rPr lang="es-ES" sz="1200" dirty="0">
                <a:solidFill>
                  <a:schemeClr val="tx1">
                    <a:lumMod val="75000"/>
                    <a:lumOff val="25000"/>
                  </a:schemeClr>
                </a:solidFill>
                <a:latin typeface="+mn-lt"/>
                <a:hlinkClick r:id="rId3" action="ppaction://hlinkfile"/>
              </a:rPr>
              <a:t> a more complete </a:t>
            </a:r>
            <a:r>
              <a:rPr lang="es-ES" sz="1200" dirty="0" err="1">
                <a:solidFill>
                  <a:schemeClr val="tx1">
                    <a:lumMod val="75000"/>
                    <a:lumOff val="25000"/>
                  </a:schemeClr>
                </a:solidFill>
                <a:latin typeface="+mn-lt"/>
                <a:hlinkClick r:id="rId3" action="ppaction://hlinkfile"/>
              </a:rPr>
              <a:t>information</a:t>
            </a:r>
            <a:endParaRPr lang="es-ES" sz="1200" dirty="0">
              <a:solidFill>
                <a:schemeClr val="tx1">
                  <a:lumMod val="75000"/>
                  <a:lumOff val="25000"/>
                </a:schemeClr>
              </a:solidFill>
              <a:latin typeface="+mn-lt"/>
            </a:endParaRPr>
          </a:p>
        </p:txBody>
      </p:sp>
      <p:pic>
        <p:nvPicPr>
          <p:cNvPr id="50178"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677" y="4982339"/>
            <a:ext cx="1835696" cy="127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Marcador de número de diapositiva"/>
          <p:cNvSpPr>
            <a:spLocks noGrp="1"/>
          </p:cNvSpPr>
          <p:nvPr>
            <p:ph type="sldNum" sz="quarter" idx="4"/>
          </p:nvPr>
        </p:nvSpPr>
        <p:spPr>
          <a:xfrm>
            <a:off x="7214137" y="6572272"/>
            <a:ext cx="1905000" cy="314348"/>
          </a:xfrm>
        </p:spPr>
        <p:txBody>
          <a:bodyPr/>
          <a:lstStyle/>
          <a:p>
            <a:pPr>
              <a:defRPr/>
            </a:pPr>
            <a:fld id="{2B6561BF-F755-4D0C-B9E2-FE536ECBAE15}" type="slidenum">
              <a:rPr lang="es-ES" smtClean="0"/>
              <a:pPr>
                <a:defRPr/>
              </a:pPr>
              <a:t>36</a:t>
            </a:fld>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00100" y="2214554"/>
            <a:ext cx="7143800" cy="2714644"/>
          </a:xfrm>
          <a:prstGeom prst="rect">
            <a:avLst/>
          </a:prstGeom>
          <a:solidFill>
            <a:schemeClr val="bg1">
              <a:lumMod val="95000"/>
            </a:schemeClr>
          </a:solidFill>
          <a:ln>
            <a:noFill/>
          </a:ln>
          <a:effectLst>
            <a:outerShdw blurRad="177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482" name="Rectangle 3"/>
          <p:cNvSpPr>
            <a:spLocks noGrp="1" noChangeArrowheads="1"/>
          </p:cNvSpPr>
          <p:nvPr>
            <p:ph type="title"/>
          </p:nvPr>
        </p:nvSpPr>
        <p:spPr>
          <a:xfrm>
            <a:off x="457200" y="274638"/>
            <a:ext cx="8472518" cy="582594"/>
          </a:xfrm>
        </p:spPr>
        <p:txBody>
          <a:bodyPr/>
          <a:lstStyle/>
          <a:p>
            <a:r>
              <a:rPr lang="en-GB" sz="3200" dirty="0"/>
              <a:t>Some characteristics of PANGEL M</a:t>
            </a:r>
          </a:p>
        </p:txBody>
      </p:sp>
      <p:graphicFrame>
        <p:nvGraphicFramePr>
          <p:cNvPr id="5" name="4 Tabla"/>
          <p:cNvGraphicFramePr>
            <a:graphicFrameLocks noGrp="1"/>
          </p:cNvGraphicFramePr>
          <p:nvPr/>
        </p:nvGraphicFramePr>
        <p:xfrm>
          <a:off x="1240640" y="2406462"/>
          <a:ext cx="6683067" cy="2311259"/>
        </p:xfrm>
        <a:graphic>
          <a:graphicData uri="http://schemas.openxmlformats.org/drawingml/2006/table">
            <a:tbl>
              <a:tblPr/>
              <a:tblGrid>
                <a:gridCol w="2352881">
                  <a:extLst>
                    <a:ext uri="{9D8B030D-6E8A-4147-A177-3AD203B41FA5}">
                      <a16:colId xmlns:a16="http://schemas.microsoft.com/office/drawing/2014/main" val="20000"/>
                    </a:ext>
                  </a:extLst>
                </a:gridCol>
                <a:gridCol w="1198533">
                  <a:extLst>
                    <a:ext uri="{9D8B030D-6E8A-4147-A177-3AD203B41FA5}">
                      <a16:colId xmlns:a16="http://schemas.microsoft.com/office/drawing/2014/main" val="20001"/>
                    </a:ext>
                  </a:extLst>
                </a:gridCol>
                <a:gridCol w="1006011">
                  <a:extLst>
                    <a:ext uri="{9D8B030D-6E8A-4147-A177-3AD203B41FA5}">
                      <a16:colId xmlns:a16="http://schemas.microsoft.com/office/drawing/2014/main" val="20002"/>
                    </a:ext>
                  </a:extLst>
                </a:gridCol>
                <a:gridCol w="1118842">
                  <a:extLst>
                    <a:ext uri="{9D8B030D-6E8A-4147-A177-3AD203B41FA5}">
                      <a16:colId xmlns:a16="http://schemas.microsoft.com/office/drawing/2014/main" val="20003"/>
                    </a:ext>
                  </a:extLst>
                </a:gridCol>
                <a:gridCol w="1006800">
                  <a:extLst>
                    <a:ext uri="{9D8B030D-6E8A-4147-A177-3AD203B41FA5}">
                      <a16:colId xmlns:a16="http://schemas.microsoft.com/office/drawing/2014/main" val="20004"/>
                    </a:ext>
                  </a:extLst>
                </a:gridCol>
              </a:tblGrid>
              <a:tr h="284136">
                <a:tc>
                  <a:txBody>
                    <a:bodyPr/>
                    <a:lstStyle/>
                    <a:p>
                      <a:pPr algn="r">
                        <a:lnSpc>
                          <a:spcPct val="115000"/>
                        </a:lnSpc>
                        <a:spcAft>
                          <a:spcPts val="0"/>
                        </a:spcAft>
                      </a:pPr>
                      <a:endParaRPr lang="es-ES" sz="1600" dirty="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300" b="1">
                          <a:solidFill>
                            <a:srgbClr val="FFFFFF"/>
                          </a:solidFill>
                          <a:latin typeface="Verdana"/>
                          <a:ea typeface="MS Gothic"/>
                          <a:cs typeface="Times New Roman"/>
                        </a:rPr>
                        <a:t>M90</a:t>
                      </a:r>
                      <a:endParaRPr lang="es-ES" sz="160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solidFill>
                      <a:srgbClr val="4F81BD"/>
                    </a:solidFill>
                  </a:tcPr>
                </a:tc>
                <a:tc>
                  <a:txBody>
                    <a:bodyPr/>
                    <a:lstStyle/>
                    <a:p>
                      <a:pPr marL="0" algn="ctr" defTabSz="914400" rtl="0" eaLnBrk="1" latinLnBrk="0" hangingPunct="1">
                        <a:lnSpc>
                          <a:spcPct val="115000"/>
                        </a:lnSpc>
                        <a:spcAft>
                          <a:spcPts val="0"/>
                        </a:spcAft>
                      </a:pPr>
                      <a:r>
                        <a:rPr lang="es-ES_tradnl" sz="1300" b="1" kern="1200" dirty="0">
                          <a:solidFill>
                            <a:schemeClr val="bg1"/>
                          </a:solidFill>
                          <a:latin typeface="Verdana"/>
                          <a:ea typeface="MS Mincho"/>
                          <a:cs typeface="Arial"/>
                        </a:rPr>
                        <a:t>M90F</a:t>
                      </a:r>
                      <a:endParaRPr lang="es-ES" sz="1300" b="1" kern="1200" dirty="0">
                        <a:solidFill>
                          <a:schemeClr val="bg1"/>
                        </a:solidFill>
                        <a:latin typeface="Verdana"/>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300" b="1" dirty="0">
                          <a:solidFill>
                            <a:srgbClr val="FFFFFF"/>
                          </a:solidFill>
                          <a:latin typeface="Verdana"/>
                          <a:ea typeface="MS Gothic"/>
                          <a:cs typeface="Times New Roman"/>
                        </a:rPr>
                        <a:t>M280</a:t>
                      </a:r>
                      <a:endParaRPr lang="es-ES" sz="1600" dirty="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300" b="1">
                          <a:solidFill>
                            <a:srgbClr val="FFFFFF"/>
                          </a:solidFill>
                          <a:latin typeface="Verdana"/>
                          <a:ea typeface="MS Gothic"/>
                          <a:cs typeface="Times New Roman"/>
                        </a:rPr>
                        <a:t>M281</a:t>
                      </a:r>
                      <a:endParaRPr lang="es-ES" sz="160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31489">
                <a:tc>
                  <a:txBody>
                    <a:bodyPr/>
                    <a:lstStyle/>
                    <a:p>
                      <a:pPr>
                        <a:lnSpc>
                          <a:spcPct val="115000"/>
                        </a:lnSpc>
                        <a:spcAft>
                          <a:spcPts val="0"/>
                        </a:spcAft>
                      </a:pPr>
                      <a:r>
                        <a:rPr lang="es-ES" sz="1300" b="1" i="1" dirty="0" err="1">
                          <a:solidFill>
                            <a:srgbClr val="003C71"/>
                          </a:solidFill>
                          <a:latin typeface="Verdana"/>
                          <a:ea typeface="MS Gothic"/>
                          <a:cs typeface="Times New Roman"/>
                        </a:rPr>
                        <a:t>Moisture</a:t>
                      </a:r>
                      <a:r>
                        <a:rPr lang="es-ES" sz="1300" b="1" i="1" dirty="0">
                          <a:solidFill>
                            <a:srgbClr val="003C71"/>
                          </a:solidFill>
                          <a:latin typeface="Verdana"/>
                          <a:ea typeface="MS Gothic"/>
                          <a:cs typeface="Times New Roman"/>
                        </a:rPr>
                        <a:t> Content (%)</a:t>
                      </a:r>
                      <a:endParaRPr lang="es-ES" sz="1600" dirty="0">
                        <a:latin typeface="Calibri"/>
                        <a:ea typeface="MS Mincho"/>
                        <a:cs typeface="Arial"/>
                      </a:endParaRPr>
                    </a:p>
                  </a:txBody>
                  <a:tcPr marL="98042" marR="9804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300">
                          <a:solidFill>
                            <a:srgbClr val="003C71"/>
                          </a:solidFill>
                          <a:latin typeface="Verdana"/>
                          <a:ea typeface="MS Mincho"/>
                          <a:cs typeface="Arial"/>
                        </a:rPr>
                        <a:t>9.8</a:t>
                      </a:r>
                      <a:endParaRPr lang="es-ES" sz="160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ctr" defTabSz="914400" rtl="0" eaLnBrk="1" latinLnBrk="0" hangingPunct="1">
                        <a:lnSpc>
                          <a:spcPct val="115000"/>
                        </a:lnSpc>
                        <a:spcAft>
                          <a:spcPts val="0"/>
                        </a:spcAft>
                      </a:pPr>
                      <a:r>
                        <a:rPr lang="es-ES_tradnl" sz="1300" kern="1200" dirty="0">
                          <a:solidFill>
                            <a:srgbClr val="003C71"/>
                          </a:solidFill>
                          <a:latin typeface="Verdana"/>
                          <a:ea typeface="MS Mincho"/>
                          <a:cs typeface="Arial"/>
                        </a:rPr>
                        <a:t>10.5</a:t>
                      </a:r>
                      <a:endParaRPr lang="es-ES" sz="1300" kern="1200" dirty="0">
                        <a:solidFill>
                          <a:srgbClr val="003C71"/>
                        </a:solidFill>
                        <a:latin typeface="Verdana"/>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S" sz="1300">
                          <a:solidFill>
                            <a:srgbClr val="003C71"/>
                          </a:solidFill>
                          <a:latin typeface="Verdana"/>
                          <a:ea typeface="MS Mincho"/>
                          <a:cs typeface="Arial"/>
                        </a:rPr>
                        <a:t>10.5</a:t>
                      </a:r>
                      <a:endParaRPr lang="es-ES" sz="160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S" sz="1300">
                          <a:solidFill>
                            <a:srgbClr val="003C71"/>
                          </a:solidFill>
                          <a:latin typeface="Verdana"/>
                          <a:ea typeface="MS Mincho"/>
                          <a:cs typeface="Arial"/>
                        </a:rPr>
                        <a:t>10.8</a:t>
                      </a:r>
                      <a:endParaRPr lang="es-ES" sz="160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r h="450996">
                <a:tc>
                  <a:txBody>
                    <a:bodyPr/>
                    <a:lstStyle/>
                    <a:p>
                      <a:pPr>
                        <a:lnSpc>
                          <a:spcPct val="115000"/>
                        </a:lnSpc>
                        <a:spcAft>
                          <a:spcPts val="0"/>
                        </a:spcAft>
                      </a:pPr>
                      <a:r>
                        <a:rPr lang="en-US" sz="1300" b="1" i="1" dirty="0">
                          <a:solidFill>
                            <a:srgbClr val="003C71"/>
                          </a:solidFill>
                          <a:latin typeface="Verdana"/>
                          <a:ea typeface="MS Gothic"/>
                          <a:cs typeface="Times New Roman"/>
                        </a:rPr>
                        <a:t>Dry sieving (%)</a:t>
                      </a:r>
                      <a:endParaRPr lang="es-ES" sz="1600" dirty="0">
                        <a:latin typeface="Calibri"/>
                        <a:ea typeface="MS Mincho"/>
                        <a:cs typeface="Arial"/>
                      </a:endParaRPr>
                    </a:p>
                    <a:p>
                      <a:pPr>
                        <a:lnSpc>
                          <a:spcPct val="115000"/>
                        </a:lnSpc>
                        <a:spcAft>
                          <a:spcPts val="0"/>
                        </a:spcAft>
                      </a:pPr>
                      <a:r>
                        <a:rPr lang="en-US" sz="1300" i="1" dirty="0">
                          <a:solidFill>
                            <a:srgbClr val="003C71"/>
                          </a:solidFill>
                          <a:latin typeface="Verdana"/>
                          <a:ea typeface="MS Gothic"/>
                          <a:cs typeface="Times New Roman"/>
                        </a:rPr>
                        <a:t>Fraction retained in150µm</a:t>
                      </a:r>
                      <a:endParaRPr lang="es-ES" sz="1600" dirty="0">
                        <a:latin typeface="Calibri"/>
                        <a:ea typeface="MS Mincho"/>
                        <a:cs typeface="Arial"/>
                      </a:endParaRPr>
                    </a:p>
                  </a:txBody>
                  <a:tcPr marL="98042" marR="9804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lnSpc>
                          <a:spcPct val="115000"/>
                        </a:lnSpc>
                        <a:spcAft>
                          <a:spcPts val="0"/>
                        </a:spcAft>
                      </a:pPr>
                      <a:r>
                        <a:rPr lang="en-US" sz="1300" dirty="0">
                          <a:solidFill>
                            <a:srgbClr val="003C71"/>
                          </a:solidFill>
                          <a:latin typeface="Verdana"/>
                          <a:ea typeface="MS Mincho"/>
                          <a:cs typeface="Arial"/>
                        </a:rPr>
                        <a:t>0.0</a:t>
                      </a:r>
                      <a:endParaRPr lang="es-ES" sz="1600" dirty="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algn="ctr" defTabSz="914400" rtl="0" eaLnBrk="1" latinLnBrk="0" hangingPunct="1">
                        <a:lnSpc>
                          <a:spcPct val="115000"/>
                        </a:lnSpc>
                        <a:spcAft>
                          <a:spcPts val="0"/>
                        </a:spcAft>
                      </a:pPr>
                      <a:r>
                        <a:rPr lang="es-ES_tradnl" sz="1300" kern="1200" dirty="0">
                          <a:solidFill>
                            <a:srgbClr val="003C71"/>
                          </a:solidFill>
                          <a:latin typeface="Verdana"/>
                          <a:ea typeface="MS Mincho"/>
                          <a:cs typeface="Arial"/>
                        </a:rPr>
                        <a:t>0.0</a:t>
                      </a:r>
                      <a:endParaRPr lang="es-ES" sz="1300" kern="1200" dirty="0">
                        <a:solidFill>
                          <a:srgbClr val="003C71"/>
                        </a:solidFill>
                        <a:latin typeface="Verdana"/>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n-US" sz="1300" dirty="0">
                          <a:solidFill>
                            <a:srgbClr val="003C71"/>
                          </a:solidFill>
                          <a:latin typeface="Verdana"/>
                          <a:ea typeface="MS Mincho"/>
                          <a:cs typeface="Arial"/>
                        </a:rPr>
                        <a:t>1.9</a:t>
                      </a:r>
                      <a:endParaRPr lang="es-ES" sz="1600" dirty="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en-US" sz="1300" dirty="0">
                          <a:solidFill>
                            <a:srgbClr val="003C71"/>
                          </a:solidFill>
                          <a:latin typeface="Verdana"/>
                          <a:ea typeface="MS Mincho"/>
                          <a:cs typeface="Arial"/>
                        </a:rPr>
                        <a:t>1.8</a:t>
                      </a:r>
                      <a:endParaRPr lang="es-ES" sz="1600" dirty="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25497">
                <a:tc>
                  <a:txBody>
                    <a:bodyPr/>
                    <a:lstStyle/>
                    <a:p>
                      <a:pPr>
                        <a:lnSpc>
                          <a:spcPct val="115000"/>
                        </a:lnSpc>
                        <a:spcAft>
                          <a:spcPts val="0"/>
                        </a:spcAft>
                      </a:pPr>
                      <a:r>
                        <a:rPr lang="en-US" sz="1300" i="1">
                          <a:solidFill>
                            <a:srgbClr val="003C71"/>
                          </a:solidFill>
                          <a:latin typeface="Verdana"/>
                          <a:ea typeface="MS Gothic"/>
                          <a:cs typeface="Times New Roman"/>
                        </a:rPr>
                        <a:t>Fraction retained in 75µm</a:t>
                      </a:r>
                      <a:endParaRPr lang="es-ES" sz="1600">
                        <a:latin typeface="Calibri"/>
                        <a:ea typeface="MS Mincho"/>
                        <a:cs typeface="Arial"/>
                      </a:endParaRPr>
                    </a:p>
                  </a:txBody>
                  <a:tcPr marL="98042" marR="9804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BE5F1"/>
                    </a:solidFill>
                  </a:tcPr>
                </a:tc>
                <a:tc>
                  <a:txBody>
                    <a:bodyPr/>
                    <a:lstStyle/>
                    <a:p>
                      <a:pPr algn="ctr">
                        <a:lnSpc>
                          <a:spcPct val="115000"/>
                        </a:lnSpc>
                        <a:spcAft>
                          <a:spcPts val="0"/>
                        </a:spcAft>
                      </a:pPr>
                      <a:r>
                        <a:rPr lang="en-US" sz="1300">
                          <a:solidFill>
                            <a:srgbClr val="003C71"/>
                          </a:solidFill>
                          <a:latin typeface="Verdana"/>
                          <a:ea typeface="MS Mincho"/>
                          <a:cs typeface="Arial"/>
                        </a:rPr>
                        <a:t>12.6</a:t>
                      </a:r>
                      <a:endParaRPr lang="es-ES" sz="160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BE5F1"/>
                    </a:solidFill>
                  </a:tcPr>
                </a:tc>
                <a:tc>
                  <a:txBody>
                    <a:bodyPr/>
                    <a:lstStyle/>
                    <a:p>
                      <a:pPr marL="0" algn="ctr" defTabSz="914400" rtl="0" eaLnBrk="1" latinLnBrk="0" hangingPunct="1">
                        <a:lnSpc>
                          <a:spcPct val="115000"/>
                        </a:lnSpc>
                        <a:spcAft>
                          <a:spcPts val="0"/>
                        </a:spcAft>
                      </a:pPr>
                      <a:r>
                        <a:rPr lang="es-ES_tradnl" sz="1300" kern="1200" dirty="0">
                          <a:solidFill>
                            <a:srgbClr val="003C71"/>
                          </a:solidFill>
                          <a:latin typeface="Verdana"/>
                          <a:ea typeface="MS Mincho"/>
                          <a:cs typeface="Arial"/>
                        </a:rPr>
                        <a:t>0.7</a:t>
                      </a:r>
                      <a:endParaRPr lang="es-ES" sz="1300" kern="1200" dirty="0">
                        <a:solidFill>
                          <a:srgbClr val="003C71"/>
                        </a:solidFill>
                        <a:latin typeface="Verdana"/>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3DFEE"/>
                    </a:solidFill>
                  </a:tcPr>
                </a:tc>
                <a:tc>
                  <a:txBody>
                    <a:bodyPr/>
                    <a:lstStyle/>
                    <a:p>
                      <a:pPr algn="ctr">
                        <a:lnSpc>
                          <a:spcPct val="115000"/>
                        </a:lnSpc>
                        <a:spcAft>
                          <a:spcPts val="0"/>
                        </a:spcAft>
                      </a:pPr>
                      <a:r>
                        <a:rPr lang="en-US" sz="1300">
                          <a:solidFill>
                            <a:srgbClr val="003C71"/>
                          </a:solidFill>
                          <a:latin typeface="Verdana"/>
                          <a:ea typeface="MS Mincho"/>
                          <a:cs typeface="Arial"/>
                        </a:rPr>
                        <a:t>19.4</a:t>
                      </a:r>
                      <a:endParaRPr lang="es-ES" sz="160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3DFEE"/>
                    </a:solidFill>
                  </a:tcPr>
                </a:tc>
                <a:tc>
                  <a:txBody>
                    <a:bodyPr/>
                    <a:lstStyle/>
                    <a:p>
                      <a:pPr algn="ctr">
                        <a:lnSpc>
                          <a:spcPct val="115000"/>
                        </a:lnSpc>
                        <a:spcAft>
                          <a:spcPts val="0"/>
                        </a:spcAft>
                      </a:pPr>
                      <a:r>
                        <a:rPr lang="en-US" sz="1300">
                          <a:solidFill>
                            <a:srgbClr val="003C71"/>
                          </a:solidFill>
                          <a:latin typeface="Verdana"/>
                          <a:ea typeface="MS Mincho"/>
                          <a:cs typeface="Arial"/>
                        </a:rPr>
                        <a:t>19.5</a:t>
                      </a:r>
                      <a:endParaRPr lang="es-ES" sz="160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3DFEE"/>
                    </a:solidFill>
                  </a:tcPr>
                </a:tc>
                <a:extLst>
                  <a:ext uri="{0D108BD9-81ED-4DB2-BD59-A6C34878D82A}">
                    <a16:rowId xmlns:a16="http://schemas.microsoft.com/office/drawing/2014/main" val="10003"/>
                  </a:ext>
                </a:extLst>
              </a:tr>
              <a:tr h="225497">
                <a:tc>
                  <a:txBody>
                    <a:bodyPr/>
                    <a:lstStyle/>
                    <a:p>
                      <a:pPr>
                        <a:lnSpc>
                          <a:spcPct val="115000"/>
                        </a:lnSpc>
                        <a:spcAft>
                          <a:spcPts val="0"/>
                        </a:spcAft>
                      </a:pPr>
                      <a:r>
                        <a:rPr lang="es-ES" sz="1300" i="1">
                          <a:solidFill>
                            <a:srgbClr val="003C71"/>
                          </a:solidFill>
                          <a:latin typeface="Verdana"/>
                          <a:ea typeface="MS Gothic"/>
                          <a:cs typeface="Times New Roman"/>
                        </a:rPr>
                        <a:t>Fraction below 45µm</a:t>
                      </a:r>
                      <a:endParaRPr lang="es-ES" sz="1600">
                        <a:latin typeface="Calibri"/>
                        <a:ea typeface="MS Mincho"/>
                        <a:cs typeface="Arial"/>
                      </a:endParaRPr>
                    </a:p>
                  </a:txBody>
                  <a:tcPr marL="98042" marR="9804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300">
                          <a:solidFill>
                            <a:srgbClr val="003C71"/>
                          </a:solidFill>
                          <a:latin typeface="Verdana"/>
                          <a:ea typeface="MS Mincho"/>
                          <a:cs typeface="Arial"/>
                        </a:rPr>
                        <a:t>58.6</a:t>
                      </a:r>
                      <a:endParaRPr lang="es-ES" sz="160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_tradnl" sz="1300" kern="1200" dirty="0">
                          <a:solidFill>
                            <a:srgbClr val="003C71"/>
                          </a:solidFill>
                          <a:latin typeface="Verdana"/>
                          <a:ea typeface="MS Mincho"/>
                          <a:cs typeface="Arial"/>
                        </a:rPr>
                        <a:t>82.3</a:t>
                      </a:r>
                      <a:endParaRPr lang="es-ES" sz="1300" kern="1200" dirty="0">
                        <a:solidFill>
                          <a:srgbClr val="003C71"/>
                        </a:solidFill>
                        <a:latin typeface="Verdana"/>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a:solidFill>
                            <a:srgbClr val="003C71"/>
                          </a:solidFill>
                          <a:latin typeface="Verdana"/>
                          <a:ea typeface="MS Mincho"/>
                          <a:cs typeface="Arial"/>
                        </a:rPr>
                        <a:t>48.7</a:t>
                      </a:r>
                      <a:endParaRPr lang="es-ES" sz="160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a:solidFill>
                            <a:srgbClr val="003C71"/>
                          </a:solidFill>
                          <a:latin typeface="Verdana"/>
                          <a:ea typeface="MS Mincho"/>
                          <a:cs typeface="Arial"/>
                        </a:rPr>
                        <a:t>47.7</a:t>
                      </a:r>
                      <a:endParaRPr lang="es-ES" sz="160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r h="450996">
                <a:tc>
                  <a:txBody>
                    <a:bodyPr/>
                    <a:lstStyle/>
                    <a:p>
                      <a:pPr>
                        <a:lnSpc>
                          <a:spcPct val="115000"/>
                        </a:lnSpc>
                        <a:spcAft>
                          <a:spcPts val="0"/>
                        </a:spcAft>
                      </a:pPr>
                      <a:r>
                        <a:rPr lang="en-US" sz="1300" b="1" i="1">
                          <a:solidFill>
                            <a:srgbClr val="003C71"/>
                          </a:solidFill>
                          <a:latin typeface="Verdana"/>
                          <a:ea typeface="MS Gothic"/>
                          <a:cs typeface="Times New Roman"/>
                        </a:rPr>
                        <a:t>Wet sieving (%)</a:t>
                      </a:r>
                      <a:endParaRPr lang="es-ES" sz="1600">
                        <a:latin typeface="Calibri"/>
                        <a:ea typeface="MS Mincho"/>
                        <a:cs typeface="Arial"/>
                      </a:endParaRPr>
                    </a:p>
                    <a:p>
                      <a:pPr>
                        <a:lnSpc>
                          <a:spcPct val="115000"/>
                        </a:lnSpc>
                        <a:spcAft>
                          <a:spcPts val="0"/>
                        </a:spcAft>
                      </a:pPr>
                      <a:r>
                        <a:rPr lang="en-US" sz="1300" i="1">
                          <a:solidFill>
                            <a:srgbClr val="003C71"/>
                          </a:solidFill>
                          <a:latin typeface="Verdana"/>
                          <a:ea typeface="MS Gothic"/>
                          <a:cs typeface="Times New Roman"/>
                        </a:rPr>
                        <a:t>Fraction retained in 75µm</a:t>
                      </a:r>
                      <a:endParaRPr lang="es-ES" sz="1600">
                        <a:latin typeface="Calibri"/>
                        <a:ea typeface="MS Mincho"/>
                        <a:cs typeface="Arial"/>
                      </a:endParaRPr>
                    </a:p>
                  </a:txBody>
                  <a:tcPr marL="98042" marR="9804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DBE5F1"/>
                    </a:solidFill>
                  </a:tcPr>
                </a:tc>
                <a:tc>
                  <a:txBody>
                    <a:bodyPr/>
                    <a:lstStyle/>
                    <a:p>
                      <a:pPr algn="ctr">
                        <a:lnSpc>
                          <a:spcPct val="115000"/>
                        </a:lnSpc>
                        <a:spcAft>
                          <a:spcPts val="0"/>
                        </a:spcAft>
                      </a:pPr>
                      <a:endParaRPr lang="en-US" sz="1300" dirty="0">
                        <a:solidFill>
                          <a:srgbClr val="003C71"/>
                        </a:solidFill>
                        <a:latin typeface="Verdana"/>
                        <a:ea typeface="MS Mincho"/>
                        <a:cs typeface="Arial"/>
                      </a:endParaRPr>
                    </a:p>
                    <a:p>
                      <a:pPr algn="ctr">
                        <a:lnSpc>
                          <a:spcPct val="115000"/>
                        </a:lnSpc>
                        <a:spcAft>
                          <a:spcPts val="0"/>
                        </a:spcAft>
                      </a:pPr>
                      <a:r>
                        <a:rPr lang="en-US" sz="1300" dirty="0">
                          <a:solidFill>
                            <a:srgbClr val="003C71"/>
                          </a:solidFill>
                          <a:latin typeface="Verdana"/>
                          <a:ea typeface="MS Mincho"/>
                          <a:cs typeface="Arial"/>
                        </a:rPr>
                        <a:t>0.9</a:t>
                      </a:r>
                      <a:endParaRPr lang="es-ES" sz="1600" dirty="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DBE5F1"/>
                    </a:solidFill>
                  </a:tcPr>
                </a:tc>
                <a:tc>
                  <a:txBody>
                    <a:bodyPr/>
                    <a:lstStyle/>
                    <a:p>
                      <a:pPr marL="0" algn="ctr" defTabSz="914400" rtl="0" eaLnBrk="1" latinLnBrk="0" hangingPunct="1">
                        <a:lnSpc>
                          <a:spcPct val="115000"/>
                        </a:lnSpc>
                        <a:spcAft>
                          <a:spcPts val="0"/>
                        </a:spcAft>
                      </a:pPr>
                      <a:r>
                        <a:rPr lang="es-ES_tradnl" sz="1300" kern="1200" dirty="0">
                          <a:solidFill>
                            <a:srgbClr val="003C71"/>
                          </a:solidFill>
                          <a:latin typeface="Verdana"/>
                          <a:ea typeface="MS Mincho"/>
                          <a:cs typeface="Arial"/>
                        </a:rPr>
                        <a:t>0.0</a:t>
                      </a:r>
                      <a:endParaRPr lang="es-ES" sz="1300" kern="1200" dirty="0">
                        <a:solidFill>
                          <a:srgbClr val="003C71"/>
                        </a:solidFill>
                        <a:latin typeface="Verdana"/>
                        <a:ea typeface="MS Mincho"/>
                        <a:cs typeface="Arial"/>
                      </a:endParaRPr>
                    </a:p>
                  </a:txBody>
                  <a:tcPr marL="98042" marR="98042"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D3DFEE"/>
                    </a:solidFill>
                  </a:tcPr>
                </a:tc>
                <a:tc>
                  <a:txBody>
                    <a:bodyPr/>
                    <a:lstStyle/>
                    <a:p>
                      <a:pPr algn="ctr">
                        <a:lnSpc>
                          <a:spcPct val="115000"/>
                        </a:lnSpc>
                        <a:spcAft>
                          <a:spcPts val="0"/>
                        </a:spcAft>
                      </a:pPr>
                      <a:endParaRPr lang="en-US" sz="1300" dirty="0">
                        <a:solidFill>
                          <a:srgbClr val="003C71"/>
                        </a:solidFill>
                        <a:latin typeface="Verdana"/>
                        <a:ea typeface="MS Mincho"/>
                        <a:cs typeface="Arial"/>
                      </a:endParaRPr>
                    </a:p>
                    <a:p>
                      <a:pPr algn="ctr">
                        <a:lnSpc>
                          <a:spcPct val="115000"/>
                        </a:lnSpc>
                        <a:spcAft>
                          <a:spcPts val="0"/>
                        </a:spcAft>
                      </a:pPr>
                      <a:r>
                        <a:rPr lang="en-US" sz="1300" dirty="0">
                          <a:solidFill>
                            <a:srgbClr val="003C71"/>
                          </a:solidFill>
                          <a:latin typeface="Verdana"/>
                          <a:ea typeface="MS Mincho"/>
                          <a:cs typeface="Arial"/>
                        </a:rPr>
                        <a:t>1.6</a:t>
                      </a:r>
                      <a:endParaRPr lang="es-ES" sz="1600" dirty="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D3DFEE"/>
                    </a:solidFill>
                  </a:tcPr>
                </a:tc>
                <a:tc>
                  <a:txBody>
                    <a:bodyPr/>
                    <a:lstStyle/>
                    <a:p>
                      <a:pPr algn="ctr">
                        <a:lnSpc>
                          <a:spcPct val="115000"/>
                        </a:lnSpc>
                        <a:spcAft>
                          <a:spcPts val="0"/>
                        </a:spcAft>
                      </a:pPr>
                      <a:endParaRPr lang="en-US" sz="1300" dirty="0">
                        <a:solidFill>
                          <a:srgbClr val="003C71"/>
                        </a:solidFill>
                        <a:latin typeface="Verdana"/>
                        <a:ea typeface="MS Mincho"/>
                        <a:cs typeface="Arial"/>
                      </a:endParaRPr>
                    </a:p>
                    <a:p>
                      <a:pPr algn="ctr">
                        <a:lnSpc>
                          <a:spcPct val="115000"/>
                        </a:lnSpc>
                        <a:spcAft>
                          <a:spcPts val="0"/>
                        </a:spcAft>
                      </a:pPr>
                      <a:r>
                        <a:rPr lang="en-US" sz="1300" dirty="0">
                          <a:solidFill>
                            <a:srgbClr val="003C71"/>
                          </a:solidFill>
                          <a:latin typeface="Verdana"/>
                          <a:ea typeface="MS Mincho"/>
                          <a:cs typeface="Arial"/>
                        </a:rPr>
                        <a:t>1.9</a:t>
                      </a:r>
                      <a:endParaRPr lang="es-ES" sz="1600" dirty="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D3DFEE"/>
                    </a:solidFill>
                  </a:tcPr>
                </a:tc>
                <a:extLst>
                  <a:ext uri="{0D108BD9-81ED-4DB2-BD59-A6C34878D82A}">
                    <a16:rowId xmlns:a16="http://schemas.microsoft.com/office/drawing/2014/main" val="10005"/>
                  </a:ext>
                </a:extLst>
              </a:tr>
              <a:tr h="225497">
                <a:tc>
                  <a:txBody>
                    <a:bodyPr/>
                    <a:lstStyle/>
                    <a:p>
                      <a:pPr>
                        <a:lnSpc>
                          <a:spcPct val="115000"/>
                        </a:lnSpc>
                        <a:spcAft>
                          <a:spcPts val="0"/>
                        </a:spcAft>
                      </a:pPr>
                      <a:r>
                        <a:rPr lang="en-US" sz="1300" i="1">
                          <a:solidFill>
                            <a:srgbClr val="003C71"/>
                          </a:solidFill>
                          <a:latin typeface="Verdana"/>
                          <a:ea typeface="MS Gothic"/>
                          <a:cs typeface="Times New Roman"/>
                        </a:rPr>
                        <a:t>Fraction below 45µm</a:t>
                      </a:r>
                      <a:endParaRPr lang="es-ES" sz="1600">
                        <a:latin typeface="Calibri"/>
                        <a:ea typeface="MS Mincho"/>
                        <a:cs typeface="Arial"/>
                      </a:endParaRPr>
                    </a:p>
                  </a:txBody>
                  <a:tcPr marL="98042" marR="9804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300">
                          <a:solidFill>
                            <a:srgbClr val="003C71"/>
                          </a:solidFill>
                          <a:latin typeface="Verdana"/>
                          <a:ea typeface="MS Mincho"/>
                          <a:cs typeface="Arial"/>
                        </a:rPr>
                        <a:t>96.9</a:t>
                      </a:r>
                      <a:endParaRPr lang="es-ES" sz="160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_tradnl" sz="1300" kern="1200" dirty="0">
                          <a:solidFill>
                            <a:srgbClr val="003C71"/>
                          </a:solidFill>
                          <a:latin typeface="Verdana"/>
                          <a:ea typeface="MS Mincho"/>
                          <a:cs typeface="Arial"/>
                        </a:rPr>
                        <a:t>98.0</a:t>
                      </a:r>
                      <a:endParaRPr lang="es-ES" sz="1300" kern="1200" dirty="0">
                        <a:solidFill>
                          <a:srgbClr val="003C71"/>
                        </a:solidFill>
                        <a:latin typeface="Verdana"/>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300">
                          <a:solidFill>
                            <a:srgbClr val="003C71"/>
                          </a:solidFill>
                          <a:latin typeface="Verdana"/>
                          <a:ea typeface="MS Mincho"/>
                          <a:cs typeface="Arial"/>
                        </a:rPr>
                        <a:t>97.5</a:t>
                      </a:r>
                      <a:endParaRPr lang="es-ES" sz="160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300" dirty="0">
                          <a:solidFill>
                            <a:srgbClr val="003C71"/>
                          </a:solidFill>
                          <a:latin typeface="Verdana"/>
                          <a:ea typeface="MS Mincho"/>
                          <a:cs typeface="Arial"/>
                        </a:rPr>
                        <a:t>96.7</a:t>
                      </a:r>
                      <a:endParaRPr lang="es-ES" sz="1600" dirty="0">
                        <a:latin typeface="Calibri"/>
                        <a:ea typeface="MS Mincho"/>
                        <a:cs typeface="Arial"/>
                      </a:endParaRPr>
                    </a:p>
                  </a:txBody>
                  <a:tcPr marL="98042" marR="9804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37</a:t>
            </a:fld>
            <a:endParaRPr lang="es-ES" dirty="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ES"/>
          </a:p>
        </p:txBody>
      </p:sp>
      <p:sp>
        <p:nvSpPr>
          <p:cNvPr id="4" name="Rectangle 6"/>
          <p:cNvSpPr>
            <a:spLocks noGrp="1" noChangeArrowheads="1"/>
          </p:cNvSpPr>
          <p:nvPr>
            <p:ph type="sldNum" sz="quarter" idx="4"/>
          </p:nvPr>
        </p:nvSpPr>
        <p:spPr>
          <a:prstGeom prst="rect">
            <a:avLst/>
          </a:prstGeom>
        </p:spPr>
        <p:txBody>
          <a:bodyPr/>
          <a:lstStyle/>
          <a:p>
            <a:fld id="{D047E8EC-3247-413F-B81A-A989A12968C2}" type="slidenum">
              <a:rPr lang="es-ES"/>
              <a:pPr/>
              <a:t>38</a:t>
            </a:fld>
            <a:endParaRPr lang="es-ES"/>
          </a:p>
        </p:txBody>
      </p:sp>
      <p:sp>
        <p:nvSpPr>
          <p:cNvPr id="200706" name="Rectangle 2"/>
          <p:cNvSpPr>
            <a:spLocks noGrp="1" noChangeArrowheads="1"/>
          </p:cNvSpPr>
          <p:nvPr>
            <p:ph type="subTitle" idx="4294967295"/>
          </p:nvPr>
        </p:nvSpPr>
        <p:spPr>
          <a:xfrm>
            <a:off x="2285984" y="3062302"/>
            <a:ext cx="4608513" cy="2438400"/>
          </a:xfrm>
        </p:spPr>
        <p:txBody>
          <a:bodyPr/>
          <a:lstStyle/>
          <a:p>
            <a:pPr algn="ctr">
              <a:lnSpc>
                <a:spcPct val="90000"/>
              </a:lnSpc>
              <a:buNone/>
            </a:pPr>
            <a:r>
              <a:rPr lang="en-GB" sz="3200" b="1" dirty="0">
                <a:solidFill>
                  <a:srgbClr val="163458"/>
                </a:solidFill>
              </a:rPr>
              <a:t>Paints &amp; Coatings</a:t>
            </a:r>
          </a:p>
          <a:p>
            <a:pPr algn="ctr">
              <a:lnSpc>
                <a:spcPct val="90000"/>
              </a:lnSpc>
              <a:buNone/>
            </a:pPr>
            <a:r>
              <a:rPr lang="en-GB" sz="3200" b="1" dirty="0">
                <a:solidFill>
                  <a:srgbClr val="163458"/>
                </a:solidFill>
              </a:rPr>
              <a:t>WATER BASED</a:t>
            </a:r>
          </a:p>
          <a:p>
            <a:pPr algn="ctr">
              <a:lnSpc>
                <a:spcPct val="90000"/>
              </a:lnSpc>
              <a:buNone/>
            </a:pPr>
            <a:r>
              <a:rPr lang="en-GB" sz="3200" b="1" dirty="0">
                <a:solidFill>
                  <a:srgbClr val="163458"/>
                </a:solidFill>
              </a:rPr>
              <a:t>-Examples-</a:t>
            </a:r>
          </a:p>
        </p:txBody>
      </p:sp>
      <p:pic>
        <p:nvPicPr>
          <p:cNvPr id="200707" name="Picture 3"/>
          <p:cNvPicPr>
            <a:picLocks noChangeAspect="1" noChangeArrowheads="1"/>
          </p:cNvPicPr>
          <p:nvPr/>
        </p:nvPicPr>
        <p:blipFill>
          <a:blip r:embed="rId3" cstate="print"/>
          <a:srcRect/>
          <a:stretch>
            <a:fillRect/>
          </a:stretch>
        </p:blipFill>
        <p:spPr bwMode="auto">
          <a:xfrm>
            <a:off x="2943200" y="2416692"/>
            <a:ext cx="2897188" cy="571500"/>
          </a:xfrm>
          <a:prstGeom prst="rect">
            <a:avLst/>
          </a:prstGeom>
          <a:noFill/>
          <a:ln w="9525">
            <a:noFill/>
            <a:miter lim="800000"/>
            <a:headEnd/>
            <a:tailEnd/>
          </a:ln>
          <a:effec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186 Rectángulo"/>
          <p:cNvSpPr/>
          <p:nvPr/>
        </p:nvSpPr>
        <p:spPr>
          <a:xfrm>
            <a:off x="1000100" y="1500174"/>
            <a:ext cx="7786742" cy="4786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6434" name="Rectangle 2"/>
          <p:cNvSpPr>
            <a:spLocks noGrp="1" noChangeArrowheads="1"/>
          </p:cNvSpPr>
          <p:nvPr>
            <p:ph type="title"/>
          </p:nvPr>
        </p:nvSpPr>
        <p:spPr/>
        <p:txBody>
          <a:bodyPr/>
          <a:lstStyle/>
          <a:p>
            <a:r>
              <a:rPr lang="en-GB"/>
              <a:t>Acrylic latex  enamel</a:t>
            </a:r>
            <a:br>
              <a:rPr lang="en-GB"/>
            </a:br>
            <a:r>
              <a:rPr lang="en-GB"/>
              <a:t>semigloss</a:t>
            </a:r>
          </a:p>
        </p:txBody>
      </p:sp>
      <p:grpSp>
        <p:nvGrpSpPr>
          <p:cNvPr id="2" name="Group 3"/>
          <p:cNvGrpSpPr>
            <a:grpSpLocks/>
          </p:cNvGrpSpPr>
          <p:nvPr/>
        </p:nvGrpSpPr>
        <p:grpSpPr bwMode="auto">
          <a:xfrm>
            <a:off x="971578" y="1506556"/>
            <a:ext cx="7672388" cy="4565650"/>
            <a:chOff x="528" y="709"/>
            <a:chExt cx="4833" cy="2876"/>
          </a:xfrm>
        </p:grpSpPr>
        <p:sp>
          <p:nvSpPr>
            <p:cNvPr id="146436" name="Rectangle 4"/>
            <p:cNvSpPr>
              <a:spLocks noChangeArrowheads="1"/>
            </p:cNvSpPr>
            <p:nvPr/>
          </p:nvSpPr>
          <p:spPr bwMode="auto">
            <a:xfrm>
              <a:off x="528" y="2096"/>
              <a:ext cx="4656" cy="204"/>
            </a:xfrm>
            <a:prstGeom prst="rect">
              <a:avLst/>
            </a:prstGeom>
            <a:noFill/>
            <a:ln w="9525">
              <a:noFill/>
              <a:miter lim="800000"/>
              <a:headEnd/>
              <a:tailEnd/>
            </a:ln>
            <a:effectLst/>
          </p:spPr>
          <p:txBody>
            <a:bodyPr lIns="0" tIns="0" rIns="0" bIns="0" anchor="ctr">
              <a:spAutoFit/>
            </a:bodyPr>
            <a:lstStyle/>
            <a:p>
              <a:pPr algn="ctr" eaLnBrk="0" hangingPunct="0">
                <a:lnSpc>
                  <a:spcPct val="150000"/>
                </a:lnSpc>
                <a:buClr>
                  <a:schemeClr val="accent2"/>
                </a:buClr>
                <a:buSzPct val="125000"/>
                <a:buFont typeface="Wingdings" pitchFamily="2" charset="2"/>
                <a:buChar char="¯"/>
              </a:pPr>
              <a:endParaRPr lang="es-ES_tradnl" sz="1400">
                <a:solidFill>
                  <a:schemeClr val="tx1">
                    <a:lumMod val="65000"/>
                    <a:lumOff val="35000"/>
                  </a:schemeClr>
                </a:solidFill>
                <a:latin typeface="Arial" charset="0"/>
              </a:endParaRPr>
            </a:p>
          </p:txBody>
        </p:sp>
        <p:sp>
          <p:nvSpPr>
            <p:cNvPr id="146437" name="Rectangle 5"/>
            <p:cNvSpPr>
              <a:spLocks noChangeArrowheads="1"/>
            </p:cNvSpPr>
            <p:nvPr/>
          </p:nvSpPr>
          <p:spPr bwMode="auto">
            <a:xfrm>
              <a:off x="576" y="734"/>
              <a:ext cx="1657" cy="195"/>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38" name="Rectangle 6"/>
            <p:cNvSpPr>
              <a:spLocks noChangeArrowheads="1"/>
            </p:cNvSpPr>
            <p:nvPr/>
          </p:nvSpPr>
          <p:spPr bwMode="auto">
            <a:xfrm>
              <a:off x="576" y="867"/>
              <a:ext cx="1657" cy="118"/>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39" name="Rectangle 7"/>
            <p:cNvSpPr>
              <a:spLocks noChangeArrowheads="1"/>
            </p:cNvSpPr>
            <p:nvPr/>
          </p:nvSpPr>
          <p:spPr bwMode="auto">
            <a:xfrm>
              <a:off x="576" y="1037"/>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40" name="Rectangle 8"/>
            <p:cNvSpPr>
              <a:spLocks noChangeArrowheads="1"/>
            </p:cNvSpPr>
            <p:nvPr/>
          </p:nvSpPr>
          <p:spPr bwMode="auto">
            <a:xfrm>
              <a:off x="576" y="1154"/>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41" name="Rectangle 9"/>
            <p:cNvSpPr>
              <a:spLocks noChangeArrowheads="1"/>
            </p:cNvSpPr>
            <p:nvPr/>
          </p:nvSpPr>
          <p:spPr bwMode="auto">
            <a:xfrm>
              <a:off x="576" y="1271"/>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42" name="Rectangle 10"/>
            <p:cNvSpPr>
              <a:spLocks noChangeArrowheads="1"/>
            </p:cNvSpPr>
            <p:nvPr/>
          </p:nvSpPr>
          <p:spPr bwMode="auto">
            <a:xfrm>
              <a:off x="576" y="1388"/>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43" name="Rectangle 11"/>
            <p:cNvSpPr>
              <a:spLocks noChangeArrowheads="1"/>
            </p:cNvSpPr>
            <p:nvPr/>
          </p:nvSpPr>
          <p:spPr bwMode="auto">
            <a:xfrm>
              <a:off x="576" y="1505"/>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44" name="Rectangle 12"/>
            <p:cNvSpPr>
              <a:spLocks noChangeArrowheads="1"/>
            </p:cNvSpPr>
            <p:nvPr/>
          </p:nvSpPr>
          <p:spPr bwMode="auto">
            <a:xfrm>
              <a:off x="576" y="1622"/>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45" name="Rectangle 13"/>
            <p:cNvSpPr>
              <a:spLocks noChangeArrowheads="1"/>
            </p:cNvSpPr>
            <p:nvPr/>
          </p:nvSpPr>
          <p:spPr bwMode="auto">
            <a:xfrm>
              <a:off x="576" y="1739"/>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46" name="Rectangle 14"/>
            <p:cNvSpPr>
              <a:spLocks noChangeArrowheads="1"/>
            </p:cNvSpPr>
            <p:nvPr/>
          </p:nvSpPr>
          <p:spPr bwMode="auto">
            <a:xfrm>
              <a:off x="576" y="1856"/>
              <a:ext cx="1657" cy="118"/>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47" name="Rectangle 15"/>
            <p:cNvSpPr>
              <a:spLocks noChangeArrowheads="1"/>
            </p:cNvSpPr>
            <p:nvPr/>
          </p:nvSpPr>
          <p:spPr bwMode="auto">
            <a:xfrm>
              <a:off x="576" y="1974"/>
              <a:ext cx="1657" cy="120"/>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48" name="Rectangle 16"/>
            <p:cNvSpPr>
              <a:spLocks noChangeArrowheads="1"/>
            </p:cNvSpPr>
            <p:nvPr/>
          </p:nvSpPr>
          <p:spPr bwMode="auto">
            <a:xfrm>
              <a:off x="576" y="2189"/>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49" name="Rectangle 17"/>
            <p:cNvSpPr>
              <a:spLocks noChangeArrowheads="1"/>
            </p:cNvSpPr>
            <p:nvPr/>
          </p:nvSpPr>
          <p:spPr bwMode="auto">
            <a:xfrm>
              <a:off x="576" y="2194"/>
              <a:ext cx="1657" cy="117"/>
            </a:xfrm>
            <a:prstGeom prst="rect">
              <a:avLst/>
            </a:prstGeom>
            <a:noFill/>
            <a:ln w="9525">
              <a:noFill/>
              <a:miter lim="800000"/>
              <a:headEnd/>
              <a:tailEnd/>
            </a:ln>
          </p:spPr>
          <p:txBody>
            <a:bodyPr/>
            <a:lstStyle/>
            <a:p>
              <a:pPr eaLnBrk="0" hangingPunct="0">
                <a:lnSpc>
                  <a:spcPct val="150000"/>
                </a:lnSpc>
                <a:buClr>
                  <a:schemeClr val="accent2"/>
                </a:buClr>
                <a:buSzPct val="125000"/>
                <a:buFont typeface="Wingdings" pitchFamily="2" charset="2"/>
                <a:buChar char="¯"/>
              </a:pPr>
              <a:endParaRPr lang="es-ES_tradnl" sz="1400">
                <a:solidFill>
                  <a:schemeClr val="tx1">
                    <a:lumMod val="65000"/>
                    <a:lumOff val="35000"/>
                  </a:schemeClr>
                </a:solidFill>
                <a:latin typeface="Arial" charset="0"/>
              </a:endParaRPr>
            </a:p>
          </p:txBody>
        </p:sp>
        <p:sp>
          <p:nvSpPr>
            <p:cNvPr id="146450" name="Rectangle 18"/>
            <p:cNvSpPr>
              <a:spLocks noChangeArrowheads="1"/>
            </p:cNvSpPr>
            <p:nvPr/>
          </p:nvSpPr>
          <p:spPr bwMode="auto">
            <a:xfrm>
              <a:off x="576" y="2394"/>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51" name="Rectangle 19"/>
            <p:cNvSpPr>
              <a:spLocks noChangeArrowheads="1"/>
            </p:cNvSpPr>
            <p:nvPr/>
          </p:nvSpPr>
          <p:spPr bwMode="auto">
            <a:xfrm>
              <a:off x="576" y="2511"/>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52" name="Rectangle 20"/>
            <p:cNvSpPr>
              <a:spLocks noChangeArrowheads="1"/>
            </p:cNvSpPr>
            <p:nvPr/>
          </p:nvSpPr>
          <p:spPr bwMode="auto">
            <a:xfrm>
              <a:off x="576" y="2628"/>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53" name="Rectangle 21"/>
            <p:cNvSpPr>
              <a:spLocks noChangeArrowheads="1"/>
            </p:cNvSpPr>
            <p:nvPr/>
          </p:nvSpPr>
          <p:spPr bwMode="auto">
            <a:xfrm>
              <a:off x="576" y="2745"/>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54" name="Rectangle 22"/>
            <p:cNvSpPr>
              <a:spLocks noChangeArrowheads="1"/>
            </p:cNvSpPr>
            <p:nvPr/>
          </p:nvSpPr>
          <p:spPr bwMode="auto">
            <a:xfrm>
              <a:off x="576" y="2862"/>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55" name="Rectangle 23"/>
            <p:cNvSpPr>
              <a:spLocks noChangeArrowheads="1"/>
            </p:cNvSpPr>
            <p:nvPr/>
          </p:nvSpPr>
          <p:spPr bwMode="auto">
            <a:xfrm>
              <a:off x="576" y="2988"/>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56" name="Rectangle 24"/>
            <p:cNvSpPr>
              <a:spLocks noChangeArrowheads="1"/>
            </p:cNvSpPr>
            <p:nvPr/>
          </p:nvSpPr>
          <p:spPr bwMode="auto">
            <a:xfrm>
              <a:off x="576" y="3166"/>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57" name="Rectangle 25"/>
            <p:cNvSpPr>
              <a:spLocks noChangeArrowheads="1"/>
            </p:cNvSpPr>
            <p:nvPr/>
          </p:nvSpPr>
          <p:spPr bwMode="auto">
            <a:xfrm>
              <a:off x="576" y="3154"/>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58" name="Rectangle 26"/>
            <p:cNvSpPr>
              <a:spLocks noChangeArrowheads="1"/>
            </p:cNvSpPr>
            <p:nvPr/>
          </p:nvSpPr>
          <p:spPr bwMode="auto">
            <a:xfrm>
              <a:off x="576" y="3271"/>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59" name="Rectangle 27"/>
            <p:cNvSpPr>
              <a:spLocks noChangeArrowheads="1"/>
            </p:cNvSpPr>
            <p:nvPr/>
          </p:nvSpPr>
          <p:spPr bwMode="auto">
            <a:xfrm>
              <a:off x="576" y="3388"/>
              <a:ext cx="1657"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60" name="Rectangle 28"/>
            <p:cNvSpPr>
              <a:spLocks noChangeArrowheads="1"/>
            </p:cNvSpPr>
            <p:nvPr/>
          </p:nvSpPr>
          <p:spPr bwMode="auto">
            <a:xfrm>
              <a:off x="4212" y="734"/>
              <a:ext cx="958" cy="195"/>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61" name="Rectangle 29"/>
            <p:cNvSpPr>
              <a:spLocks noChangeArrowheads="1"/>
            </p:cNvSpPr>
            <p:nvPr/>
          </p:nvSpPr>
          <p:spPr bwMode="auto">
            <a:xfrm>
              <a:off x="4212" y="867"/>
              <a:ext cx="958" cy="118"/>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62" name="Rectangle 30"/>
            <p:cNvSpPr>
              <a:spLocks noChangeArrowheads="1"/>
            </p:cNvSpPr>
            <p:nvPr/>
          </p:nvSpPr>
          <p:spPr bwMode="auto">
            <a:xfrm>
              <a:off x="4212" y="1037"/>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63" name="Rectangle 31"/>
            <p:cNvSpPr>
              <a:spLocks noChangeArrowheads="1"/>
            </p:cNvSpPr>
            <p:nvPr/>
          </p:nvSpPr>
          <p:spPr bwMode="auto">
            <a:xfrm>
              <a:off x="4212" y="1154"/>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64" name="Rectangle 32"/>
            <p:cNvSpPr>
              <a:spLocks noChangeArrowheads="1"/>
            </p:cNvSpPr>
            <p:nvPr/>
          </p:nvSpPr>
          <p:spPr bwMode="auto">
            <a:xfrm>
              <a:off x="4212" y="1271"/>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65" name="Rectangle 33"/>
            <p:cNvSpPr>
              <a:spLocks noChangeArrowheads="1"/>
            </p:cNvSpPr>
            <p:nvPr/>
          </p:nvSpPr>
          <p:spPr bwMode="auto">
            <a:xfrm>
              <a:off x="4212" y="1388"/>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66" name="Rectangle 34"/>
            <p:cNvSpPr>
              <a:spLocks noChangeArrowheads="1"/>
            </p:cNvSpPr>
            <p:nvPr/>
          </p:nvSpPr>
          <p:spPr bwMode="auto">
            <a:xfrm>
              <a:off x="4212" y="1505"/>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67" name="Rectangle 35"/>
            <p:cNvSpPr>
              <a:spLocks noChangeArrowheads="1"/>
            </p:cNvSpPr>
            <p:nvPr/>
          </p:nvSpPr>
          <p:spPr bwMode="auto">
            <a:xfrm>
              <a:off x="4212" y="1622"/>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68" name="Rectangle 36"/>
            <p:cNvSpPr>
              <a:spLocks noChangeArrowheads="1"/>
            </p:cNvSpPr>
            <p:nvPr/>
          </p:nvSpPr>
          <p:spPr bwMode="auto">
            <a:xfrm>
              <a:off x="4212" y="1739"/>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69" name="Rectangle 37"/>
            <p:cNvSpPr>
              <a:spLocks noChangeArrowheads="1"/>
            </p:cNvSpPr>
            <p:nvPr/>
          </p:nvSpPr>
          <p:spPr bwMode="auto">
            <a:xfrm>
              <a:off x="4212" y="1856"/>
              <a:ext cx="958" cy="118"/>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70" name="Rectangle 38"/>
            <p:cNvSpPr>
              <a:spLocks noChangeArrowheads="1"/>
            </p:cNvSpPr>
            <p:nvPr/>
          </p:nvSpPr>
          <p:spPr bwMode="auto">
            <a:xfrm>
              <a:off x="4212" y="1974"/>
              <a:ext cx="958" cy="120"/>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71" name="Rectangle 39"/>
            <p:cNvSpPr>
              <a:spLocks noChangeArrowheads="1"/>
            </p:cNvSpPr>
            <p:nvPr/>
          </p:nvSpPr>
          <p:spPr bwMode="auto">
            <a:xfrm>
              <a:off x="4212" y="2189"/>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72" name="Rectangle 40"/>
            <p:cNvSpPr>
              <a:spLocks noChangeArrowheads="1"/>
            </p:cNvSpPr>
            <p:nvPr/>
          </p:nvSpPr>
          <p:spPr bwMode="auto">
            <a:xfrm>
              <a:off x="4212" y="2194"/>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73" name="Rectangle 41"/>
            <p:cNvSpPr>
              <a:spLocks noChangeArrowheads="1"/>
            </p:cNvSpPr>
            <p:nvPr/>
          </p:nvSpPr>
          <p:spPr bwMode="auto">
            <a:xfrm>
              <a:off x="4212" y="2394"/>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74" name="Rectangle 42"/>
            <p:cNvSpPr>
              <a:spLocks noChangeArrowheads="1"/>
            </p:cNvSpPr>
            <p:nvPr/>
          </p:nvSpPr>
          <p:spPr bwMode="auto">
            <a:xfrm>
              <a:off x="4212" y="2511"/>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75" name="Rectangle 43"/>
            <p:cNvSpPr>
              <a:spLocks noChangeArrowheads="1"/>
            </p:cNvSpPr>
            <p:nvPr/>
          </p:nvSpPr>
          <p:spPr bwMode="auto">
            <a:xfrm>
              <a:off x="4212" y="2628"/>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76" name="Rectangle 44"/>
            <p:cNvSpPr>
              <a:spLocks noChangeArrowheads="1"/>
            </p:cNvSpPr>
            <p:nvPr/>
          </p:nvSpPr>
          <p:spPr bwMode="auto">
            <a:xfrm>
              <a:off x="4212" y="2745"/>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77" name="Rectangle 45"/>
            <p:cNvSpPr>
              <a:spLocks noChangeArrowheads="1"/>
            </p:cNvSpPr>
            <p:nvPr/>
          </p:nvSpPr>
          <p:spPr bwMode="auto">
            <a:xfrm>
              <a:off x="4212" y="2862"/>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78" name="Rectangle 46"/>
            <p:cNvSpPr>
              <a:spLocks noChangeArrowheads="1"/>
            </p:cNvSpPr>
            <p:nvPr/>
          </p:nvSpPr>
          <p:spPr bwMode="auto">
            <a:xfrm>
              <a:off x="4212" y="2988"/>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79" name="Rectangle 47"/>
            <p:cNvSpPr>
              <a:spLocks noChangeArrowheads="1"/>
            </p:cNvSpPr>
            <p:nvPr/>
          </p:nvSpPr>
          <p:spPr bwMode="auto">
            <a:xfrm>
              <a:off x="4212" y="3166"/>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80" name="Rectangle 48"/>
            <p:cNvSpPr>
              <a:spLocks noChangeArrowheads="1"/>
            </p:cNvSpPr>
            <p:nvPr/>
          </p:nvSpPr>
          <p:spPr bwMode="auto">
            <a:xfrm>
              <a:off x="4212" y="3154"/>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81" name="Rectangle 49"/>
            <p:cNvSpPr>
              <a:spLocks noChangeArrowheads="1"/>
            </p:cNvSpPr>
            <p:nvPr/>
          </p:nvSpPr>
          <p:spPr bwMode="auto">
            <a:xfrm>
              <a:off x="4212" y="3271"/>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82" name="Rectangle 50"/>
            <p:cNvSpPr>
              <a:spLocks noChangeArrowheads="1"/>
            </p:cNvSpPr>
            <p:nvPr/>
          </p:nvSpPr>
          <p:spPr bwMode="auto">
            <a:xfrm>
              <a:off x="4212" y="3388"/>
              <a:ext cx="958"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83" name="Rectangle 51"/>
            <p:cNvSpPr>
              <a:spLocks noChangeArrowheads="1"/>
            </p:cNvSpPr>
            <p:nvPr/>
          </p:nvSpPr>
          <p:spPr bwMode="auto">
            <a:xfrm>
              <a:off x="4318" y="709"/>
              <a:ext cx="577"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a:solidFill>
                    <a:schemeClr val="tx1">
                      <a:lumMod val="65000"/>
                      <a:lumOff val="35000"/>
                    </a:schemeClr>
                  </a:solidFill>
                  <a:latin typeface="Arial" charset="0"/>
                </a:rPr>
                <a:t>Pangel S-9</a:t>
              </a:r>
              <a:endParaRPr lang="es-ES_tradnl" sz="1400">
                <a:solidFill>
                  <a:schemeClr val="tx1">
                    <a:lumMod val="65000"/>
                    <a:lumOff val="35000"/>
                  </a:schemeClr>
                </a:solidFill>
                <a:latin typeface="Arial" charset="0"/>
              </a:endParaRPr>
            </a:p>
          </p:txBody>
        </p:sp>
        <p:sp>
          <p:nvSpPr>
            <p:cNvPr id="146484" name="Rectangle 52"/>
            <p:cNvSpPr>
              <a:spLocks noChangeArrowheads="1"/>
            </p:cNvSpPr>
            <p:nvPr/>
          </p:nvSpPr>
          <p:spPr bwMode="auto">
            <a:xfrm>
              <a:off x="2233" y="734"/>
              <a:ext cx="1014" cy="195"/>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85" name="Rectangle 53"/>
            <p:cNvSpPr>
              <a:spLocks noChangeArrowheads="1"/>
            </p:cNvSpPr>
            <p:nvPr/>
          </p:nvSpPr>
          <p:spPr bwMode="auto">
            <a:xfrm>
              <a:off x="3247" y="734"/>
              <a:ext cx="965" cy="195"/>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86" name="Rectangle 54"/>
            <p:cNvSpPr>
              <a:spLocks noChangeArrowheads="1"/>
            </p:cNvSpPr>
            <p:nvPr/>
          </p:nvSpPr>
          <p:spPr bwMode="auto">
            <a:xfrm>
              <a:off x="2233" y="867"/>
              <a:ext cx="1014" cy="118"/>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87" name="Rectangle 55"/>
            <p:cNvSpPr>
              <a:spLocks noChangeArrowheads="1"/>
            </p:cNvSpPr>
            <p:nvPr/>
          </p:nvSpPr>
          <p:spPr bwMode="auto">
            <a:xfrm>
              <a:off x="3247" y="867"/>
              <a:ext cx="965" cy="118"/>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88" name="Rectangle 56"/>
            <p:cNvSpPr>
              <a:spLocks noChangeArrowheads="1"/>
            </p:cNvSpPr>
            <p:nvPr/>
          </p:nvSpPr>
          <p:spPr bwMode="auto">
            <a:xfrm>
              <a:off x="2233" y="1037"/>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89" name="Rectangle 57"/>
            <p:cNvSpPr>
              <a:spLocks noChangeArrowheads="1"/>
            </p:cNvSpPr>
            <p:nvPr/>
          </p:nvSpPr>
          <p:spPr bwMode="auto">
            <a:xfrm>
              <a:off x="3247" y="1037"/>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90" name="Rectangle 58"/>
            <p:cNvSpPr>
              <a:spLocks noChangeArrowheads="1"/>
            </p:cNvSpPr>
            <p:nvPr/>
          </p:nvSpPr>
          <p:spPr bwMode="auto">
            <a:xfrm>
              <a:off x="2233" y="1154"/>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91" name="Rectangle 59"/>
            <p:cNvSpPr>
              <a:spLocks noChangeArrowheads="1"/>
            </p:cNvSpPr>
            <p:nvPr/>
          </p:nvSpPr>
          <p:spPr bwMode="auto">
            <a:xfrm>
              <a:off x="3247" y="1154"/>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92" name="Rectangle 60"/>
            <p:cNvSpPr>
              <a:spLocks noChangeArrowheads="1"/>
            </p:cNvSpPr>
            <p:nvPr/>
          </p:nvSpPr>
          <p:spPr bwMode="auto">
            <a:xfrm>
              <a:off x="2233" y="1271"/>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93" name="Rectangle 61"/>
            <p:cNvSpPr>
              <a:spLocks noChangeArrowheads="1"/>
            </p:cNvSpPr>
            <p:nvPr/>
          </p:nvSpPr>
          <p:spPr bwMode="auto">
            <a:xfrm>
              <a:off x="3247" y="1271"/>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94" name="Rectangle 62"/>
            <p:cNvSpPr>
              <a:spLocks noChangeArrowheads="1"/>
            </p:cNvSpPr>
            <p:nvPr/>
          </p:nvSpPr>
          <p:spPr bwMode="auto">
            <a:xfrm>
              <a:off x="2233" y="1388"/>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95" name="Rectangle 63"/>
            <p:cNvSpPr>
              <a:spLocks noChangeArrowheads="1"/>
            </p:cNvSpPr>
            <p:nvPr/>
          </p:nvSpPr>
          <p:spPr bwMode="auto">
            <a:xfrm>
              <a:off x="3247" y="1388"/>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96" name="Rectangle 64"/>
            <p:cNvSpPr>
              <a:spLocks noChangeArrowheads="1"/>
            </p:cNvSpPr>
            <p:nvPr/>
          </p:nvSpPr>
          <p:spPr bwMode="auto">
            <a:xfrm>
              <a:off x="2233" y="1505"/>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97" name="Rectangle 65"/>
            <p:cNvSpPr>
              <a:spLocks noChangeArrowheads="1"/>
            </p:cNvSpPr>
            <p:nvPr/>
          </p:nvSpPr>
          <p:spPr bwMode="auto">
            <a:xfrm>
              <a:off x="3247" y="1505"/>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98" name="Rectangle 66"/>
            <p:cNvSpPr>
              <a:spLocks noChangeArrowheads="1"/>
            </p:cNvSpPr>
            <p:nvPr/>
          </p:nvSpPr>
          <p:spPr bwMode="auto">
            <a:xfrm>
              <a:off x="2233" y="1622"/>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499" name="Rectangle 67"/>
            <p:cNvSpPr>
              <a:spLocks noChangeArrowheads="1"/>
            </p:cNvSpPr>
            <p:nvPr/>
          </p:nvSpPr>
          <p:spPr bwMode="auto">
            <a:xfrm>
              <a:off x="3247" y="1622"/>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00" name="Rectangle 68"/>
            <p:cNvSpPr>
              <a:spLocks noChangeArrowheads="1"/>
            </p:cNvSpPr>
            <p:nvPr/>
          </p:nvSpPr>
          <p:spPr bwMode="auto">
            <a:xfrm>
              <a:off x="2233" y="1739"/>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01" name="Rectangle 69"/>
            <p:cNvSpPr>
              <a:spLocks noChangeArrowheads="1"/>
            </p:cNvSpPr>
            <p:nvPr/>
          </p:nvSpPr>
          <p:spPr bwMode="auto">
            <a:xfrm>
              <a:off x="3247" y="1739"/>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02" name="Rectangle 70"/>
            <p:cNvSpPr>
              <a:spLocks noChangeArrowheads="1"/>
            </p:cNvSpPr>
            <p:nvPr/>
          </p:nvSpPr>
          <p:spPr bwMode="auto">
            <a:xfrm>
              <a:off x="2233" y="1856"/>
              <a:ext cx="1014" cy="118"/>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03" name="Rectangle 71"/>
            <p:cNvSpPr>
              <a:spLocks noChangeArrowheads="1"/>
            </p:cNvSpPr>
            <p:nvPr/>
          </p:nvSpPr>
          <p:spPr bwMode="auto">
            <a:xfrm>
              <a:off x="3247" y="1856"/>
              <a:ext cx="965" cy="118"/>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04" name="Rectangle 72"/>
            <p:cNvSpPr>
              <a:spLocks noChangeArrowheads="1"/>
            </p:cNvSpPr>
            <p:nvPr/>
          </p:nvSpPr>
          <p:spPr bwMode="auto">
            <a:xfrm>
              <a:off x="2233" y="1974"/>
              <a:ext cx="1014" cy="120"/>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05" name="Rectangle 73"/>
            <p:cNvSpPr>
              <a:spLocks noChangeArrowheads="1"/>
            </p:cNvSpPr>
            <p:nvPr/>
          </p:nvSpPr>
          <p:spPr bwMode="auto">
            <a:xfrm>
              <a:off x="3247" y="1974"/>
              <a:ext cx="965" cy="120"/>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06" name="Rectangle 74"/>
            <p:cNvSpPr>
              <a:spLocks noChangeArrowheads="1"/>
            </p:cNvSpPr>
            <p:nvPr/>
          </p:nvSpPr>
          <p:spPr bwMode="auto">
            <a:xfrm>
              <a:off x="2233" y="2189"/>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07" name="Rectangle 75"/>
            <p:cNvSpPr>
              <a:spLocks noChangeArrowheads="1"/>
            </p:cNvSpPr>
            <p:nvPr/>
          </p:nvSpPr>
          <p:spPr bwMode="auto">
            <a:xfrm>
              <a:off x="3247" y="2189"/>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08" name="Rectangle 76"/>
            <p:cNvSpPr>
              <a:spLocks noChangeArrowheads="1"/>
            </p:cNvSpPr>
            <p:nvPr/>
          </p:nvSpPr>
          <p:spPr bwMode="auto">
            <a:xfrm>
              <a:off x="2233" y="2194"/>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09" name="Rectangle 77"/>
            <p:cNvSpPr>
              <a:spLocks noChangeArrowheads="1"/>
            </p:cNvSpPr>
            <p:nvPr/>
          </p:nvSpPr>
          <p:spPr bwMode="auto">
            <a:xfrm>
              <a:off x="3247" y="2194"/>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10" name="Rectangle 78"/>
            <p:cNvSpPr>
              <a:spLocks noChangeArrowheads="1"/>
            </p:cNvSpPr>
            <p:nvPr/>
          </p:nvSpPr>
          <p:spPr bwMode="auto">
            <a:xfrm>
              <a:off x="2233" y="2394"/>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11" name="Rectangle 79"/>
            <p:cNvSpPr>
              <a:spLocks noChangeArrowheads="1"/>
            </p:cNvSpPr>
            <p:nvPr/>
          </p:nvSpPr>
          <p:spPr bwMode="auto">
            <a:xfrm>
              <a:off x="3247" y="2394"/>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12" name="Rectangle 80"/>
            <p:cNvSpPr>
              <a:spLocks noChangeArrowheads="1"/>
            </p:cNvSpPr>
            <p:nvPr/>
          </p:nvSpPr>
          <p:spPr bwMode="auto">
            <a:xfrm>
              <a:off x="2233" y="2511"/>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13" name="Rectangle 81"/>
            <p:cNvSpPr>
              <a:spLocks noChangeArrowheads="1"/>
            </p:cNvSpPr>
            <p:nvPr/>
          </p:nvSpPr>
          <p:spPr bwMode="auto">
            <a:xfrm>
              <a:off x="3247" y="2511"/>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14" name="Rectangle 82"/>
            <p:cNvSpPr>
              <a:spLocks noChangeArrowheads="1"/>
            </p:cNvSpPr>
            <p:nvPr/>
          </p:nvSpPr>
          <p:spPr bwMode="auto">
            <a:xfrm>
              <a:off x="2233" y="2628"/>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15" name="Rectangle 83"/>
            <p:cNvSpPr>
              <a:spLocks noChangeArrowheads="1"/>
            </p:cNvSpPr>
            <p:nvPr/>
          </p:nvSpPr>
          <p:spPr bwMode="auto">
            <a:xfrm>
              <a:off x="3247" y="2628"/>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16" name="Rectangle 84"/>
            <p:cNvSpPr>
              <a:spLocks noChangeArrowheads="1"/>
            </p:cNvSpPr>
            <p:nvPr/>
          </p:nvSpPr>
          <p:spPr bwMode="auto">
            <a:xfrm>
              <a:off x="2233" y="2745"/>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17" name="Rectangle 85"/>
            <p:cNvSpPr>
              <a:spLocks noChangeArrowheads="1"/>
            </p:cNvSpPr>
            <p:nvPr/>
          </p:nvSpPr>
          <p:spPr bwMode="auto">
            <a:xfrm>
              <a:off x="3247" y="2745"/>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18" name="Rectangle 86"/>
            <p:cNvSpPr>
              <a:spLocks noChangeArrowheads="1"/>
            </p:cNvSpPr>
            <p:nvPr/>
          </p:nvSpPr>
          <p:spPr bwMode="auto">
            <a:xfrm>
              <a:off x="2233" y="2862"/>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19" name="Rectangle 87"/>
            <p:cNvSpPr>
              <a:spLocks noChangeArrowheads="1"/>
            </p:cNvSpPr>
            <p:nvPr/>
          </p:nvSpPr>
          <p:spPr bwMode="auto">
            <a:xfrm>
              <a:off x="3247" y="2862"/>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20" name="Rectangle 88"/>
            <p:cNvSpPr>
              <a:spLocks noChangeArrowheads="1"/>
            </p:cNvSpPr>
            <p:nvPr/>
          </p:nvSpPr>
          <p:spPr bwMode="auto">
            <a:xfrm>
              <a:off x="2233" y="2988"/>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21" name="Rectangle 89"/>
            <p:cNvSpPr>
              <a:spLocks noChangeArrowheads="1"/>
            </p:cNvSpPr>
            <p:nvPr/>
          </p:nvSpPr>
          <p:spPr bwMode="auto">
            <a:xfrm>
              <a:off x="3247" y="2988"/>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22" name="Rectangle 90"/>
            <p:cNvSpPr>
              <a:spLocks noChangeArrowheads="1"/>
            </p:cNvSpPr>
            <p:nvPr/>
          </p:nvSpPr>
          <p:spPr bwMode="auto">
            <a:xfrm>
              <a:off x="2233" y="3166"/>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23" name="Rectangle 91"/>
            <p:cNvSpPr>
              <a:spLocks noChangeArrowheads="1"/>
            </p:cNvSpPr>
            <p:nvPr/>
          </p:nvSpPr>
          <p:spPr bwMode="auto">
            <a:xfrm>
              <a:off x="3247" y="3166"/>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24" name="Rectangle 92"/>
            <p:cNvSpPr>
              <a:spLocks noChangeArrowheads="1"/>
            </p:cNvSpPr>
            <p:nvPr/>
          </p:nvSpPr>
          <p:spPr bwMode="auto">
            <a:xfrm>
              <a:off x="2233" y="3154"/>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25" name="Rectangle 93"/>
            <p:cNvSpPr>
              <a:spLocks noChangeArrowheads="1"/>
            </p:cNvSpPr>
            <p:nvPr/>
          </p:nvSpPr>
          <p:spPr bwMode="auto">
            <a:xfrm>
              <a:off x="3247" y="3154"/>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26" name="Rectangle 94"/>
            <p:cNvSpPr>
              <a:spLocks noChangeArrowheads="1"/>
            </p:cNvSpPr>
            <p:nvPr/>
          </p:nvSpPr>
          <p:spPr bwMode="auto">
            <a:xfrm>
              <a:off x="2233" y="3271"/>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27" name="Rectangle 95"/>
            <p:cNvSpPr>
              <a:spLocks noChangeArrowheads="1"/>
            </p:cNvSpPr>
            <p:nvPr/>
          </p:nvSpPr>
          <p:spPr bwMode="auto">
            <a:xfrm>
              <a:off x="3247" y="3271"/>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28" name="Rectangle 96"/>
            <p:cNvSpPr>
              <a:spLocks noChangeArrowheads="1"/>
            </p:cNvSpPr>
            <p:nvPr/>
          </p:nvSpPr>
          <p:spPr bwMode="auto">
            <a:xfrm>
              <a:off x="2233" y="3388"/>
              <a:ext cx="1014"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29" name="Rectangle 97"/>
            <p:cNvSpPr>
              <a:spLocks noChangeArrowheads="1"/>
            </p:cNvSpPr>
            <p:nvPr/>
          </p:nvSpPr>
          <p:spPr bwMode="auto">
            <a:xfrm>
              <a:off x="3247" y="3388"/>
              <a:ext cx="965" cy="117"/>
            </a:xfrm>
            <a:prstGeom prst="rect">
              <a:avLst/>
            </a:prstGeom>
            <a:noFill/>
            <a:ln w="9525">
              <a:noFill/>
              <a:miter lim="800000"/>
              <a:headEnd/>
              <a:tailEnd/>
            </a:ln>
          </p:spPr>
          <p:txBody>
            <a:bodyPr/>
            <a:lstStyle/>
            <a:p>
              <a:endParaRPr lang="es-ES">
                <a:solidFill>
                  <a:schemeClr val="tx1">
                    <a:lumMod val="65000"/>
                    <a:lumOff val="35000"/>
                  </a:schemeClr>
                </a:solidFill>
              </a:endParaRPr>
            </a:p>
          </p:txBody>
        </p:sp>
        <p:sp>
          <p:nvSpPr>
            <p:cNvPr id="146530" name="Rectangle 98"/>
            <p:cNvSpPr>
              <a:spLocks noChangeArrowheads="1"/>
            </p:cNvSpPr>
            <p:nvPr/>
          </p:nvSpPr>
          <p:spPr bwMode="auto">
            <a:xfrm>
              <a:off x="692" y="709"/>
              <a:ext cx="782"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a:solidFill>
                    <a:schemeClr val="tx1">
                      <a:lumMod val="65000"/>
                      <a:lumOff val="35000"/>
                    </a:schemeClr>
                  </a:solidFill>
                  <a:latin typeface="Arial" charset="0"/>
                </a:rPr>
                <a:t>Lb/100 gallons</a:t>
              </a:r>
              <a:endParaRPr lang="es-ES_tradnl" sz="1400">
                <a:solidFill>
                  <a:schemeClr val="tx1">
                    <a:lumMod val="65000"/>
                    <a:lumOff val="35000"/>
                  </a:schemeClr>
                </a:solidFill>
                <a:latin typeface="Arial" charset="0"/>
              </a:endParaRPr>
            </a:p>
          </p:txBody>
        </p:sp>
        <p:sp>
          <p:nvSpPr>
            <p:cNvPr id="146531" name="Rectangle 99"/>
            <p:cNvSpPr>
              <a:spLocks noChangeArrowheads="1"/>
            </p:cNvSpPr>
            <p:nvPr/>
          </p:nvSpPr>
          <p:spPr bwMode="auto">
            <a:xfrm>
              <a:off x="2324" y="709"/>
              <a:ext cx="588"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a:solidFill>
                    <a:schemeClr val="tx1">
                      <a:lumMod val="65000"/>
                      <a:lumOff val="35000"/>
                    </a:schemeClr>
                  </a:solidFill>
                  <a:latin typeface="Arial" charset="0"/>
                </a:rPr>
                <a:t>Attapulgite</a:t>
              </a:r>
              <a:endParaRPr lang="es-ES_tradnl" sz="1400">
                <a:solidFill>
                  <a:schemeClr val="tx1">
                    <a:lumMod val="65000"/>
                    <a:lumOff val="35000"/>
                  </a:schemeClr>
                </a:solidFill>
                <a:latin typeface="Arial" charset="0"/>
              </a:endParaRPr>
            </a:p>
          </p:txBody>
        </p:sp>
        <p:sp>
          <p:nvSpPr>
            <p:cNvPr id="146532" name="Rectangle 100"/>
            <p:cNvSpPr>
              <a:spLocks noChangeArrowheads="1"/>
            </p:cNvSpPr>
            <p:nvPr/>
          </p:nvSpPr>
          <p:spPr bwMode="auto">
            <a:xfrm>
              <a:off x="3357" y="709"/>
              <a:ext cx="577"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a:solidFill>
                    <a:schemeClr val="tx1">
                      <a:lumMod val="65000"/>
                      <a:lumOff val="35000"/>
                    </a:schemeClr>
                  </a:solidFill>
                  <a:latin typeface="Arial" charset="0"/>
                </a:rPr>
                <a:t>Pangel S-9</a:t>
              </a:r>
              <a:endParaRPr lang="es-ES_tradnl" sz="1400">
                <a:solidFill>
                  <a:schemeClr val="tx1">
                    <a:lumMod val="65000"/>
                    <a:lumOff val="35000"/>
                  </a:schemeClr>
                </a:solidFill>
                <a:latin typeface="Arial" charset="0"/>
              </a:endParaRPr>
            </a:p>
          </p:txBody>
        </p:sp>
        <p:sp>
          <p:nvSpPr>
            <p:cNvPr id="146533" name="Rectangle 101"/>
            <p:cNvSpPr>
              <a:spLocks noChangeArrowheads="1"/>
            </p:cNvSpPr>
            <p:nvPr/>
          </p:nvSpPr>
          <p:spPr bwMode="auto">
            <a:xfrm>
              <a:off x="692" y="946"/>
              <a:ext cx="297"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Water</a:t>
              </a:r>
            </a:p>
          </p:txBody>
        </p:sp>
        <p:sp>
          <p:nvSpPr>
            <p:cNvPr id="146534" name="Rectangle 102"/>
            <p:cNvSpPr>
              <a:spLocks noChangeArrowheads="1"/>
            </p:cNvSpPr>
            <p:nvPr/>
          </p:nvSpPr>
          <p:spPr bwMode="auto">
            <a:xfrm>
              <a:off x="2590" y="946"/>
              <a:ext cx="34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104.25</a:t>
              </a:r>
            </a:p>
          </p:txBody>
        </p:sp>
        <p:sp>
          <p:nvSpPr>
            <p:cNvPr id="146535" name="Rectangle 103"/>
            <p:cNvSpPr>
              <a:spLocks noChangeArrowheads="1"/>
            </p:cNvSpPr>
            <p:nvPr/>
          </p:nvSpPr>
          <p:spPr bwMode="auto">
            <a:xfrm>
              <a:off x="3580" y="946"/>
              <a:ext cx="34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104.25</a:t>
              </a:r>
            </a:p>
          </p:txBody>
        </p:sp>
        <p:sp>
          <p:nvSpPr>
            <p:cNvPr id="146536" name="Rectangle 104"/>
            <p:cNvSpPr>
              <a:spLocks noChangeArrowheads="1"/>
            </p:cNvSpPr>
            <p:nvPr/>
          </p:nvSpPr>
          <p:spPr bwMode="auto">
            <a:xfrm>
              <a:off x="4512" y="946"/>
              <a:ext cx="34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104.25</a:t>
              </a:r>
            </a:p>
          </p:txBody>
        </p:sp>
        <p:sp>
          <p:nvSpPr>
            <p:cNvPr id="146537" name="Rectangle 105"/>
            <p:cNvSpPr>
              <a:spLocks noChangeArrowheads="1"/>
            </p:cNvSpPr>
            <p:nvPr/>
          </p:nvSpPr>
          <p:spPr bwMode="auto">
            <a:xfrm>
              <a:off x="692" y="1056"/>
              <a:ext cx="853"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Propylene Glycol</a:t>
              </a:r>
            </a:p>
          </p:txBody>
        </p:sp>
        <p:sp>
          <p:nvSpPr>
            <p:cNvPr id="146538" name="Rectangle 106"/>
            <p:cNvSpPr>
              <a:spLocks noChangeArrowheads="1"/>
            </p:cNvSpPr>
            <p:nvPr/>
          </p:nvSpPr>
          <p:spPr bwMode="auto">
            <a:xfrm>
              <a:off x="2644" y="1056"/>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21.6</a:t>
              </a:r>
            </a:p>
          </p:txBody>
        </p:sp>
        <p:sp>
          <p:nvSpPr>
            <p:cNvPr id="146539" name="Rectangle 107"/>
            <p:cNvSpPr>
              <a:spLocks noChangeArrowheads="1"/>
            </p:cNvSpPr>
            <p:nvPr/>
          </p:nvSpPr>
          <p:spPr bwMode="auto">
            <a:xfrm>
              <a:off x="3635" y="1056"/>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21.6</a:t>
              </a:r>
            </a:p>
          </p:txBody>
        </p:sp>
        <p:sp>
          <p:nvSpPr>
            <p:cNvPr id="146540" name="Rectangle 108"/>
            <p:cNvSpPr>
              <a:spLocks noChangeArrowheads="1"/>
            </p:cNvSpPr>
            <p:nvPr/>
          </p:nvSpPr>
          <p:spPr bwMode="auto">
            <a:xfrm>
              <a:off x="4560" y="1056"/>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21.6</a:t>
              </a:r>
            </a:p>
          </p:txBody>
        </p:sp>
        <p:sp>
          <p:nvSpPr>
            <p:cNvPr id="146541" name="Rectangle 109"/>
            <p:cNvSpPr>
              <a:spLocks noChangeArrowheads="1"/>
            </p:cNvSpPr>
            <p:nvPr/>
          </p:nvSpPr>
          <p:spPr bwMode="auto">
            <a:xfrm>
              <a:off x="692" y="1174"/>
              <a:ext cx="56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Colloid 643</a:t>
              </a:r>
            </a:p>
          </p:txBody>
        </p:sp>
        <p:sp>
          <p:nvSpPr>
            <p:cNvPr id="146542" name="Rectangle 110"/>
            <p:cNvSpPr>
              <a:spLocks noChangeArrowheads="1"/>
            </p:cNvSpPr>
            <p:nvPr/>
          </p:nvSpPr>
          <p:spPr bwMode="auto">
            <a:xfrm>
              <a:off x="2711" y="1174"/>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1.46</a:t>
              </a:r>
            </a:p>
          </p:txBody>
        </p:sp>
        <p:sp>
          <p:nvSpPr>
            <p:cNvPr id="146543" name="Rectangle 111"/>
            <p:cNvSpPr>
              <a:spLocks noChangeArrowheads="1"/>
            </p:cNvSpPr>
            <p:nvPr/>
          </p:nvSpPr>
          <p:spPr bwMode="auto">
            <a:xfrm>
              <a:off x="3696" y="1174"/>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1.46</a:t>
              </a:r>
            </a:p>
          </p:txBody>
        </p:sp>
        <p:sp>
          <p:nvSpPr>
            <p:cNvPr id="146544" name="Rectangle 112"/>
            <p:cNvSpPr>
              <a:spLocks noChangeArrowheads="1"/>
            </p:cNvSpPr>
            <p:nvPr/>
          </p:nvSpPr>
          <p:spPr bwMode="auto">
            <a:xfrm>
              <a:off x="4631" y="1174"/>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1.46</a:t>
              </a:r>
            </a:p>
          </p:txBody>
        </p:sp>
        <p:sp>
          <p:nvSpPr>
            <p:cNvPr id="146545" name="Rectangle 113"/>
            <p:cNvSpPr>
              <a:spLocks noChangeArrowheads="1"/>
            </p:cNvSpPr>
            <p:nvPr/>
          </p:nvSpPr>
          <p:spPr bwMode="auto">
            <a:xfrm>
              <a:off x="692" y="1290"/>
              <a:ext cx="783"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Tamol 731-25%</a:t>
              </a:r>
            </a:p>
          </p:txBody>
        </p:sp>
        <p:sp>
          <p:nvSpPr>
            <p:cNvPr id="146546" name="Rectangle 114"/>
            <p:cNvSpPr>
              <a:spLocks noChangeArrowheads="1"/>
            </p:cNvSpPr>
            <p:nvPr/>
          </p:nvSpPr>
          <p:spPr bwMode="auto">
            <a:xfrm>
              <a:off x="2711" y="1290"/>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9.58</a:t>
              </a:r>
            </a:p>
          </p:txBody>
        </p:sp>
        <p:sp>
          <p:nvSpPr>
            <p:cNvPr id="146547" name="Rectangle 115"/>
            <p:cNvSpPr>
              <a:spLocks noChangeArrowheads="1"/>
            </p:cNvSpPr>
            <p:nvPr/>
          </p:nvSpPr>
          <p:spPr bwMode="auto">
            <a:xfrm>
              <a:off x="3696" y="1290"/>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9.58</a:t>
              </a:r>
            </a:p>
          </p:txBody>
        </p:sp>
        <p:sp>
          <p:nvSpPr>
            <p:cNvPr id="146548" name="Rectangle 116"/>
            <p:cNvSpPr>
              <a:spLocks noChangeArrowheads="1"/>
            </p:cNvSpPr>
            <p:nvPr/>
          </p:nvSpPr>
          <p:spPr bwMode="auto">
            <a:xfrm>
              <a:off x="4631" y="1290"/>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9.58</a:t>
              </a:r>
            </a:p>
          </p:txBody>
        </p:sp>
        <p:sp>
          <p:nvSpPr>
            <p:cNvPr id="146549" name="Rectangle 117"/>
            <p:cNvSpPr>
              <a:spLocks noChangeArrowheads="1"/>
            </p:cNvSpPr>
            <p:nvPr/>
          </p:nvSpPr>
          <p:spPr bwMode="auto">
            <a:xfrm>
              <a:off x="692" y="1407"/>
              <a:ext cx="515"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Dowicil 75</a:t>
              </a:r>
            </a:p>
          </p:txBody>
        </p:sp>
        <p:sp>
          <p:nvSpPr>
            <p:cNvPr id="146550" name="Rectangle 118"/>
            <p:cNvSpPr>
              <a:spLocks noChangeArrowheads="1"/>
            </p:cNvSpPr>
            <p:nvPr/>
          </p:nvSpPr>
          <p:spPr bwMode="auto">
            <a:xfrm>
              <a:off x="2711" y="1407"/>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0.83</a:t>
              </a:r>
            </a:p>
          </p:txBody>
        </p:sp>
        <p:sp>
          <p:nvSpPr>
            <p:cNvPr id="146551" name="Rectangle 119"/>
            <p:cNvSpPr>
              <a:spLocks noChangeArrowheads="1"/>
            </p:cNvSpPr>
            <p:nvPr/>
          </p:nvSpPr>
          <p:spPr bwMode="auto">
            <a:xfrm>
              <a:off x="3696" y="1407"/>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0.83</a:t>
              </a:r>
            </a:p>
          </p:txBody>
        </p:sp>
        <p:sp>
          <p:nvSpPr>
            <p:cNvPr id="146552" name="Rectangle 120"/>
            <p:cNvSpPr>
              <a:spLocks noChangeArrowheads="1"/>
            </p:cNvSpPr>
            <p:nvPr/>
          </p:nvSpPr>
          <p:spPr bwMode="auto">
            <a:xfrm>
              <a:off x="4631" y="1407"/>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0.83</a:t>
              </a:r>
            </a:p>
          </p:txBody>
        </p:sp>
        <p:sp>
          <p:nvSpPr>
            <p:cNvPr id="146553" name="Rectangle 121"/>
            <p:cNvSpPr>
              <a:spLocks noChangeArrowheads="1"/>
            </p:cNvSpPr>
            <p:nvPr/>
          </p:nvSpPr>
          <p:spPr bwMode="auto">
            <a:xfrm>
              <a:off x="692" y="1524"/>
              <a:ext cx="80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Nopcocide N-96</a:t>
              </a:r>
            </a:p>
          </p:txBody>
        </p:sp>
        <p:sp>
          <p:nvSpPr>
            <p:cNvPr id="146554" name="Rectangle 122"/>
            <p:cNvSpPr>
              <a:spLocks noChangeArrowheads="1"/>
            </p:cNvSpPr>
            <p:nvPr/>
          </p:nvSpPr>
          <p:spPr bwMode="auto">
            <a:xfrm>
              <a:off x="2712" y="1524"/>
              <a:ext cx="63"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5</a:t>
              </a:r>
            </a:p>
          </p:txBody>
        </p:sp>
        <p:sp>
          <p:nvSpPr>
            <p:cNvPr id="146555" name="Rectangle 123"/>
            <p:cNvSpPr>
              <a:spLocks noChangeArrowheads="1"/>
            </p:cNvSpPr>
            <p:nvPr/>
          </p:nvSpPr>
          <p:spPr bwMode="auto">
            <a:xfrm>
              <a:off x="3703" y="1524"/>
              <a:ext cx="63"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5</a:t>
              </a:r>
            </a:p>
          </p:txBody>
        </p:sp>
        <p:sp>
          <p:nvSpPr>
            <p:cNvPr id="146556" name="Rectangle 124"/>
            <p:cNvSpPr>
              <a:spLocks noChangeArrowheads="1"/>
            </p:cNvSpPr>
            <p:nvPr/>
          </p:nvSpPr>
          <p:spPr bwMode="auto">
            <a:xfrm>
              <a:off x="4642" y="1524"/>
              <a:ext cx="63"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5</a:t>
              </a:r>
            </a:p>
          </p:txBody>
        </p:sp>
        <p:sp>
          <p:nvSpPr>
            <p:cNvPr id="146557" name="Rectangle 125"/>
            <p:cNvSpPr>
              <a:spLocks noChangeArrowheads="1"/>
            </p:cNvSpPr>
            <p:nvPr/>
          </p:nvSpPr>
          <p:spPr bwMode="auto">
            <a:xfrm>
              <a:off x="692" y="1642"/>
              <a:ext cx="815"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Unitane OR-600</a:t>
              </a:r>
            </a:p>
          </p:txBody>
        </p:sp>
        <p:sp>
          <p:nvSpPr>
            <p:cNvPr id="146558" name="Rectangle 126"/>
            <p:cNvSpPr>
              <a:spLocks noChangeArrowheads="1"/>
            </p:cNvSpPr>
            <p:nvPr/>
          </p:nvSpPr>
          <p:spPr bwMode="auto">
            <a:xfrm>
              <a:off x="2590" y="1642"/>
              <a:ext cx="34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208.34</a:t>
              </a:r>
            </a:p>
          </p:txBody>
        </p:sp>
        <p:sp>
          <p:nvSpPr>
            <p:cNvPr id="146559" name="Rectangle 127"/>
            <p:cNvSpPr>
              <a:spLocks noChangeArrowheads="1"/>
            </p:cNvSpPr>
            <p:nvPr/>
          </p:nvSpPr>
          <p:spPr bwMode="auto">
            <a:xfrm>
              <a:off x="3580" y="1642"/>
              <a:ext cx="34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208.34</a:t>
              </a:r>
            </a:p>
          </p:txBody>
        </p:sp>
        <p:sp>
          <p:nvSpPr>
            <p:cNvPr id="146560" name="Rectangle 128"/>
            <p:cNvSpPr>
              <a:spLocks noChangeArrowheads="1"/>
            </p:cNvSpPr>
            <p:nvPr/>
          </p:nvSpPr>
          <p:spPr bwMode="auto">
            <a:xfrm>
              <a:off x="4541" y="1642"/>
              <a:ext cx="34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208.34</a:t>
              </a:r>
            </a:p>
          </p:txBody>
        </p:sp>
        <p:sp>
          <p:nvSpPr>
            <p:cNvPr id="146561" name="Rectangle 129"/>
            <p:cNvSpPr>
              <a:spLocks noChangeArrowheads="1"/>
            </p:cNvSpPr>
            <p:nvPr/>
          </p:nvSpPr>
          <p:spPr bwMode="auto">
            <a:xfrm>
              <a:off x="692" y="1759"/>
              <a:ext cx="640"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Polygloss 90</a:t>
              </a:r>
            </a:p>
          </p:txBody>
        </p:sp>
        <p:sp>
          <p:nvSpPr>
            <p:cNvPr id="146562" name="Rectangle 130"/>
            <p:cNvSpPr>
              <a:spLocks noChangeArrowheads="1"/>
            </p:cNvSpPr>
            <p:nvPr/>
          </p:nvSpPr>
          <p:spPr bwMode="auto">
            <a:xfrm>
              <a:off x="2649" y="1759"/>
              <a:ext cx="282"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29.95</a:t>
              </a:r>
            </a:p>
          </p:txBody>
        </p:sp>
        <p:sp>
          <p:nvSpPr>
            <p:cNvPr id="146563" name="Rectangle 131"/>
            <p:cNvSpPr>
              <a:spLocks noChangeArrowheads="1"/>
            </p:cNvSpPr>
            <p:nvPr/>
          </p:nvSpPr>
          <p:spPr bwMode="auto">
            <a:xfrm>
              <a:off x="3635" y="1759"/>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33.2</a:t>
              </a:r>
            </a:p>
          </p:txBody>
        </p:sp>
        <p:sp>
          <p:nvSpPr>
            <p:cNvPr id="146564" name="Rectangle 132"/>
            <p:cNvSpPr>
              <a:spLocks noChangeArrowheads="1"/>
            </p:cNvSpPr>
            <p:nvPr/>
          </p:nvSpPr>
          <p:spPr bwMode="auto">
            <a:xfrm>
              <a:off x="4608" y="1759"/>
              <a:ext cx="282"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35.16</a:t>
              </a:r>
            </a:p>
          </p:txBody>
        </p:sp>
        <p:sp>
          <p:nvSpPr>
            <p:cNvPr id="146565" name="Rectangle 133"/>
            <p:cNvSpPr>
              <a:spLocks noChangeArrowheads="1"/>
            </p:cNvSpPr>
            <p:nvPr/>
          </p:nvSpPr>
          <p:spPr bwMode="auto">
            <a:xfrm>
              <a:off x="692" y="1911"/>
              <a:ext cx="588"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a:solidFill>
                    <a:schemeClr val="tx1">
                      <a:lumMod val="65000"/>
                      <a:lumOff val="35000"/>
                    </a:schemeClr>
                  </a:solidFill>
                  <a:latin typeface="Arial" charset="0"/>
                </a:rPr>
                <a:t>Attapulgite</a:t>
              </a:r>
            </a:p>
          </p:txBody>
        </p:sp>
        <p:sp>
          <p:nvSpPr>
            <p:cNvPr id="146566" name="Rectangle 134"/>
            <p:cNvSpPr>
              <a:spLocks noChangeArrowheads="1"/>
            </p:cNvSpPr>
            <p:nvPr/>
          </p:nvSpPr>
          <p:spPr bwMode="auto">
            <a:xfrm>
              <a:off x="2711" y="1927"/>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a:solidFill>
                    <a:schemeClr val="tx1">
                      <a:lumMod val="65000"/>
                      <a:lumOff val="35000"/>
                    </a:schemeClr>
                  </a:solidFill>
                  <a:latin typeface="Arial" charset="0"/>
                </a:rPr>
                <a:t>8.33</a:t>
              </a:r>
            </a:p>
          </p:txBody>
        </p:sp>
        <p:sp>
          <p:nvSpPr>
            <p:cNvPr id="146567" name="Rectangle 135"/>
            <p:cNvSpPr>
              <a:spLocks noChangeArrowheads="1"/>
            </p:cNvSpPr>
            <p:nvPr/>
          </p:nvSpPr>
          <p:spPr bwMode="auto">
            <a:xfrm>
              <a:off x="3713" y="1927"/>
              <a:ext cx="37"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a:t>
              </a:r>
            </a:p>
          </p:txBody>
        </p:sp>
        <p:sp>
          <p:nvSpPr>
            <p:cNvPr id="146568" name="Rectangle 136"/>
            <p:cNvSpPr>
              <a:spLocks noChangeArrowheads="1"/>
            </p:cNvSpPr>
            <p:nvPr/>
          </p:nvSpPr>
          <p:spPr bwMode="auto">
            <a:xfrm>
              <a:off x="4674" y="1927"/>
              <a:ext cx="37"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a:t>
              </a:r>
            </a:p>
          </p:txBody>
        </p:sp>
        <p:sp>
          <p:nvSpPr>
            <p:cNvPr id="146569" name="Rectangle 137"/>
            <p:cNvSpPr>
              <a:spLocks noChangeArrowheads="1"/>
            </p:cNvSpPr>
            <p:nvPr/>
          </p:nvSpPr>
          <p:spPr bwMode="auto">
            <a:xfrm>
              <a:off x="692" y="2041"/>
              <a:ext cx="577" cy="158"/>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dirty="0">
                  <a:solidFill>
                    <a:srgbClr val="FF0000"/>
                  </a:solidFill>
                  <a:latin typeface="Arial" charset="0"/>
                </a:rPr>
                <a:t>Pangel S-9</a:t>
              </a:r>
            </a:p>
          </p:txBody>
        </p:sp>
        <p:sp>
          <p:nvSpPr>
            <p:cNvPr id="146570" name="Rectangle 138"/>
            <p:cNvSpPr>
              <a:spLocks noChangeArrowheads="1"/>
            </p:cNvSpPr>
            <p:nvPr/>
          </p:nvSpPr>
          <p:spPr bwMode="auto">
            <a:xfrm>
              <a:off x="2723" y="2047"/>
              <a:ext cx="37"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a:t>
              </a:r>
            </a:p>
          </p:txBody>
        </p:sp>
        <p:sp>
          <p:nvSpPr>
            <p:cNvPr id="146571" name="Rectangle 139"/>
            <p:cNvSpPr>
              <a:spLocks noChangeArrowheads="1"/>
            </p:cNvSpPr>
            <p:nvPr/>
          </p:nvSpPr>
          <p:spPr bwMode="auto">
            <a:xfrm>
              <a:off x="3719" y="2047"/>
              <a:ext cx="219" cy="158"/>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dirty="0">
                  <a:solidFill>
                    <a:srgbClr val="FF0000"/>
                  </a:solidFill>
                  <a:latin typeface="Arial" charset="0"/>
                </a:rPr>
                <a:t>4.17</a:t>
              </a:r>
            </a:p>
          </p:txBody>
        </p:sp>
        <p:sp>
          <p:nvSpPr>
            <p:cNvPr id="146572" name="Rectangle 140"/>
            <p:cNvSpPr>
              <a:spLocks noChangeArrowheads="1"/>
            </p:cNvSpPr>
            <p:nvPr/>
          </p:nvSpPr>
          <p:spPr bwMode="auto">
            <a:xfrm>
              <a:off x="4656" y="2047"/>
              <a:ext cx="219" cy="158"/>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dirty="0">
                  <a:solidFill>
                    <a:srgbClr val="FF0000"/>
                  </a:solidFill>
                  <a:latin typeface="Arial" charset="0"/>
                </a:rPr>
                <a:t>2.77</a:t>
              </a:r>
            </a:p>
          </p:txBody>
        </p:sp>
        <p:sp>
          <p:nvSpPr>
            <p:cNvPr id="146573" name="Rectangle 141"/>
            <p:cNvSpPr>
              <a:spLocks noChangeArrowheads="1"/>
            </p:cNvSpPr>
            <p:nvPr/>
          </p:nvSpPr>
          <p:spPr bwMode="auto">
            <a:xfrm>
              <a:off x="703" y="2196"/>
              <a:ext cx="1522"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i="1">
                  <a:solidFill>
                    <a:schemeClr val="tx1">
                      <a:lumMod val="65000"/>
                      <a:lumOff val="35000"/>
                    </a:schemeClr>
                  </a:solidFill>
                  <a:latin typeface="Arial" charset="0"/>
                </a:rPr>
                <a:t>Disperse high speed 20 min.</a:t>
              </a:r>
              <a:endParaRPr lang="es-ES_tradnl" sz="1400">
                <a:solidFill>
                  <a:schemeClr val="tx1">
                    <a:lumMod val="65000"/>
                    <a:lumOff val="35000"/>
                  </a:schemeClr>
                </a:solidFill>
                <a:latin typeface="Arial" charset="0"/>
              </a:endParaRPr>
            </a:p>
          </p:txBody>
        </p:sp>
        <p:sp>
          <p:nvSpPr>
            <p:cNvPr id="146574" name="Rectangle 142"/>
            <p:cNvSpPr>
              <a:spLocks noChangeArrowheads="1"/>
            </p:cNvSpPr>
            <p:nvPr/>
          </p:nvSpPr>
          <p:spPr bwMode="auto">
            <a:xfrm>
              <a:off x="692" y="2319"/>
              <a:ext cx="297"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Water</a:t>
              </a:r>
            </a:p>
          </p:txBody>
        </p:sp>
        <p:sp>
          <p:nvSpPr>
            <p:cNvPr id="146575" name="Rectangle 143"/>
            <p:cNvSpPr>
              <a:spLocks noChangeArrowheads="1"/>
            </p:cNvSpPr>
            <p:nvPr/>
          </p:nvSpPr>
          <p:spPr bwMode="auto">
            <a:xfrm>
              <a:off x="2590" y="2319"/>
              <a:ext cx="34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300.18</a:t>
              </a:r>
            </a:p>
          </p:txBody>
        </p:sp>
        <p:sp>
          <p:nvSpPr>
            <p:cNvPr id="146576" name="Rectangle 144"/>
            <p:cNvSpPr>
              <a:spLocks noChangeArrowheads="1"/>
            </p:cNvSpPr>
            <p:nvPr/>
          </p:nvSpPr>
          <p:spPr bwMode="auto">
            <a:xfrm>
              <a:off x="3580" y="2319"/>
              <a:ext cx="34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300.18</a:t>
              </a:r>
            </a:p>
          </p:txBody>
        </p:sp>
        <p:sp>
          <p:nvSpPr>
            <p:cNvPr id="146577" name="Rectangle 145"/>
            <p:cNvSpPr>
              <a:spLocks noChangeArrowheads="1"/>
            </p:cNvSpPr>
            <p:nvPr/>
          </p:nvSpPr>
          <p:spPr bwMode="auto">
            <a:xfrm>
              <a:off x="4541" y="2319"/>
              <a:ext cx="34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300.18</a:t>
              </a:r>
            </a:p>
          </p:txBody>
        </p:sp>
        <p:sp>
          <p:nvSpPr>
            <p:cNvPr id="146578" name="Rectangle 146"/>
            <p:cNvSpPr>
              <a:spLocks noChangeArrowheads="1"/>
            </p:cNvSpPr>
            <p:nvPr/>
          </p:nvSpPr>
          <p:spPr bwMode="auto">
            <a:xfrm>
              <a:off x="692" y="2414"/>
              <a:ext cx="85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Acrysol EXP-300</a:t>
              </a:r>
            </a:p>
          </p:txBody>
        </p:sp>
        <p:sp>
          <p:nvSpPr>
            <p:cNvPr id="146579" name="Rectangle 147"/>
            <p:cNvSpPr>
              <a:spLocks noChangeArrowheads="1"/>
            </p:cNvSpPr>
            <p:nvPr/>
          </p:nvSpPr>
          <p:spPr bwMode="auto">
            <a:xfrm>
              <a:off x="2649" y="2414"/>
              <a:ext cx="282"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21.27</a:t>
              </a:r>
            </a:p>
          </p:txBody>
        </p:sp>
        <p:sp>
          <p:nvSpPr>
            <p:cNvPr id="146580" name="Rectangle 148"/>
            <p:cNvSpPr>
              <a:spLocks noChangeArrowheads="1"/>
            </p:cNvSpPr>
            <p:nvPr/>
          </p:nvSpPr>
          <p:spPr bwMode="auto">
            <a:xfrm>
              <a:off x="3648" y="2414"/>
              <a:ext cx="282"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21.27</a:t>
              </a:r>
            </a:p>
          </p:txBody>
        </p:sp>
        <p:sp>
          <p:nvSpPr>
            <p:cNvPr id="146581" name="Rectangle 149"/>
            <p:cNvSpPr>
              <a:spLocks noChangeArrowheads="1"/>
            </p:cNvSpPr>
            <p:nvPr/>
          </p:nvSpPr>
          <p:spPr bwMode="auto">
            <a:xfrm>
              <a:off x="4617" y="2414"/>
              <a:ext cx="282"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21.27</a:t>
              </a:r>
            </a:p>
          </p:txBody>
        </p:sp>
        <p:sp>
          <p:nvSpPr>
            <p:cNvPr id="146582" name="Rectangle 150"/>
            <p:cNvSpPr>
              <a:spLocks noChangeArrowheads="1"/>
            </p:cNvSpPr>
            <p:nvPr/>
          </p:nvSpPr>
          <p:spPr bwMode="auto">
            <a:xfrm>
              <a:off x="692" y="2529"/>
              <a:ext cx="75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Rhoplex AC-64</a:t>
              </a:r>
            </a:p>
          </p:txBody>
        </p:sp>
        <p:sp>
          <p:nvSpPr>
            <p:cNvPr id="146583" name="Rectangle 151"/>
            <p:cNvSpPr>
              <a:spLocks noChangeArrowheads="1"/>
            </p:cNvSpPr>
            <p:nvPr/>
          </p:nvSpPr>
          <p:spPr bwMode="auto">
            <a:xfrm>
              <a:off x="2592" y="2529"/>
              <a:ext cx="34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310.94</a:t>
              </a:r>
            </a:p>
          </p:txBody>
        </p:sp>
        <p:sp>
          <p:nvSpPr>
            <p:cNvPr id="146584" name="Rectangle 152"/>
            <p:cNvSpPr>
              <a:spLocks noChangeArrowheads="1"/>
            </p:cNvSpPr>
            <p:nvPr/>
          </p:nvSpPr>
          <p:spPr bwMode="auto">
            <a:xfrm>
              <a:off x="3580" y="2529"/>
              <a:ext cx="34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310.94</a:t>
              </a:r>
            </a:p>
          </p:txBody>
        </p:sp>
        <p:sp>
          <p:nvSpPr>
            <p:cNvPr id="146585" name="Rectangle 153"/>
            <p:cNvSpPr>
              <a:spLocks noChangeArrowheads="1"/>
            </p:cNvSpPr>
            <p:nvPr/>
          </p:nvSpPr>
          <p:spPr bwMode="auto">
            <a:xfrm>
              <a:off x="4541" y="2529"/>
              <a:ext cx="34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310.94</a:t>
              </a:r>
            </a:p>
          </p:txBody>
        </p:sp>
        <p:sp>
          <p:nvSpPr>
            <p:cNvPr id="146586" name="Rectangle 154"/>
            <p:cNvSpPr>
              <a:spLocks noChangeArrowheads="1"/>
            </p:cNvSpPr>
            <p:nvPr/>
          </p:nvSpPr>
          <p:spPr bwMode="auto">
            <a:xfrm>
              <a:off x="692" y="2646"/>
              <a:ext cx="56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Colloid 643</a:t>
              </a:r>
            </a:p>
          </p:txBody>
        </p:sp>
        <p:sp>
          <p:nvSpPr>
            <p:cNvPr id="146587" name="Rectangle 155"/>
            <p:cNvSpPr>
              <a:spLocks noChangeArrowheads="1"/>
            </p:cNvSpPr>
            <p:nvPr/>
          </p:nvSpPr>
          <p:spPr bwMode="auto">
            <a:xfrm>
              <a:off x="2711" y="2646"/>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2.92</a:t>
              </a:r>
            </a:p>
          </p:txBody>
        </p:sp>
        <p:sp>
          <p:nvSpPr>
            <p:cNvPr id="146588" name="Rectangle 156"/>
            <p:cNvSpPr>
              <a:spLocks noChangeArrowheads="1"/>
            </p:cNvSpPr>
            <p:nvPr/>
          </p:nvSpPr>
          <p:spPr bwMode="auto">
            <a:xfrm>
              <a:off x="3696" y="2646"/>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2.92</a:t>
              </a:r>
            </a:p>
          </p:txBody>
        </p:sp>
        <p:sp>
          <p:nvSpPr>
            <p:cNvPr id="146589" name="Rectangle 157"/>
            <p:cNvSpPr>
              <a:spLocks noChangeArrowheads="1"/>
            </p:cNvSpPr>
            <p:nvPr/>
          </p:nvSpPr>
          <p:spPr bwMode="auto">
            <a:xfrm>
              <a:off x="4656" y="2646"/>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2.92</a:t>
              </a:r>
            </a:p>
          </p:txBody>
        </p:sp>
        <p:sp>
          <p:nvSpPr>
            <p:cNvPr id="146590" name="Rectangle 158"/>
            <p:cNvSpPr>
              <a:spLocks noChangeArrowheads="1"/>
            </p:cNvSpPr>
            <p:nvPr/>
          </p:nvSpPr>
          <p:spPr bwMode="auto">
            <a:xfrm>
              <a:off x="692" y="2765"/>
              <a:ext cx="388"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Texanol</a:t>
              </a:r>
            </a:p>
          </p:txBody>
        </p:sp>
        <p:sp>
          <p:nvSpPr>
            <p:cNvPr id="146591" name="Rectangle 159"/>
            <p:cNvSpPr>
              <a:spLocks noChangeArrowheads="1"/>
            </p:cNvSpPr>
            <p:nvPr/>
          </p:nvSpPr>
          <p:spPr bwMode="auto">
            <a:xfrm>
              <a:off x="2711" y="2765"/>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9.88</a:t>
              </a:r>
            </a:p>
          </p:txBody>
        </p:sp>
        <p:sp>
          <p:nvSpPr>
            <p:cNvPr id="146592" name="Rectangle 160"/>
            <p:cNvSpPr>
              <a:spLocks noChangeArrowheads="1"/>
            </p:cNvSpPr>
            <p:nvPr/>
          </p:nvSpPr>
          <p:spPr bwMode="auto">
            <a:xfrm>
              <a:off x="3696" y="2765"/>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9.88</a:t>
              </a:r>
            </a:p>
          </p:txBody>
        </p:sp>
        <p:sp>
          <p:nvSpPr>
            <p:cNvPr id="146593" name="Rectangle 161"/>
            <p:cNvSpPr>
              <a:spLocks noChangeArrowheads="1"/>
            </p:cNvSpPr>
            <p:nvPr/>
          </p:nvSpPr>
          <p:spPr bwMode="auto">
            <a:xfrm>
              <a:off x="4656" y="2765"/>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9.88</a:t>
              </a:r>
            </a:p>
          </p:txBody>
        </p:sp>
        <p:sp>
          <p:nvSpPr>
            <p:cNvPr id="146594" name="Rectangle 162"/>
            <p:cNvSpPr>
              <a:spLocks noChangeArrowheads="1"/>
            </p:cNvSpPr>
            <p:nvPr/>
          </p:nvSpPr>
          <p:spPr bwMode="auto">
            <a:xfrm>
              <a:off x="692" y="2882"/>
              <a:ext cx="477"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Ammonia</a:t>
              </a:r>
            </a:p>
          </p:txBody>
        </p:sp>
        <p:sp>
          <p:nvSpPr>
            <p:cNvPr id="146595" name="Rectangle 163"/>
            <p:cNvSpPr>
              <a:spLocks noChangeArrowheads="1"/>
            </p:cNvSpPr>
            <p:nvPr/>
          </p:nvSpPr>
          <p:spPr bwMode="auto">
            <a:xfrm>
              <a:off x="2711" y="2889"/>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1.54</a:t>
              </a:r>
            </a:p>
          </p:txBody>
        </p:sp>
        <p:sp>
          <p:nvSpPr>
            <p:cNvPr id="146596" name="Rectangle 164"/>
            <p:cNvSpPr>
              <a:spLocks noChangeArrowheads="1"/>
            </p:cNvSpPr>
            <p:nvPr/>
          </p:nvSpPr>
          <p:spPr bwMode="auto">
            <a:xfrm>
              <a:off x="3696" y="2889"/>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1.54</a:t>
              </a:r>
            </a:p>
          </p:txBody>
        </p:sp>
        <p:sp>
          <p:nvSpPr>
            <p:cNvPr id="146597" name="Rectangle 165"/>
            <p:cNvSpPr>
              <a:spLocks noChangeArrowheads="1"/>
            </p:cNvSpPr>
            <p:nvPr/>
          </p:nvSpPr>
          <p:spPr bwMode="auto">
            <a:xfrm>
              <a:off x="4656" y="2889"/>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1.54</a:t>
              </a:r>
            </a:p>
          </p:txBody>
        </p:sp>
        <p:sp>
          <p:nvSpPr>
            <p:cNvPr id="146598" name="Rectangle 166"/>
            <p:cNvSpPr>
              <a:spLocks noChangeArrowheads="1"/>
            </p:cNvSpPr>
            <p:nvPr/>
          </p:nvSpPr>
          <p:spPr bwMode="auto">
            <a:xfrm>
              <a:off x="1826" y="3045"/>
              <a:ext cx="323"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a:solidFill>
                    <a:schemeClr val="tx1">
                      <a:lumMod val="65000"/>
                      <a:lumOff val="35000"/>
                    </a:schemeClr>
                  </a:solidFill>
                  <a:latin typeface="Arial" charset="0"/>
                </a:rPr>
                <a:t>Totals</a:t>
              </a:r>
              <a:endParaRPr lang="es-ES_tradnl" sz="1400">
                <a:solidFill>
                  <a:schemeClr val="tx1">
                    <a:lumMod val="65000"/>
                    <a:lumOff val="35000"/>
                  </a:schemeClr>
                </a:solidFill>
                <a:latin typeface="Arial" charset="0"/>
              </a:endParaRPr>
            </a:p>
          </p:txBody>
        </p:sp>
        <p:sp>
          <p:nvSpPr>
            <p:cNvPr id="146599" name="Rectangle 167"/>
            <p:cNvSpPr>
              <a:spLocks noChangeArrowheads="1"/>
            </p:cNvSpPr>
            <p:nvPr/>
          </p:nvSpPr>
          <p:spPr bwMode="auto">
            <a:xfrm>
              <a:off x="2525" y="3045"/>
              <a:ext cx="407"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a:solidFill>
                    <a:schemeClr val="tx1">
                      <a:lumMod val="65000"/>
                      <a:lumOff val="35000"/>
                    </a:schemeClr>
                  </a:solidFill>
                  <a:latin typeface="Arial" charset="0"/>
                </a:rPr>
                <a:t>1036.07</a:t>
              </a:r>
              <a:endParaRPr lang="es-ES_tradnl" sz="1400">
                <a:solidFill>
                  <a:schemeClr val="tx1">
                    <a:lumMod val="65000"/>
                    <a:lumOff val="35000"/>
                  </a:schemeClr>
                </a:solidFill>
                <a:latin typeface="Arial" charset="0"/>
              </a:endParaRPr>
            </a:p>
          </p:txBody>
        </p:sp>
        <p:sp>
          <p:nvSpPr>
            <p:cNvPr id="146600" name="Rectangle 168"/>
            <p:cNvSpPr>
              <a:spLocks noChangeArrowheads="1"/>
            </p:cNvSpPr>
            <p:nvPr/>
          </p:nvSpPr>
          <p:spPr bwMode="auto">
            <a:xfrm>
              <a:off x="3553" y="3045"/>
              <a:ext cx="407"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a:solidFill>
                    <a:schemeClr val="tx1">
                      <a:lumMod val="65000"/>
                      <a:lumOff val="35000"/>
                    </a:schemeClr>
                  </a:solidFill>
                  <a:latin typeface="Arial" charset="0"/>
                </a:rPr>
                <a:t>1035.16</a:t>
              </a:r>
              <a:endParaRPr lang="es-ES_tradnl" sz="1400">
                <a:solidFill>
                  <a:schemeClr val="tx1">
                    <a:lumMod val="65000"/>
                    <a:lumOff val="35000"/>
                  </a:schemeClr>
                </a:solidFill>
                <a:latin typeface="Arial" charset="0"/>
              </a:endParaRPr>
            </a:p>
          </p:txBody>
        </p:sp>
        <p:sp>
          <p:nvSpPr>
            <p:cNvPr id="146601" name="Rectangle 169"/>
            <p:cNvSpPr>
              <a:spLocks noChangeArrowheads="1"/>
            </p:cNvSpPr>
            <p:nvPr/>
          </p:nvSpPr>
          <p:spPr bwMode="auto">
            <a:xfrm>
              <a:off x="4464" y="3045"/>
              <a:ext cx="407"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b="1">
                  <a:solidFill>
                    <a:schemeClr val="tx1">
                      <a:lumMod val="65000"/>
                      <a:lumOff val="35000"/>
                    </a:schemeClr>
                  </a:solidFill>
                  <a:latin typeface="Arial" charset="0"/>
                </a:rPr>
                <a:t>1035.72</a:t>
              </a:r>
              <a:endParaRPr lang="es-ES_tradnl" sz="1400">
                <a:solidFill>
                  <a:schemeClr val="tx1">
                    <a:lumMod val="65000"/>
                    <a:lumOff val="35000"/>
                  </a:schemeClr>
                </a:solidFill>
                <a:latin typeface="Arial" charset="0"/>
              </a:endParaRPr>
            </a:p>
          </p:txBody>
        </p:sp>
        <p:sp>
          <p:nvSpPr>
            <p:cNvPr id="146602" name="Rectangle 170"/>
            <p:cNvSpPr>
              <a:spLocks noChangeArrowheads="1"/>
            </p:cNvSpPr>
            <p:nvPr/>
          </p:nvSpPr>
          <p:spPr bwMode="auto">
            <a:xfrm>
              <a:off x="692" y="3377"/>
              <a:ext cx="94"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   </a:t>
              </a:r>
            </a:p>
          </p:txBody>
        </p:sp>
        <p:sp>
          <p:nvSpPr>
            <p:cNvPr id="146603" name="Rectangle 171"/>
            <p:cNvSpPr>
              <a:spLocks noChangeArrowheads="1"/>
            </p:cNvSpPr>
            <p:nvPr/>
          </p:nvSpPr>
          <p:spPr bwMode="auto">
            <a:xfrm>
              <a:off x="692" y="3175"/>
              <a:ext cx="440"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PVC (%)</a:t>
              </a:r>
            </a:p>
          </p:txBody>
        </p:sp>
        <p:sp>
          <p:nvSpPr>
            <p:cNvPr id="146604" name="Rectangle 172"/>
            <p:cNvSpPr>
              <a:spLocks noChangeArrowheads="1"/>
            </p:cNvSpPr>
            <p:nvPr/>
          </p:nvSpPr>
          <p:spPr bwMode="auto">
            <a:xfrm>
              <a:off x="2640" y="3175"/>
              <a:ext cx="125"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28</a:t>
              </a:r>
            </a:p>
          </p:txBody>
        </p:sp>
        <p:sp>
          <p:nvSpPr>
            <p:cNvPr id="146605" name="Rectangle 173"/>
            <p:cNvSpPr>
              <a:spLocks noChangeArrowheads="1"/>
            </p:cNvSpPr>
            <p:nvPr/>
          </p:nvSpPr>
          <p:spPr bwMode="auto">
            <a:xfrm>
              <a:off x="3648" y="3175"/>
              <a:ext cx="125"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28</a:t>
              </a:r>
            </a:p>
          </p:txBody>
        </p:sp>
        <p:sp>
          <p:nvSpPr>
            <p:cNvPr id="146606" name="Rectangle 174"/>
            <p:cNvSpPr>
              <a:spLocks noChangeArrowheads="1"/>
            </p:cNvSpPr>
            <p:nvPr/>
          </p:nvSpPr>
          <p:spPr bwMode="auto">
            <a:xfrm>
              <a:off x="4608" y="3175"/>
              <a:ext cx="125"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28</a:t>
              </a:r>
            </a:p>
          </p:txBody>
        </p:sp>
        <p:sp>
          <p:nvSpPr>
            <p:cNvPr id="146607" name="Rectangle 175"/>
            <p:cNvSpPr>
              <a:spLocks noChangeArrowheads="1"/>
            </p:cNvSpPr>
            <p:nvPr/>
          </p:nvSpPr>
          <p:spPr bwMode="auto">
            <a:xfrm>
              <a:off x="692" y="3292"/>
              <a:ext cx="1023"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Solids by weight (%)</a:t>
              </a:r>
            </a:p>
          </p:txBody>
        </p:sp>
        <p:sp>
          <p:nvSpPr>
            <p:cNvPr id="146608" name="Rectangle 176"/>
            <p:cNvSpPr>
              <a:spLocks noChangeArrowheads="1"/>
            </p:cNvSpPr>
            <p:nvPr/>
          </p:nvSpPr>
          <p:spPr bwMode="auto">
            <a:xfrm>
              <a:off x="2644" y="3292"/>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43.8</a:t>
              </a:r>
            </a:p>
          </p:txBody>
        </p:sp>
        <p:sp>
          <p:nvSpPr>
            <p:cNvPr id="146609" name="Rectangle 177"/>
            <p:cNvSpPr>
              <a:spLocks noChangeArrowheads="1"/>
            </p:cNvSpPr>
            <p:nvPr/>
          </p:nvSpPr>
          <p:spPr bwMode="auto">
            <a:xfrm>
              <a:off x="3635" y="3292"/>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43.8</a:t>
              </a:r>
            </a:p>
          </p:txBody>
        </p:sp>
        <p:sp>
          <p:nvSpPr>
            <p:cNvPr id="146610" name="Rectangle 178"/>
            <p:cNvSpPr>
              <a:spLocks noChangeArrowheads="1"/>
            </p:cNvSpPr>
            <p:nvPr/>
          </p:nvSpPr>
          <p:spPr bwMode="auto">
            <a:xfrm>
              <a:off x="4596" y="3292"/>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43.8</a:t>
              </a:r>
            </a:p>
          </p:txBody>
        </p:sp>
        <p:sp>
          <p:nvSpPr>
            <p:cNvPr id="146611" name="Rectangle 179"/>
            <p:cNvSpPr>
              <a:spLocks noChangeArrowheads="1"/>
            </p:cNvSpPr>
            <p:nvPr/>
          </p:nvSpPr>
          <p:spPr bwMode="auto">
            <a:xfrm>
              <a:off x="692" y="3409"/>
              <a:ext cx="1060"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Solids by volume (%)</a:t>
              </a:r>
            </a:p>
          </p:txBody>
        </p:sp>
        <p:sp>
          <p:nvSpPr>
            <p:cNvPr id="146612" name="Rectangle 180"/>
            <p:cNvSpPr>
              <a:spLocks noChangeArrowheads="1"/>
            </p:cNvSpPr>
            <p:nvPr/>
          </p:nvSpPr>
          <p:spPr bwMode="auto">
            <a:xfrm>
              <a:off x="2644" y="3409"/>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30.1</a:t>
              </a:r>
            </a:p>
          </p:txBody>
        </p:sp>
        <p:sp>
          <p:nvSpPr>
            <p:cNvPr id="146613" name="Rectangle 181"/>
            <p:cNvSpPr>
              <a:spLocks noChangeArrowheads="1"/>
            </p:cNvSpPr>
            <p:nvPr/>
          </p:nvSpPr>
          <p:spPr bwMode="auto">
            <a:xfrm>
              <a:off x="3635" y="3409"/>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30.1</a:t>
              </a:r>
            </a:p>
          </p:txBody>
        </p:sp>
        <p:sp>
          <p:nvSpPr>
            <p:cNvPr id="146614" name="Rectangle 182"/>
            <p:cNvSpPr>
              <a:spLocks noChangeArrowheads="1"/>
            </p:cNvSpPr>
            <p:nvPr/>
          </p:nvSpPr>
          <p:spPr bwMode="auto">
            <a:xfrm>
              <a:off x="4596" y="3409"/>
              <a:ext cx="219" cy="176"/>
            </a:xfrm>
            <a:prstGeom prst="rect">
              <a:avLst/>
            </a:prstGeom>
            <a:noFill/>
            <a:ln w="9525">
              <a:noFill/>
              <a:miter lim="800000"/>
              <a:headEnd/>
              <a:tailEnd/>
            </a:ln>
          </p:spPr>
          <p:txBody>
            <a:bodyPr wrap="none" lIns="0" tIns="0" rIns="0" bIns="0">
              <a:spAutoFit/>
            </a:bodyPr>
            <a:lstStyle/>
            <a:p>
              <a:pPr eaLnBrk="0" hangingPunct="0">
                <a:lnSpc>
                  <a:spcPct val="130000"/>
                </a:lnSpc>
                <a:spcBef>
                  <a:spcPct val="50000"/>
                </a:spcBef>
              </a:pPr>
              <a:r>
                <a:rPr lang="es-ES_tradnl" sz="1400">
                  <a:solidFill>
                    <a:schemeClr val="tx1">
                      <a:lumMod val="65000"/>
                      <a:lumOff val="35000"/>
                    </a:schemeClr>
                  </a:solidFill>
                  <a:latin typeface="Arial" charset="0"/>
                </a:rPr>
                <a:t>30.1</a:t>
              </a:r>
            </a:p>
          </p:txBody>
        </p:sp>
        <p:sp>
          <p:nvSpPr>
            <p:cNvPr id="146615" name="Rectangle 183"/>
            <p:cNvSpPr>
              <a:spLocks noChangeArrowheads="1"/>
            </p:cNvSpPr>
            <p:nvPr/>
          </p:nvSpPr>
          <p:spPr bwMode="auto">
            <a:xfrm>
              <a:off x="576" y="727"/>
              <a:ext cx="1680" cy="2855"/>
            </a:xfrm>
            <a:prstGeom prst="rect">
              <a:avLst/>
            </a:prstGeom>
            <a:noFill/>
            <a:ln w="3175">
              <a:solidFill>
                <a:srgbClr val="000066"/>
              </a:solidFill>
              <a:miter lim="800000"/>
              <a:headEnd/>
              <a:tailEnd/>
            </a:ln>
            <a:effectLst/>
          </p:spPr>
          <p:txBody>
            <a:bodyPr wrap="none" anchor="ctr"/>
            <a:lstStyle/>
            <a:p>
              <a:pPr algn="ctr" eaLnBrk="0" hangingPunct="0">
                <a:buClr>
                  <a:srgbClr val="DCA200"/>
                </a:buClr>
                <a:buFont typeface="Monotype Sorts" pitchFamily="2" charset="2"/>
                <a:buNone/>
              </a:pPr>
              <a:endParaRPr lang="es-ES_tradnl" sz="1400">
                <a:solidFill>
                  <a:schemeClr val="tx1">
                    <a:lumMod val="65000"/>
                    <a:lumOff val="35000"/>
                  </a:schemeClr>
                </a:solidFill>
                <a:latin typeface="Arial" charset="0"/>
              </a:endParaRPr>
            </a:p>
          </p:txBody>
        </p:sp>
        <p:sp>
          <p:nvSpPr>
            <p:cNvPr id="146616" name="Rectangle 184"/>
            <p:cNvSpPr>
              <a:spLocks noChangeArrowheads="1"/>
            </p:cNvSpPr>
            <p:nvPr/>
          </p:nvSpPr>
          <p:spPr bwMode="auto">
            <a:xfrm>
              <a:off x="657" y="1949"/>
              <a:ext cx="4704" cy="307"/>
            </a:xfrm>
            <a:prstGeom prst="rect">
              <a:avLst/>
            </a:prstGeom>
            <a:noFill/>
            <a:ln w="12700">
              <a:solidFill>
                <a:srgbClr val="000066"/>
              </a:solidFill>
              <a:miter lim="800000"/>
              <a:headEnd/>
              <a:tailEnd/>
            </a:ln>
            <a:effectLst/>
          </p:spPr>
          <p:txBody>
            <a:bodyPr wrap="none" anchor="ctr"/>
            <a:lstStyle/>
            <a:p>
              <a:pPr algn="ctr" eaLnBrk="0" hangingPunct="0">
                <a:buClr>
                  <a:srgbClr val="DCA200"/>
                </a:buClr>
                <a:buFont typeface="Monotype Sorts" pitchFamily="2" charset="2"/>
                <a:buNone/>
              </a:pPr>
              <a:endParaRPr lang="es-ES_tradnl" sz="1400">
                <a:solidFill>
                  <a:schemeClr val="tx1">
                    <a:lumMod val="65000"/>
                    <a:lumOff val="35000"/>
                  </a:schemeClr>
                </a:solidFill>
                <a:latin typeface="Arial" charset="0"/>
              </a:endParaRPr>
            </a:p>
          </p:txBody>
        </p:sp>
      </p:grpSp>
      <p:sp>
        <p:nvSpPr>
          <p:cNvPr id="186"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39</a:t>
            </a:fld>
            <a:endParaRPr lang="es-E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173 Rectángulo"/>
          <p:cNvSpPr/>
          <p:nvPr/>
        </p:nvSpPr>
        <p:spPr>
          <a:xfrm>
            <a:off x="142844" y="1428736"/>
            <a:ext cx="8786874" cy="46434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3538" name="Rectangle 2"/>
          <p:cNvSpPr>
            <a:spLocks noGrp="1" noChangeArrowheads="1"/>
          </p:cNvSpPr>
          <p:nvPr>
            <p:ph type="title"/>
          </p:nvPr>
        </p:nvSpPr>
        <p:spPr/>
        <p:txBody>
          <a:bodyPr/>
          <a:lstStyle/>
          <a:p>
            <a:r>
              <a:rPr lang="en-GB" dirty="0"/>
              <a:t>Special Clays Structure</a:t>
            </a:r>
          </a:p>
        </p:txBody>
      </p:sp>
      <p:graphicFrame>
        <p:nvGraphicFramePr>
          <p:cNvPr id="193539" name="Object 3"/>
          <p:cNvGraphicFramePr>
            <a:graphicFrameLocks noGrp="1" noChangeAspect="1"/>
          </p:cNvGraphicFramePr>
          <p:nvPr>
            <p:ph idx="1"/>
          </p:nvPr>
        </p:nvGraphicFramePr>
        <p:xfrm>
          <a:off x="3133725" y="1627190"/>
          <a:ext cx="2879725" cy="1468437"/>
        </p:xfrm>
        <a:graphic>
          <a:graphicData uri="http://schemas.openxmlformats.org/presentationml/2006/ole">
            <mc:AlternateContent xmlns:mc="http://schemas.openxmlformats.org/markup-compatibility/2006">
              <mc:Choice xmlns:v="urn:schemas-microsoft-com:vml" Requires="v">
                <p:oleObj spid="_x0000_s88085" name="Fotografía de Photo Editor" r:id="rId4" imgW="4761905" imgH="2429214" progId="">
                  <p:embed/>
                </p:oleObj>
              </mc:Choice>
              <mc:Fallback>
                <p:oleObj name="Fotografía de Photo Editor" r:id="rId4" imgW="4761905" imgH="242921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725" y="1627190"/>
                        <a:ext cx="2879725" cy="146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323850" y="3416302"/>
            <a:ext cx="2305050" cy="1477963"/>
            <a:chOff x="3456" y="2334"/>
            <a:chExt cx="1606" cy="931"/>
          </a:xfrm>
        </p:grpSpPr>
        <p:sp>
          <p:nvSpPr>
            <p:cNvPr id="193541" name="Rectangle 5"/>
            <p:cNvSpPr>
              <a:spLocks noChangeArrowheads="1"/>
            </p:cNvSpPr>
            <p:nvPr/>
          </p:nvSpPr>
          <p:spPr bwMode="auto">
            <a:xfrm>
              <a:off x="3459" y="3114"/>
              <a:ext cx="1601" cy="51"/>
            </a:xfrm>
            <a:prstGeom prst="rect">
              <a:avLst/>
            </a:prstGeom>
            <a:solidFill>
              <a:srgbClr val="CB9632"/>
            </a:solidFill>
            <a:ln w="0">
              <a:solidFill>
                <a:srgbClr val="CB9632"/>
              </a:solidFill>
              <a:miter lim="800000"/>
              <a:headEnd/>
              <a:tailEnd/>
            </a:ln>
          </p:spPr>
          <p:txBody>
            <a:bodyPr wrap="none" lIns="0" tIns="0" rIns="0" bIns="0">
              <a:spAutoFit/>
            </a:bodyPr>
            <a:lstStyle/>
            <a:p>
              <a:endParaRPr lang="es-ES"/>
            </a:p>
          </p:txBody>
        </p:sp>
        <p:sp>
          <p:nvSpPr>
            <p:cNvPr id="193542" name="Rectangle 6"/>
            <p:cNvSpPr>
              <a:spLocks noChangeArrowheads="1"/>
            </p:cNvSpPr>
            <p:nvPr/>
          </p:nvSpPr>
          <p:spPr bwMode="auto">
            <a:xfrm>
              <a:off x="3459" y="3165"/>
              <a:ext cx="1600" cy="50"/>
            </a:xfrm>
            <a:prstGeom prst="rect">
              <a:avLst/>
            </a:prstGeom>
            <a:solidFill>
              <a:srgbClr val="808000"/>
            </a:solidFill>
            <a:ln w="0">
              <a:solidFill>
                <a:srgbClr val="AAA003"/>
              </a:solidFill>
              <a:miter lim="800000"/>
              <a:headEnd/>
              <a:tailEnd/>
            </a:ln>
          </p:spPr>
          <p:txBody>
            <a:bodyPr wrap="none" lIns="0" tIns="0" rIns="0" bIns="0">
              <a:spAutoFit/>
            </a:bodyPr>
            <a:lstStyle/>
            <a:p>
              <a:endParaRPr lang="es-ES"/>
            </a:p>
          </p:txBody>
        </p:sp>
        <p:sp>
          <p:nvSpPr>
            <p:cNvPr id="193543" name="Rectangle 7"/>
            <p:cNvSpPr>
              <a:spLocks noChangeArrowheads="1"/>
            </p:cNvSpPr>
            <p:nvPr/>
          </p:nvSpPr>
          <p:spPr bwMode="auto">
            <a:xfrm>
              <a:off x="3460" y="3215"/>
              <a:ext cx="1600" cy="50"/>
            </a:xfrm>
            <a:prstGeom prst="rect">
              <a:avLst/>
            </a:prstGeom>
            <a:solidFill>
              <a:srgbClr val="CB9632"/>
            </a:solidFill>
            <a:ln w="0">
              <a:solidFill>
                <a:srgbClr val="CB9632"/>
              </a:solidFill>
              <a:miter lim="800000"/>
              <a:headEnd/>
              <a:tailEnd/>
            </a:ln>
          </p:spPr>
          <p:txBody>
            <a:bodyPr wrap="none" lIns="0" tIns="0" rIns="0" bIns="0">
              <a:spAutoFit/>
            </a:bodyPr>
            <a:lstStyle/>
            <a:p>
              <a:endParaRPr lang="es-ES"/>
            </a:p>
          </p:txBody>
        </p:sp>
        <p:sp>
          <p:nvSpPr>
            <p:cNvPr id="193544" name="Freeform 8"/>
            <p:cNvSpPr>
              <a:spLocks/>
            </p:cNvSpPr>
            <p:nvPr/>
          </p:nvSpPr>
          <p:spPr bwMode="auto">
            <a:xfrm>
              <a:off x="3461" y="2932"/>
              <a:ext cx="1601" cy="182"/>
            </a:xfrm>
            <a:custGeom>
              <a:avLst/>
              <a:gdLst/>
              <a:ahLst/>
              <a:cxnLst>
                <a:cxn ang="0">
                  <a:pos x="0" y="728"/>
                </a:cxn>
                <a:cxn ang="0">
                  <a:pos x="454" y="457"/>
                </a:cxn>
                <a:cxn ang="0">
                  <a:pos x="1386" y="254"/>
                </a:cxn>
                <a:cxn ang="0">
                  <a:pos x="2469" y="0"/>
                </a:cxn>
                <a:cxn ang="0">
                  <a:pos x="3804" y="51"/>
                </a:cxn>
                <a:cxn ang="0">
                  <a:pos x="5367" y="136"/>
                </a:cxn>
                <a:cxn ang="0">
                  <a:pos x="6400" y="728"/>
                </a:cxn>
                <a:cxn ang="0">
                  <a:pos x="6375" y="728"/>
                </a:cxn>
                <a:cxn ang="0">
                  <a:pos x="0" y="728"/>
                </a:cxn>
              </a:cxnLst>
              <a:rect l="0" t="0" r="r" b="b"/>
              <a:pathLst>
                <a:path w="6400" h="728">
                  <a:moveTo>
                    <a:pt x="0" y="728"/>
                  </a:moveTo>
                  <a:lnTo>
                    <a:pt x="454" y="457"/>
                  </a:lnTo>
                  <a:lnTo>
                    <a:pt x="1386" y="254"/>
                  </a:lnTo>
                  <a:lnTo>
                    <a:pt x="2469" y="0"/>
                  </a:lnTo>
                  <a:lnTo>
                    <a:pt x="3804" y="51"/>
                  </a:lnTo>
                  <a:lnTo>
                    <a:pt x="5367" y="136"/>
                  </a:lnTo>
                  <a:lnTo>
                    <a:pt x="6400" y="728"/>
                  </a:lnTo>
                  <a:lnTo>
                    <a:pt x="6375" y="728"/>
                  </a:lnTo>
                  <a:lnTo>
                    <a:pt x="0" y="728"/>
                  </a:lnTo>
                  <a:close/>
                </a:path>
              </a:pathLst>
            </a:custGeom>
            <a:solidFill>
              <a:srgbClr val="EAAB5F"/>
            </a:solidFill>
            <a:ln w="0">
              <a:solidFill>
                <a:srgbClr val="808000"/>
              </a:solidFill>
              <a:prstDash val="solid"/>
              <a:round/>
              <a:headEnd/>
              <a:tailEnd/>
            </a:ln>
          </p:spPr>
          <p:txBody>
            <a:bodyPr wrap="none" lIns="0" tIns="0" rIns="0" bIns="0">
              <a:spAutoFit/>
            </a:bodyPr>
            <a:lstStyle/>
            <a:p>
              <a:endParaRPr lang="es-ES"/>
            </a:p>
          </p:txBody>
        </p:sp>
        <p:sp>
          <p:nvSpPr>
            <p:cNvPr id="193545" name="Freeform 9"/>
            <p:cNvSpPr>
              <a:spLocks/>
            </p:cNvSpPr>
            <p:nvPr/>
          </p:nvSpPr>
          <p:spPr bwMode="auto">
            <a:xfrm>
              <a:off x="3625" y="3004"/>
              <a:ext cx="39" cy="40"/>
            </a:xfrm>
            <a:custGeom>
              <a:avLst/>
              <a:gdLst/>
              <a:ahLst/>
              <a:cxnLst>
                <a:cxn ang="0">
                  <a:pos x="157" y="78"/>
                </a:cxn>
                <a:cxn ang="0">
                  <a:pos x="132" y="23"/>
                </a:cxn>
                <a:cxn ang="0">
                  <a:pos x="78" y="0"/>
                </a:cxn>
                <a:cxn ang="0">
                  <a:pos x="23" y="23"/>
                </a:cxn>
                <a:cxn ang="0">
                  <a:pos x="0" y="78"/>
                </a:cxn>
                <a:cxn ang="0">
                  <a:pos x="23" y="134"/>
                </a:cxn>
                <a:cxn ang="0">
                  <a:pos x="78" y="160"/>
                </a:cxn>
                <a:cxn ang="0">
                  <a:pos x="132" y="134"/>
                </a:cxn>
                <a:cxn ang="0">
                  <a:pos x="157" y="78"/>
                </a:cxn>
              </a:cxnLst>
              <a:rect l="0" t="0" r="r" b="b"/>
              <a:pathLst>
                <a:path w="157" h="160">
                  <a:moveTo>
                    <a:pt x="157" y="78"/>
                  </a:moveTo>
                  <a:lnTo>
                    <a:pt x="132" y="23"/>
                  </a:lnTo>
                  <a:lnTo>
                    <a:pt x="78" y="0"/>
                  </a:lnTo>
                  <a:lnTo>
                    <a:pt x="23" y="23"/>
                  </a:lnTo>
                  <a:lnTo>
                    <a:pt x="0" y="78"/>
                  </a:lnTo>
                  <a:lnTo>
                    <a:pt x="23" y="134"/>
                  </a:lnTo>
                  <a:lnTo>
                    <a:pt x="78" y="160"/>
                  </a:lnTo>
                  <a:lnTo>
                    <a:pt x="132" y="134"/>
                  </a:lnTo>
                  <a:lnTo>
                    <a:pt x="157" y="78"/>
                  </a:lnTo>
                  <a:close/>
                </a:path>
              </a:pathLst>
            </a:custGeom>
            <a:solidFill>
              <a:srgbClr val="0000FF"/>
            </a:solidFill>
            <a:ln w="0">
              <a:solidFill>
                <a:srgbClr val="FBFF10"/>
              </a:solidFill>
              <a:prstDash val="solid"/>
              <a:round/>
              <a:headEnd/>
              <a:tailEnd/>
            </a:ln>
          </p:spPr>
          <p:txBody>
            <a:bodyPr wrap="none" lIns="0" tIns="0" rIns="0" bIns="0">
              <a:spAutoFit/>
            </a:bodyPr>
            <a:lstStyle/>
            <a:p>
              <a:endParaRPr lang="es-ES"/>
            </a:p>
          </p:txBody>
        </p:sp>
        <p:sp>
          <p:nvSpPr>
            <p:cNvPr id="193546" name="Rectangle 10"/>
            <p:cNvSpPr>
              <a:spLocks noChangeArrowheads="1"/>
            </p:cNvSpPr>
            <p:nvPr/>
          </p:nvSpPr>
          <p:spPr bwMode="auto">
            <a:xfrm>
              <a:off x="3634" y="3003"/>
              <a:ext cx="33"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Na</a:t>
              </a:r>
              <a:endParaRPr lang="es-ES_tradnl" sz="2400" b="1">
                <a:latin typeface="Albertus Medium" pitchFamily="34" charset="0"/>
                <a:cs typeface="Arial" charset="0"/>
              </a:endParaRPr>
            </a:p>
          </p:txBody>
        </p:sp>
        <p:sp>
          <p:nvSpPr>
            <p:cNvPr id="193547" name="Rectangle 11"/>
            <p:cNvSpPr>
              <a:spLocks noChangeArrowheads="1"/>
            </p:cNvSpPr>
            <p:nvPr/>
          </p:nvSpPr>
          <p:spPr bwMode="auto">
            <a:xfrm>
              <a:off x="3622" y="2967"/>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48" name="Rectangle 12"/>
            <p:cNvSpPr>
              <a:spLocks noChangeArrowheads="1"/>
            </p:cNvSpPr>
            <p:nvPr/>
          </p:nvSpPr>
          <p:spPr bwMode="auto">
            <a:xfrm>
              <a:off x="3669" y="3008"/>
              <a:ext cx="55"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49" name="Rectangle 13"/>
            <p:cNvSpPr>
              <a:spLocks noChangeArrowheads="1"/>
            </p:cNvSpPr>
            <p:nvPr/>
          </p:nvSpPr>
          <p:spPr bwMode="auto">
            <a:xfrm>
              <a:off x="3571" y="3005"/>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50" name="Rectangle 14"/>
            <p:cNvSpPr>
              <a:spLocks noChangeArrowheads="1"/>
            </p:cNvSpPr>
            <p:nvPr/>
          </p:nvSpPr>
          <p:spPr bwMode="auto">
            <a:xfrm>
              <a:off x="3621" y="3052"/>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51" name="Freeform 15"/>
            <p:cNvSpPr>
              <a:spLocks/>
            </p:cNvSpPr>
            <p:nvPr/>
          </p:nvSpPr>
          <p:spPr bwMode="auto">
            <a:xfrm>
              <a:off x="3930" y="3005"/>
              <a:ext cx="40" cy="40"/>
            </a:xfrm>
            <a:custGeom>
              <a:avLst/>
              <a:gdLst/>
              <a:ahLst/>
              <a:cxnLst>
                <a:cxn ang="0">
                  <a:pos x="159" y="78"/>
                </a:cxn>
                <a:cxn ang="0">
                  <a:pos x="136" y="22"/>
                </a:cxn>
                <a:cxn ang="0">
                  <a:pos x="80" y="0"/>
                </a:cxn>
                <a:cxn ang="0">
                  <a:pos x="24" y="22"/>
                </a:cxn>
                <a:cxn ang="0">
                  <a:pos x="0" y="78"/>
                </a:cxn>
                <a:cxn ang="0">
                  <a:pos x="24" y="134"/>
                </a:cxn>
                <a:cxn ang="0">
                  <a:pos x="80" y="158"/>
                </a:cxn>
                <a:cxn ang="0">
                  <a:pos x="136" y="134"/>
                </a:cxn>
                <a:cxn ang="0">
                  <a:pos x="159" y="78"/>
                </a:cxn>
              </a:cxnLst>
              <a:rect l="0" t="0" r="r" b="b"/>
              <a:pathLst>
                <a:path w="159" h="158">
                  <a:moveTo>
                    <a:pt x="159" y="78"/>
                  </a:moveTo>
                  <a:lnTo>
                    <a:pt x="136" y="22"/>
                  </a:lnTo>
                  <a:lnTo>
                    <a:pt x="80" y="0"/>
                  </a:lnTo>
                  <a:lnTo>
                    <a:pt x="24" y="22"/>
                  </a:lnTo>
                  <a:lnTo>
                    <a:pt x="0" y="78"/>
                  </a:lnTo>
                  <a:lnTo>
                    <a:pt x="24" y="134"/>
                  </a:lnTo>
                  <a:lnTo>
                    <a:pt x="80" y="158"/>
                  </a:lnTo>
                  <a:lnTo>
                    <a:pt x="136" y="134"/>
                  </a:lnTo>
                  <a:lnTo>
                    <a:pt x="159" y="78"/>
                  </a:lnTo>
                  <a:close/>
                </a:path>
              </a:pathLst>
            </a:custGeom>
            <a:solidFill>
              <a:srgbClr val="0000FF"/>
            </a:solidFill>
            <a:ln w="0">
              <a:solidFill>
                <a:srgbClr val="FBFF10"/>
              </a:solidFill>
              <a:prstDash val="solid"/>
              <a:round/>
              <a:headEnd/>
              <a:tailEnd/>
            </a:ln>
          </p:spPr>
          <p:txBody>
            <a:bodyPr wrap="none" lIns="0" tIns="0" rIns="0" bIns="0">
              <a:spAutoFit/>
            </a:bodyPr>
            <a:lstStyle/>
            <a:p>
              <a:endParaRPr lang="es-ES"/>
            </a:p>
          </p:txBody>
        </p:sp>
        <p:sp>
          <p:nvSpPr>
            <p:cNvPr id="193552" name="Rectangle 16"/>
            <p:cNvSpPr>
              <a:spLocks noChangeArrowheads="1"/>
            </p:cNvSpPr>
            <p:nvPr/>
          </p:nvSpPr>
          <p:spPr bwMode="auto">
            <a:xfrm>
              <a:off x="3940" y="3004"/>
              <a:ext cx="3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Na</a:t>
              </a:r>
              <a:endParaRPr lang="es-ES_tradnl" sz="2400" b="1">
                <a:latin typeface="Albertus Medium" pitchFamily="34" charset="0"/>
                <a:cs typeface="Arial" charset="0"/>
              </a:endParaRPr>
            </a:p>
          </p:txBody>
        </p:sp>
        <p:sp>
          <p:nvSpPr>
            <p:cNvPr id="193553" name="Rectangle 17"/>
            <p:cNvSpPr>
              <a:spLocks noChangeArrowheads="1"/>
            </p:cNvSpPr>
            <p:nvPr/>
          </p:nvSpPr>
          <p:spPr bwMode="auto">
            <a:xfrm>
              <a:off x="3928" y="2967"/>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54" name="Rectangle 18"/>
            <p:cNvSpPr>
              <a:spLocks noChangeArrowheads="1"/>
            </p:cNvSpPr>
            <p:nvPr/>
          </p:nvSpPr>
          <p:spPr bwMode="auto">
            <a:xfrm>
              <a:off x="3976" y="3009"/>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55" name="Rectangle 19"/>
            <p:cNvSpPr>
              <a:spLocks noChangeArrowheads="1"/>
            </p:cNvSpPr>
            <p:nvPr/>
          </p:nvSpPr>
          <p:spPr bwMode="auto">
            <a:xfrm>
              <a:off x="3877" y="3006"/>
              <a:ext cx="55"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56" name="Rectangle 20"/>
            <p:cNvSpPr>
              <a:spLocks noChangeArrowheads="1"/>
            </p:cNvSpPr>
            <p:nvPr/>
          </p:nvSpPr>
          <p:spPr bwMode="auto">
            <a:xfrm>
              <a:off x="3927" y="3053"/>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57" name="Freeform 21"/>
            <p:cNvSpPr>
              <a:spLocks/>
            </p:cNvSpPr>
            <p:nvPr/>
          </p:nvSpPr>
          <p:spPr bwMode="auto">
            <a:xfrm>
              <a:off x="4236" y="3006"/>
              <a:ext cx="40" cy="40"/>
            </a:xfrm>
            <a:custGeom>
              <a:avLst/>
              <a:gdLst/>
              <a:ahLst/>
              <a:cxnLst>
                <a:cxn ang="0">
                  <a:pos x="159" y="79"/>
                </a:cxn>
                <a:cxn ang="0">
                  <a:pos x="136" y="23"/>
                </a:cxn>
                <a:cxn ang="0">
                  <a:pos x="80" y="0"/>
                </a:cxn>
                <a:cxn ang="0">
                  <a:pos x="24" y="23"/>
                </a:cxn>
                <a:cxn ang="0">
                  <a:pos x="0" y="79"/>
                </a:cxn>
                <a:cxn ang="0">
                  <a:pos x="24" y="135"/>
                </a:cxn>
                <a:cxn ang="0">
                  <a:pos x="80" y="159"/>
                </a:cxn>
                <a:cxn ang="0">
                  <a:pos x="136" y="135"/>
                </a:cxn>
                <a:cxn ang="0">
                  <a:pos x="159" y="79"/>
                </a:cxn>
              </a:cxnLst>
              <a:rect l="0" t="0" r="r" b="b"/>
              <a:pathLst>
                <a:path w="159" h="159">
                  <a:moveTo>
                    <a:pt x="159" y="79"/>
                  </a:moveTo>
                  <a:lnTo>
                    <a:pt x="136" y="23"/>
                  </a:lnTo>
                  <a:lnTo>
                    <a:pt x="80" y="0"/>
                  </a:lnTo>
                  <a:lnTo>
                    <a:pt x="24" y="23"/>
                  </a:lnTo>
                  <a:lnTo>
                    <a:pt x="0" y="79"/>
                  </a:lnTo>
                  <a:lnTo>
                    <a:pt x="24" y="135"/>
                  </a:lnTo>
                  <a:lnTo>
                    <a:pt x="80" y="159"/>
                  </a:lnTo>
                  <a:lnTo>
                    <a:pt x="136" y="135"/>
                  </a:lnTo>
                  <a:lnTo>
                    <a:pt x="159" y="79"/>
                  </a:lnTo>
                  <a:close/>
                </a:path>
              </a:pathLst>
            </a:custGeom>
            <a:solidFill>
              <a:srgbClr val="0000FF"/>
            </a:solidFill>
            <a:ln w="0">
              <a:solidFill>
                <a:srgbClr val="FBFF10"/>
              </a:solidFill>
              <a:prstDash val="solid"/>
              <a:round/>
              <a:headEnd/>
              <a:tailEnd/>
            </a:ln>
          </p:spPr>
          <p:txBody>
            <a:bodyPr wrap="none" lIns="0" tIns="0" rIns="0" bIns="0">
              <a:spAutoFit/>
            </a:bodyPr>
            <a:lstStyle/>
            <a:p>
              <a:endParaRPr lang="es-ES"/>
            </a:p>
          </p:txBody>
        </p:sp>
        <p:sp>
          <p:nvSpPr>
            <p:cNvPr id="193558" name="Rectangle 22"/>
            <p:cNvSpPr>
              <a:spLocks noChangeArrowheads="1"/>
            </p:cNvSpPr>
            <p:nvPr/>
          </p:nvSpPr>
          <p:spPr bwMode="auto">
            <a:xfrm>
              <a:off x="4245" y="3005"/>
              <a:ext cx="33"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Na</a:t>
              </a:r>
              <a:endParaRPr lang="es-ES_tradnl" sz="2400" b="1">
                <a:latin typeface="Albertus Medium" pitchFamily="34" charset="0"/>
                <a:cs typeface="Arial" charset="0"/>
              </a:endParaRPr>
            </a:p>
          </p:txBody>
        </p:sp>
        <p:sp>
          <p:nvSpPr>
            <p:cNvPr id="193559" name="Rectangle 23"/>
            <p:cNvSpPr>
              <a:spLocks noChangeArrowheads="1"/>
            </p:cNvSpPr>
            <p:nvPr/>
          </p:nvSpPr>
          <p:spPr bwMode="auto">
            <a:xfrm>
              <a:off x="4234" y="2968"/>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60" name="Rectangle 24"/>
            <p:cNvSpPr>
              <a:spLocks noChangeArrowheads="1"/>
            </p:cNvSpPr>
            <p:nvPr/>
          </p:nvSpPr>
          <p:spPr bwMode="auto">
            <a:xfrm>
              <a:off x="4282" y="3010"/>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61" name="Rectangle 25"/>
            <p:cNvSpPr>
              <a:spLocks noChangeArrowheads="1"/>
            </p:cNvSpPr>
            <p:nvPr/>
          </p:nvSpPr>
          <p:spPr bwMode="auto">
            <a:xfrm>
              <a:off x="4183" y="3007"/>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62" name="Rectangle 26"/>
            <p:cNvSpPr>
              <a:spLocks noChangeArrowheads="1"/>
            </p:cNvSpPr>
            <p:nvPr/>
          </p:nvSpPr>
          <p:spPr bwMode="auto">
            <a:xfrm>
              <a:off x="4232" y="3053"/>
              <a:ext cx="55"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63" name="Freeform 27"/>
            <p:cNvSpPr>
              <a:spLocks/>
            </p:cNvSpPr>
            <p:nvPr/>
          </p:nvSpPr>
          <p:spPr bwMode="auto">
            <a:xfrm>
              <a:off x="4543" y="3007"/>
              <a:ext cx="39" cy="40"/>
            </a:xfrm>
            <a:custGeom>
              <a:avLst/>
              <a:gdLst/>
              <a:ahLst/>
              <a:cxnLst>
                <a:cxn ang="0">
                  <a:pos x="157" y="79"/>
                </a:cxn>
                <a:cxn ang="0">
                  <a:pos x="133" y="23"/>
                </a:cxn>
                <a:cxn ang="0">
                  <a:pos x="78" y="0"/>
                </a:cxn>
                <a:cxn ang="0">
                  <a:pos x="23" y="23"/>
                </a:cxn>
                <a:cxn ang="0">
                  <a:pos x="0" y="79"/>
                </a:cxn>
                <a:cxn ang="0">
                  <a:pos x="23" y="135"/>
                </a:cxn>
                <a:cxn ang="0">
                  <a:pos x="78" y="159"/>
                </a:cxn>
                <a:cxn ang="0">
                  <a:pos x="133" y="135"/>
                </a:cxn>
                <a:cxn ang="0">
                  <a:pos x="157" y="79"/>
                </a:cxn>
              </a:cxnLst>
              <a:rect l="0" t="0" r="r" b="b"/>
              <a:pathLst>
                <a:path w="157" h="159">
                  <a:moveTo>
                    <a:pt x="157" y="79"/>
                  </a:moveTo>
                  <a:lnTo>
                    <a:pt x="133" y="23"/>
                  </a:lnTo>
                  <a:lnTo>
                    <a:pt x="78" y="0"/>
                  </a:lnTo>
                  <a:lnTo>
                    <a:pt x="23" y="23"/>
                  </a:lnTo>
                  <a:lnTo>
                    <a:pt x="0" y="79"/>
                  </a:lnTo>
                  <a:lnTo>
                    <a:pt x="23" y="135"/>
                  </a:lnTo>
                  <a:lnTo>
                    <a:pt x="78" y="159"/>
                  </a:lnTo>
                  <a:lnTo>
                    <a:pt x="133" y="135"/>
                  </a:lnTo>
                  <a:lnTo>
                    <a:pt x="157" y="79"/>
                  </a:lnTo>
                  <a:close/>
                </a:path>
              </a:pathLst>
            </a:custGeom>
            <a:solidFill>
              <a:srgbClr val="0000FF"/>
            </a:solidFill>
            <a:ln w="0">
              <a:solidFill>
                <a:srgbClr val="FBFF10"/>
              </a:solidFill>
              <a:prstDash val="solid"/>
              <a:round/>
              <a:headEnd/>
              <a:tailEnd/>
            </a:ln>
          </p:spPr>
          <p:txBody>
            <a:bodyPr wrap="none" lIns="0" tIns="0" rIns="0" bIns="0">
              <a:spAutoFit/>
            </a:bodyPr>
            <a:lstStyle/>
            <a:p>
              <a:endParaRPr lang="es-ES"/>
            </a:p>
          </p:txBody>
        </p:sp>
        <p:sp>
          <p:nvSpPr>
            <p:cNvPr id="193564" name="Rectangle 28"/>
            <p:cNvSpPr>
              <a:spLocks noChangeArrowheads="1"/>
            </p:cNvSpPr>
            <p:nvPr/>
          </p:nvSpPr>
          <p:spPr bwMode="auto">
            <a:xfrm>
              <a:off x="4551" y="3006"/>
              <a:ext cx="33"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Na</a:t>
              </a:r>
              <a:endParaRPr lang="es-ES_tradnl" sz="2400" b="1">
                <a:latin typeface="Albertus Medium" pitchFamily="34" charset="0"/>
                <a:cs typeface="Arial" charset="0"/>
              </a:endParaRPr>
            </a:p>
          </p:txBody>
        </p:sp>
        <p:sp>
          <p:nvSpPr>
            <p:cNvPr id="193565" name="Rectangle 29"/>
            <p:cNvSpPr>
              <a:spLocks noChangeArrowheads="1"/>
            </p:cNvSpPr>
            <p:nvPr/>
          </p:nvSpPr>
          <p:spPr bwMode="auto">
            <a:xfrm>
              <a:off x="4539" y="2969"/>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66" name="Rectangle 30"/>
            <p:cNvSpPr>
              <a:spLocks noChangeArrowheads="1"/>
            </p:cNvSpPr>
            <p:nvPr/>
          </p:nvSpPr>
          <p:spPr bwMode="auto">
            <a:xfrm>
              <a:off x="4588" y="3010"/>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67" name="Rectangle 31"/>
            <p:cNvSpPr>
              <a:spLocks noChangeArrowheads="1"/>
            </p:cNvSpPr>
            <p:nvPr/>
          </p:nvSpPr>
          <p:spPr bwMode="auto">
            <a:xfrm>
              <a:off x="4489" y="3008"/>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68" name="Rectangle 32"/>
            <p:cNvSpPr>
              <a:spLocks noChangeArrowheads="1"/>
            </p:cNvSpPr>
            <p:nvPr/>
          </p:nvSpPr>
          <p:spPr bwMode="auto">
            <a:xfrm>
              <a:off x="4539" y="3054"/>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69" name="Freeform 33"/>
            <p:cNvSpPr>
              <a:spLocks/>
            </p:cNvSpPr>
            <p:nvPr/>
          </p:nvSpPr>
          <p:spPr bwMode="auto">
            <a:xfrm>
              <a:off x="4849" y="3007"/>
              <a:ext cx="39" cy="40"/>
            </a:xfrm>
            <a:custGeom>
              <a:avLst/>
              <a:gdLst/>
              <a:ahLst/>
              <a:cxnLst>
                <a:cxn ang="0">
                  <a:pos x="157" y="79"/>
                </a:cxn>
                <a:cxn ang="0">
                  <a:pos x="133" y="23"/>
                </a:cxn>
                <a:cxn ang="0">
                  <a:pos x="78" y="0"/>
                </a:cxn>
                <a:cxn ang="0">
                  <a:pos x="23" y="23"/>
                </a:cxn>
                <a:cxn ang="0">
                  <a:pos x="0" y="79"/>
                </a:cxn>
                <a:cxn ang="0">
                  <a:pos x="23" y="135"/>
                </a:cxn>
                <a:cxn ang="0">
                  <a:pos x="78" y="159"/>
                </a:cxn>
                <a:cxn ang="0">
                  <a:pos x="133" y="135"/>
                </a:cxn>
                <a:cxn ang="0">
                  <a:pos x="157" y="79"/>
                </a:cxn>
              </a:cxnLst>
              <a:rect l="0" t="0" r="r" b="b"/>
              <a:pathLst>
                <a:path w="157" h="159">
                  <a:moveTo>
                    <a:pt x="157" y="79"/>
                  </a:moveTo>
                  <a:lnTo>
                    <a:pt x="133" y="23"/>
                  </a:lnTo>
                  <a:lnTo>
                    <a:pt x="78" y="0"/>
                  </a:lnTo>
                  <a:lnTo>
                    <a:pt x="23" y="23"/>
                  </a:lnTo>
                  <a:lnTo>
                    <a:pt x="0" y="79"/>
                  </a:lnTo>
                  <a:lnTo>
                    <a:pt x="23" y="135"/>
                  </a:lnTo>
                  <a:lnTo>
                    <a:pt x="78" y="159"/>
                  </a:lnTo>
                  <a:lnTo>
                    <a:pt x="133" y="135"/>
                  </a:lnTo>
                  <a:lnTo>
                    <a:pt x="157" y="79"/>
                  </a:lnTo>
                  <a:close/>
                </a:path>
              </a:pathLst>
            </a:custGeom>
            <a:solidFill>
              <a:srgbClr val="0000FF"/>
            </a:solidFill>
            <a:ln w="0">
              <a:solidFill>
                <a:srgbClr val="FBFF10"/>
              </a:solidFill>
              <a:prstDash val="solid"/>
              <a:round/>
              <a:headEnd/>
              <a:tailEnd/>
            </a:ln>
          </p:spPr>
          <p:txBody>
            <a:bodyPr wrap="none" lIns="0" tIns="0" rIns="0" bIns="0">
              <a:spAutoFit/>
            </a:bodyPr>
            <a:lstStyle/>
            <a:p>
              <a:endParaRPr lang="es-ES"/>
            </a:p>
          </p:txBody>
        </p:sp>
        <p:sp>
          <p:nvSpPr>
            <p:cNvPr id="193570" name="Rectangle 34"/>
            <p:cNvSpPr>
              <a:spLocks noChangeArrowheads="1"/>
            </p:cNvSpPr>
            <p:nvPr/>
          </p:nvSpPr>
          <p:spPr bwMode="auto">
            <a:xfrm>
              <a:off x="4857" y="3006"/>
              <a:ext cx="3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Na</a:t>
              </a:r>
              <a:endParaRPr lang="es-ES_tradnl" sz="2400" b="1">
                <a:latin typeface="Albertus Medium" pitchFamily="34" charset="0"/>
                <a:cs typeface="Arial" charset="0"/>
              </a:endParaRPr>
            </a:p>
          </p:txBody>
        </p:sp>
        <p:sp>
          <p:nvSpPr>
            <p:cNvPr id="193571" name="Rectangle 35"/>
            <p:cNvSpPr>
              <a:spLocks noChangeArrowheads="1"/>
            </p:cNvSpPr>
            <p:nvPr/>
          </p:nvSpPr>
          <p:spPr bwMode="auto">
            <a:xfrm>
              <a:off x="4845" y="2970"/>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72" name="Rectangle 36"/>
            <p:cNvSpPr>
              <a:spLocks noChangeArrowheads="1"/>
            </p:cNvSpPr>
            <p:nvPr/>
          </p:nvSpPr>
          <p:spPr bwMode="auto">
            <a:xfrm>
              <a:off x="4893" y="3011"/>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73" name="Rectangle 37"/>
            <p:cNvSpPr>
              <a:spLocks noChangeArrowheads="1"/>
            </p:cNvSpPr>
            <p:nvPr/>
          </p:nvSpPr>
          <p:spPr bwMode="auto">
            <a:xfrm>
              <a:off x="4795" y="3009"/>
              <a:ext cx="55"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74" name="Rectangle 38"/>
            <p:cNvSpPr>
              <a:spLocks noChangeArrowheads="1"/>
            </p:cNvSpPr>
            <p:nvPr/>
          </p:nvSpPr>
          <p:spPr bwMode="auto">
            <a:xfrm>
              <a:off x="4844" y="3055"/>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75" name="Rectangle 39"/>
            <p:cNvSpPr>
              <a:spLocks noChangeArrowheads="1"/>
            </p:cNvSpPr>
            <p:nvPr/>
          </p:nvSpPr>
          <p:spPr bwMode="auto">
            <a:xfrm>
              <a:off x="3459" y="2845"/>
              <a:ext cx="1600" cy="52"/>
            </a:xfrm>
            <a:prstGeom prst="rect">
              <a:avLst/>
            </a:prstGeom>
            <a:solidFill>
              <a:srgbClr val="CB9632"/>
            </a:solidFill>
            <a:ln w="0">
              <a:solidFill>
                <a:srgbClr val="CB9632"/>
              </a:solidFill>
              <a:miter lim="800000"/>
              <a:headEnd/>
              <a:tailEnd/>
            </a:ln>
          </p:spPr>
          <p:txBody>
            <a:bodyPr wrap="none" lIns="0" tIns="0" rIns="0" bIns="0">
              <a:spAutoFit/>
            </a:bodyPr>
            <a:lstStyle/>
            <a:p>
              <a:endParaRPr lang="es-ES"/>
            </a:p>
          </p:txBody>
        </p:sp>
        <p:sp>
          <p:nvSpPr>
            <p:cNvPr id="193576" name="Rectangle 40"/>
            <p:cNvSpPr>
              <a:spLocks noChangeArrowheads="1"/>
            </p:cNvSpPr>
            <p:nvPr/>
          </p:nvSpPr>
          <p:spPr bwMode="auto">
            <a:xfrm>
              <a:off x="3460" y="2897"/>
              <a:ext cx="1600" cy="51"/>
            </a:xfrm>
            <a:prstGeom prst="rect">
              <a:avLst/>
            </a:prstGeom>
            <a:solidFill>
              <a:srgbClr val="808000"/>
            </a:solidFill>
            <a:ln w="0">
              <a:solidFill>
                <a:srgbClr val="AAA003"/>
              </a:solidFill>
              <a:miter lim="800000"/>
              <a:headEnd/>
              <a:tailEnd/>
            </a:ln>
          </p:spPr>
          <p:txBody>
            <a:bodyPr wrap="none" lIns="0" tIns="0" rIns="0" bIns="0">
              <a:spAutoFit/>
            </a:bodyPr>
            <a:lstStyle/>
            <a:p>
              <a:endParaRPr lang="es-ES"/>
            </a:p>
          </p:txBody>
        </p:sp>
        <p:sp>
          <p:nvSpPr>
            <p:cNvPr id="193577" name="Rectangle 41"/>
            <p:cNvSpPr>
              <a:spLocks noChangeArrowheads="1"/>
            </p:cNvSpPr>
            <p:nvPr/>
          </p:nvSpPr>
          <p:spPr bwMode="auto">
            <a:xfrm>
              <a:off x="3461" y="2949"/>
              <a:ext cx="1600" cy="51"/>
            </a:xfrm>
            <a:prstGeom prst="rect">
              <a:avLst/>
            </a:prstGeom>
            <a:solidFill>
              <a:srgbClr val="CB9632"/>
            </a:solidFill>
            <a:ln w="0">
              <a:solidFill>
                <a:srgbClr val="CB9632"/>
              </a:solidFill>
              <a:miter lim="800000"/>
              <a:headEnd/>
              <a:tailEnd/>
            </a:ln>
          </p:spPr>
          <p:txBody>
            <a:bodyPr wrap="none" lIns="0" tIns="0" rIns="0" bIns="0">
              <a:spAutoFit/>
            </a:bodyPr>
            <a:lstStyle/>
            <a:p>
              <a:endParaRPr lang="es-ES"/>
            </a:p>
          </p:txBody>
        </p:sp>
        <p:sp>
          <p:nvSpPr>
            <p:cNvPr id="193578" name="Freeform 42"/>
            <p:cNvSpPr>
              <a:spLocks/>
            </p:cNvSpPr>
            <p:nvPr/>
          </p:nvSpPr>
          <p:spPr bwMode="auto">
            <a:xfrm>
              <a:off x="3459" y="2663"/>
              <a:ext cx="1600" cy="182"/>
            </a:xfrm>
            <a:custGeom>
              <a:avLst/>
              <a:gdLst/>
              <a:ahLst/>
              <a:cxnLst>
                <a:cxn ang="0">
                  <a:pos x="0" y="730"/>
                </a:cxn>
                <a:cxn ang="0">
                  <a:pos x="452" y="459"/>
                </a:cxn>
                <a:cxn ang="0">
                  <a:pos x="1384" y="256"/>
                </a:cxn>
                <a:cxn ang="0">
                  <a:pos x="2468" y="0"/>
                </a:cxn>
                <a:cxn ang="0">
                  <a:pos x="3804" y="51"/>
                </a:cxn>
                <a:cxn ang="0">
                  <a:pos x="5367" y="138"/>
                </a:cxn>
                <a:cxn ang="0">
                  <a:pos x="6399" y="730"/>
                </a:cxn>
                <a:cxn ang="0">
                  <a:pos x="6373" y="730"/>
                </a:cxn>
                <a:cxn ang="0">
                  <a:pos x="0" y="730"/>
                </a:cxn>
              </a:cxnLst>
              <a:rect l="0" t="0" r="r" b="b"/>
              <a:pathLst>
                <a:path w="6399" h="730">
                  <a:moveTo>
                    <a:pt x="0" y="730"/>
                  </a:moveTo>
                  <a:lnTo>
                    <a:pt x="452" y="459"/>
                  </a:lnTo>
                  <a:lnTo>
                    <a:pt x="1384" y="256"/>
                  </a:lnTo>
                  <a:lnTo>
                    <a:pt x="2468" y="0"/>
                  </a:lnTo>
                  <a:lnTo>
                    <a:pt x="3804" y="51"/>
                  </a:lnTo>
                  <a:lnTo>
                    <a:pt x="5367" y="138"/>
                  </a:lnTo>
                  <a:lnTo>
                    <a:pt x="6399" y="730"/>
                  </a:lnTo>
                  <a:lnTo>
                    <a:pt x="6373" y="730"/>
                  </a:lnTo>
                  <a:lnTo>
                    <a:pt x="0" y="730"/>
                  </a:lnTo>
                  <a:close/>
                </a:path>
              </a:pathLst>
            </a:custGeom>
            <a:solidFill>
              <a:srgbClr val="EAAB5F"/>
            </a:solidFill>
            <a:ln w="0">
              <a:solidFill>
                <a:srgbClr val="808000"/>
              </a:solidFill>
              <a:prstDash val="solid"/>
              <a:round/>
              <a:headEnd/>
              <a:tailEnd/>
            </a:ln>
          </p:spPr>
          <p:txBody>
            <a:bodyPr wrap="none" lIns="0" tIns="0" rIns="0" bIns="0">
              <a:spAutoFit/>
            </a:bodyPr>
            <a:lstStyle/>
            <a:p>
              <a:endParaRPr lang="es-ES"/>
            </a:p>
          </p:txBody>
        </p:sp>
        <p:sp>
          <p:nvSpPr>
            <p:cNvPr id="193579" name="Rectangle 43"/>
            <p:cNvSpPr>
              <a:spLocks noChangeArrowheads="1"/>
            </p:cNvSpPr>
            <p:nvPr/>
          </p:nvSpPr>
          <p:spPr bwMode="auto">
            <a:xfrm>
              <a:off x="4086" y="2604"/>
              <a:ext cx="0" cy="0"/>
            </a:xfrm>
            <a:prstGeom prst="rect">
              <a:avLst/>
            </a:prstGeom>
            <a:blipFill dpi="0" rotWithShape="0">
              <a:blip r:embed="rId6" cstate="print"/>
              <a:srcRect/>
              <a:tile tx="0" ty="0" sx="100000" sy="100000" flip="none" algn="tl"/>
            </a:blipFill>
            <a:ln w="0">
              <a:solidFill>
                <a:srgbClr val="000000"/>
              </a:solidFill>
              <a:miter lim="800000"/>
              <a:headEnd/>
              <a:tailEnd/>
            </a:ln>
          </p:spPr>
          <p:txBody>
            <a:bodyPr wrap="none" lIns="0" tIns="0" rIns="0" bIns="0">
              <a:spAutoFit/>
            </a:bodyPr>
            <a:lstStyle/>
            <a:p>
              <a:endParaRPr lang="es-ES"/>
            </a:p>
          </p:txBody>
        </p:sp>
        <p:sp>
          <p:nvSpPr>
            <p:cNvPr id="193580" name="Rectangle 44"/>
            <p:cNvSpPr>
              <a:spLocks noChangeArrowheads="1"/>
            </p:cNvSpPr>
            <p:nvPr/>
          </p:nvSpPr>
          <p:spPr bwMode="auto">
            <a:xfrm>
              <a:off x="4086" y="2604"/>
              <a:ext cx="0" cy="0"/>
            </a:xfrm>
            <a:prstGeom prst="rect">
              <a:avLst/>
            </a:prstGeom>
            <a:blipFill dpi="0" rotWithShape="0">
              <a:blip r:embed="rId6" cstate="print"/>
              <a:srcRect/>
              <a:tile tx="0" ty="0" sx="100000" sy="100000" flip="none" algn="tl"/>
            </a:blipFill>
            <a:ln w="0">
              <a:solidFill>
                <a:srgbClr val="000000"/>
              </a:solidFill>
              <a:miter lim="800000"/>
              <a:headEnd/>
              <a:tailEnd/>
            </a:ln>
          </p:spPr>
          <p:txBody>
            <a:bodyPr wrap="none" lIns="0" tIns="0" rIns="0" bIns="0">
              <a:spAutoFit/>
            </a:bodyPr>
            <a:lstStyle/>
            <a:p>
              <a:endParaRPr lang="es-ES"/>
            </a:p>
          </p:txBody>
        </p:sp>
        <p:sp>
          <p:nvSpPr>
            <p:cNvPr id="193581" name="Rectangle 45"/>
            <p:cNvSpPr>
              <a:spLocks noChangeArrowheads="1"/>
            </p:cNvSpPr>
            <p:nvPr/>
          </p:nvSpPr>
          <p:spPr bwMode="auto">
            <a:xfrm>
              <a:off x="4086" y="2604"/>
              <a:ext cx="0" cy="0"/>
            </a:xfrm>
            <a:prstGeom prst="rect">
              <a:avLst/>
            </a:prstGeom>
            <a:blipFill dpi="0" rotWithShape="0">
              <a:blip r:embed="rId6" cstate="print"/>
              <a:srcRect/>
              <a:tile tx="0" ty="0" sx="100000" sy="100000" flip="none" algn="tl"/>
            </a:blipFill>
            <a:ln w="0">
              <a:solidFill>
                <a:srgbClr val="000000"/>
              </a:solidFill>
              <a:miter lim="800000"/>
              <a:headEnd/>
              <a:tailEnd/>
            </a:ln>
          </p:spPr>
          <p:txBody>
            <a:bodyPr wrap="none" lIns="0" tIns="0" rIns="0" bIns="0">
              <a:spAutoFit/>
            </a:bodyPr>
            <a:lstStyle/>
            <a:p>
              <a:endParaRPr lang="es-ES"/>
            </a:p>
          </p:txBody>
        </p:sp>
        <p:sp>
          <p:nvSpPr>
            <p:cNvPr id="193582" name="Rectangle 46"/>
            <p:cNvSpPr>
              <a:spLocks noChangeArrowheads="1"/>
            </p:cNvSpPr>
            <p:nvPr/>
          </p:nvSpPr>
          <p:spPr bwMode="auto">
            <a:xfrm>
              <a:off x="3456" y="2516"/>
              <a:ext cx="1601" cy="52"/>
            </a:xfrm>
            <a:prstGeom prst="rect">
              <a:avLst/>
            </a:prstGeom>
            <a:solidFill>
              <a:srgbClr val="CB9632"/>
            </a:solidFill>
            <a:ln w="0">
              <a:solidFill>
                <a:srgbClr val="CB9632"/>
              </a:solidFill>
              <a:miter lim="800000"/>
              <a:headEnd/>
              <a:tailEnd/>
            </a:ln>
          </p:spPr>
          <p:txBody>
            <a:bodyPr wrap="none" lIns="0" tIns="0" rIns="0" bIns="0">
              <a:spAutoFit/>
            </a:bodyPr>
            <a:lstStyle/>
            <a:p>
              <a:endParaRPr lang="es-ES"/>
            </a:p>
          </p:txBody>
        </p:sp>
        <p:sp>
          <p:nvSpPr>
            <p:cNvPr id="193583" name="Rectangle 47"/>
            <p:cNvSpPr>
              <a:spLocks noChangeArrowheads="1"/>
            </p:cNvSpPr>
            <p:nvPr/>
          </p:nvSpPr>
          <p:spPr bwMode="auto">
            <a:xfrm>
              <a:off x="3457" y="2568"/>
              <a:ext cx="1601" cy="51"/>
            </a:xfrm>
            <a:prstGeom prst="rect">
              <a:avLst/>
            </a:prstGeom>
            <a:solidFill>
              <a:srgbClr val="808000"/>
            </a:solidFill>
            <a:ln w="0">
              <a:solidFill>
                <a:srgbClr val="AAA003"/>
              </a:solidFill>
              <a:miter lim="800000"/>
              <a:headEnd/>
              <a:tailEnd/>
            </a:ln>
          </p:spPr>
          <p:txBody>
            <a:bodyPr wrap="none" lIns="0" tIns="0" rIns="0" bIns="0">
              <a:spAutoFit/>
            </a:bodyPr>
            <a:lstStyle/>
            <a:p>
              <a:endParaRPr lang="es-ES"/>
            </a:p>
          </p:txBody>
        </p:sp>
        <p:sp>
          <p:nvSpPr>
            <p:cNvPr id="193584" name="Rectangle 48"/>
            <p:cNvSpPr>
              <a:spLocks noChangeArrowheads="1"/>
            </p:cNvSpPr>
            <p:nvPr/>
          </p:nvSpPr>
          <p:spPr bwMode="auto">
            <a:xfrm>
              <a:off x="3458" y="2620"/>
              <a:ext cx="1601" cy="51"/>
            </a:xfrm>
            <a:prstGeom prst="rect">
              <a:avLst/>
            </a:prstGeom>
            <a:solidFill>
              <a:srgbClr val="CB9632"/>
            </a:solidFill>
            <a:ln w="0">
              <a:solidFill>
                <a:srgbClr val="CB9632"/>
              </a:solidFill>
              <a:miter lim="800000"/>
              <a:headEnd/>
              <a:tailEnd/>
            </a:ln>
          </p:spPr>
          <p:txBody>
            <a:bodyPr wrap="none" lIns="0" tIns="0" rIns="0" bIns="0">
              <a:spAutoFit/>
            </a:bodyPr>
            <a:lstStyle/>
            <a:p>
              <a:endParaRPr lang="es-ES"/>
            </a:p>
          </p:txBody>
        </p:sp>
        <p:sp>
          <p:nvSpPr>
            <p:cNvPr id="193585" name="Freeform 49"/>
            <p:cNvSpPr>
              <a:spLocks/>
            </p:cNvSpPr>
            <p:nvPr/>
          </p:nvSpPr>
          <p:spPr bwMode="auto">
            <a:xfrm>
              <a:off x="3456" y="2334"/>
              <a:ext cx="1600" cy="182"/>
            </a:xfrm>
            <a:custGeom>
              <a:avLst/>
              <a:gdLst/>
              <a:ahLst/>
              <a:cxnLst>
                <a:cxn ang="0">
                  <a:pos x="0" y="730"/>
                </a:cxn>
                <a:cxn ang="0">
                  <a:pos x="454" y="459"/>
                </a:cxn>
                <a:cxn ang="0">
                  <a:pos x="1386" y="255"/>
                </a:cxn>
                <a:cxn ang="0">
                  <a:pos x="2470" y="0"/>
                </a:cxn>
                <a:cxn ang="0">
                  <a:pos x="3805" y="51"/>
                </a:cxn>
                <a:cxn ang="0">
                  <a:pos x="5368" y="136"/>
                </a:cxn>
                <a:cxn ang="0">
                  <a:pos x="6400" y="730"/>
                </a:cxn>
                <a:cxn ang="0">
                  <a:pos x="6375" y="730"/>
                </a:cxn>
                <a:cxn ang="0">
                  <a:pos x="0" y="730"/>
                </a:cxn>
              </a:cxnLst>
              <a:rect l="0" t="0" r="r" b="b"/>
              <a:pathLst>
                <a:path w="6400" h="730">
                  <a:moveTo>
                    <a:pt x="0" y="730"/>
                  </a:moveTo>
                  <a:lnTo>
                    <a:pt x="454" y="459"/>
                  </a:lnTo>
                  <a:lnTo>
                    <a:pt x="1386" y="255"/>
                  </a:lnTo>
                  <a:lnTo>
                    <a:pt x="2470" y="0"/>
                  </a:lnTo>
                  <a:lnTo>
                    <a:pt x="3805" y="51"/>
                  </a:lnTo>
                  <a:lnTo>
                    <a:pt x="5368" y="136"/>
                  </a:lnTo>
                  <a:lnTo>
                    <a:pt x="6400" y="730"/>
                  </a:lnTo>
                  <a:lnTo>
                    <a:pt x="6375" y="730"/>
                  </a:lnTo>
                  <a:lnTo>
                    <a:pt x="0" y="730"/>
                  </a:lnTo>
                  <a:close/>
                </a:path>
              </a:pathLst>
            </a:custGeom>
            <a:solidFill>
              <a:srgbClr val="EAAB5F"/>
            </a:solidFill>
            <a:ln w="0">
              <a:solidFill>
                <a:srgbClr val="808000"/>
              </a:solidFill>
              <a:prstDash val="solid"/>
              <a:round/>
              <a:headEnd/>
              <a:tailEnd/>
            </a:ln>
          </p:spPr>
          <p:txBody>
            <a:bodyPr wrap="none" lIns="0" tIns="0" rIns="0" bIns="0">
              <a:spAutoFit/>
            </a:bodyPr>
            <a:lstStyle/>
            <a:p>
              <a:endParaRPr lang="es-ES"/>
            </a:p>
          </p:txBody>
        </p:sp>
        <p:sp>
          <p:nvSpPr>
            <p:cNvPr id="193586" name="Freeform 50"/>
            <p:cNvSpPr>
              <a:spLocks/>
            </p:cNvSpPr>
            <p:nvPr/>
          </p:nvSpPr>
          <p:spPr bwMode="auto">
            <a:xfrm>
              <a:off x="3669" y="2714"/>
              <a:ext cx="61" cy="56"/>
            </a:xfrm>
            <a:custGeom>
              <a:avLst/>
              <a:gdLst/>
              <a:ahLst/>
              <a:cxnLst>
                <a:cxn ang="0">
                  <a:pos x="244" y="113"/>
                </a:cxn>
                <a:cxn ang="0">
                  <a:pos x="208" y="33"/>
                </a:cxn>
                <a:cxn ang="0">
                  <a:pos x="122" y="0"/>
                </a:cxn>
                <a:cxn ang="0">
                  <a:pos x="36" y="33"/>
                </a:cxn>
                <a:cxn ang="0">
                  <a:pos x="0" y="113"/>
                </a:cxn>
                <a:cxn ang="0">
                  <a:pos x="36" y="192"/>
                </a:cxn>
                <a:cxn ang="0">
                  <a:pos x="122" y="226"/>
                </a:cxn>
                <a:cxn ang="0">
                  <a:pos x="208" y="192"/>
                </a:cxn>
                <a:cxn ang="0">
                  <a:pos x="244" y="113"/>
                </a:cxn>
              </a:cxnLst>
              <a:rect l="0" t="0" r="r" b="b"/>
              <a:pathLst>
                <a:path w="244" h="226">
                  <a:moveTo>
                    <a:pt x="244" y="113"/>
                  </a:moveTo>
                  <a:lnTo>
                    <a:pt x="208" y="33"/>
                  </a:lnTo>
                  <a:lnTo>
                    <a:pt x="122" y="0"/>
                  </a:lnTo>
                  <a:lnTo>
                    <a:pt x="36" y="33"/>
                  </a:lnTo>
                  <a:lnTo>
                    <a:pt x="0" y="113"/>
                  </a:lnTo>
                  <a:lnTo>
                    <a:pt x="36" y="192"/>
                  </a:lnTo>
                  <a:lnTo>
                    <a:pt x="122" y="226"/>
                  </a:lnTo>
                  <a:lnTo>
                    <a:pt x="208" y="192"/>
                  </a:lnTo>
                  <a:lnTo>
                    <a:pt x="244" y="113"/>
                  </a:lnTo>
                  <a:close/>
                </a:path>
              </a:pathLst>
            </a:custGeom>
            <a:solidFill>
              <a:srgbClr val="FF0000"/>
            </a:solidFill>
            <a:ln w="0">
              <a:solidFill>
                <a:srgbClr val="FBFF10"/>
              </a:solidFill>
              <a:prstDash val="solid"/>
              <a:round/>
              <a:headEnd/>
              <a:tailEnd/>
            </a:ln>
          </p:spPr>
          <p:txBody>
            <a:bodyPr wrap="none" lIns="0" tIns="0" rIns="0" bIns="0">
              <a:spAutoFit/>
            </a:bodyPr>
            <a:lstStyle/>
            <a:p>
              <a:endParaRPr lang="es-ES"/>
            </a:p>
          </p:txBody>
        </p:sp>
        <p:sp>
          <p:nvSpPr>
            <p:cNvPr id="193587" name="Rectangle 51"/>
            <p:cNvSpPr>
              <a:spLocks noChangeArrowheads="1"/>
            </p:cNvSpPr>
            <p:nvPr/>
          </p:nvSpPr>
          <p:spPr bwMode="auto">
            <a:xfrm>
              <a:off x="3681" y="2723"/>
              <a:ext cx="33"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Ca</a:t>
              </a:r>
              <a:endParaRPr lang="es-ES_tradnl" sz="2400" b="1">
                <a:latin typeface="Albertus Medium" pitchFamily="34" charset="0"/>
                <a:cs typeface="Arial" charset="0"/>
              </a:endParaRPr>
            </a:p>
          </p:txBody>
        </p:sp>
        <p:sp>
          <p:nvSpPr>
            <p:cNvPr id="193588" name="Rectangle 52"/>
            <p:cNvSpPr>
              <a:spLocks noChangeArrowheads="1"/>
            </p:cNvSpPr>
            <p:nvPr/>
          </p:nvSpPr>
          <p:spPr bwMode="auto">
            <a:xfrm>
              <a:off x="3677" y="2664"/>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89" name="Rectangle 53"/>
            <p:cNvSpPr>
              <a:spLocks noChangeArrowheads="1"/>
            </p:cNvSpPr>
            <p:nvPr/>
          </p:nvSpPr>
          <p:spPr bwMode="auto">
            <a:xfrm>
              <a:off x="3748" y="2701"/>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90" name="Rectangle 54"/>
            <p:cNvSpPr>
              <a:spLocks noChangeArrowheads="1"/>
            </p:cNvSpPr>
            <p:nvPr/>
          </p:nvSpPr>
          <p:spPr bwMode="auto">
            <a:xfrm>
              <a:off x="3604" y="2703"/>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91" name="Rectangle 55"/>
            <p:cNvSpPr>
              <a:spLocks noChangeArrowheads="1"/>
            </p:cNvSpPr>
            <p:nvPr/>
          </p:nvSpPr>
          <p:spPr bwMode="auto">
            <a:xfrm>
              <a:off x="3742" y="2752"/>
              <a:ext cx="55"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92" name="Rectangle 56"/>
            <p:cNvSpPr>
              <a:spLocks noChangeArrowheads="1"/>
            </p:cNvSpPr>
            <p:nvPr/>
          </p:nvSpPr>
          <p:spPr bwMode="auto">
            <a:xfrm>
              <a:off x="3602" y="2752"/>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93" name="Rectangle 57"/>
            <p:cNvSpPr>
              <a:spLocks noChangeArrowheads="1"/>
            </p:cNvSpPr>
            <p:nvPr/>
          </p:nvSpPr>
          <p:spPr bwMode="auto">
            <a:xfrm>
              <a:off x="3672" y="2793"/>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94" name="Freeform 58"/>
            <p:cNvSpPr>
              <a:spLocks/>
            </p:cNvSpPr>
            <p:nvPr/>
          </p:nvSpPr>
          <p:spPr bwMode="auto">
            <a:xfrm>
              <a:off x="3992" y="2715"/>
              <a:ext cx="61" cy="57"/>
            </a:xfrm>
            <a:custGeom>
              <a:avLst/>
              <a:gdLst/>
              <a:ahLst/>
              <a:cxnLst>
                <a:cxn ang="0">
                  <a:pos x="243" y="112"/>
                </a:cxn>
                <a:cxn ang="0">
                  <a:pos x="206" y="33"/>
                </a:cxn>
                <a:cxn ang="0">
                  <a:pos x="121" y="0"/>
                </a:cxn>
                <a:cxn ang="0">
                  <a:pos x="34" y="33"/>
                </a:cxn>
                <a:cxn ang="0">
                  <a:pos x="0" y="112"/>
                </a:cxn>
                <a:cxn ang="0">
                  <a:pos x="34" y="192"/>
                </a:cxn>
                <a:cxn ang="0">
                  <a:pos x="121" y="226"/>
                </a:cxn>
                <a:cxn ang="0">
                  <a:pos x="206" y="192"/>
                </a:cxn>
                <a:cxn ang="0">
                  <a:pos x="243" y="112"/>
                </a:cxn>
              </a:cxnLst>
              <a:rect l="0" t="0" r="r" b="b"/>
              <a:pathLst>
                <a:path w="243" h="226">
                  <a:moveTo>
                    <a:pt x="243" y="112"/>
                  </a:moveTo>
                  <a:lnTo>
                    <a:pt x="206" y="33"/>
                  </a:lnTo>
                  <a:lnTo>
                    <a:pt x="121" y="0"/>
                  </a:lnTo>
                  <a:lnTo>
                    <a:pt x="34" y="33"/>
                  </a:lnTo>
                  <a:lnTo>
                    <a:pt x="0" y="112"/>
                  </a:lnTo>
                  <a:lnTo>
                    <a:pt x="34" y="192"/>
                  </a:lnTo>
                  <a:lnTo>
                    <a:pt x="121" y="226"/>
                  </a:lnTo>
                  <a:lnTo>
                    <a:pt x="206" y="192"/>
                  </a:lnTo>
                  <a:lnTo>
                    <a:pt x="243" y="112"/>
                  </a:lnTo>
                  <a:close/>
                </a:path>
              </a:pathLst>
            </a:custGeom>
            <a:solidFill>
              <a:srgbClr val="FF0000"/>
            </a:solidFill>
            <a:ln w="0">
              <a:solidFill>
                <a:srgbClr val="FBFF10"/>
              </a:solidFill>
              <a:prstDash val="solid"/>
              <a:round/>
              <a:headEnd/>
              <a:tailEnd/>
            </a:ln>
          </p:spPr>
          <p:txBody>
            <a:bodyPr wrap="none" lIns="0" tIns="0" rIns="0" bIns="0">
              <a:spAutoFit/>
            </a:bodyPr>
            <a:lstStyle/>
            <a:p>
              <a:endParaRPr lang="es-ES"/>
            </a:p>
          </p:txBody>
        </p:sp>
        <p:sp>
          <p:nvSpPr>
            <p:cNvPr id="193595" name="Rectangle 59"/>
            <p:cNvSpPr>
              <a:spLocks noChangeArrowheads="1"/>
            </p:cNvSpPr>
            <p:nvPr/>
          </p:nvSpPr>
          <p:spPr bwMode="auto">
            <a:xfrm>
              <a:off x="4004" y="2725"/>
              <a:ext cx="33"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Ca</a:t>
              </a:r>
              <a:endParaRPr lang="es-ES_tradnl" sz="2400" b="1">
                <a:latin typeface="Albertus Medium" pitchFamily="34" charset="0"/>
                <a:cs typeface="Arial" charset="0"/>
              </a:endParaRPr>
            </a:p>
          </p:txBody>
        </p:sp>
        <p:sp>
          <p:nvSpPr>
            <p:cNvPr id="193596" name="Rectangle 60"/>
            <p:cNvSpPr>
              <a:spLocks noChangeArrowheads="1"/>
            </p:cNvSpPr>
            <p:nvPr/>
          </p:nvSpPr>
          <p:spPr bwMode="auto">
            <a:xfrm>
              <a:off x="4000" y="2665"/>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97" name="Rectangle 61"/>
            <p:cNvSpPr>
              <a:spLocks noChangeArrowheads="1"/>
            </p:cNvSpPr>
            <p:nvPr/>
          </p:nvSpPr>
          <p:spPr bwMode="auto">
            <a:xfrm>
              <a:off x="4070" y="2702"/>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98" name="Rectangle 62"/>
            <p:cNvSpPr>
              <a:spLocks noChangeArrowheads="1"/>
            </p:cNvSpPr>
            <p:nvPr/>
          </p:nvSpPr>
          <p:spPr bwMode="auto">
            <a:xfrm>
              <a:off x="3927" y="2704"/>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599" name="Rectangle 63"/>
            <p:cNvSpPr>
              <a:spLocks noChangeArrowheads="1"/>
            </p:cNvSpPr>
            <p:nvPr/>
          </p:nvSpPr>
          <p:spPr bwMode="auto">
            <a:xfrm>
              <a:off x="4067" y="2753"/>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00" name="Rectangle 64"/>
            <p:cNvSpPr>
              <a:spLocks noChangeArrowheads="1"/>
            </p:cNvSpPr>
            <p:nvPr/>
          </p:nvSpPr>
          <p:spPr bwMode="auto">
            <a:xfrm>
              <a:off x="3926" y="2752"/>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01" name="Rectangle 65"/>
            <p:cNvSpPr>
              <a:spLocks noChangeArrowheads="1"/>
            </p:cNvSpPr>
            <p:nvPr/>
          </p:nvSpPr>
          <p:spPr bwMode="auto">
            <a:xfrm>
              <a:off x="3995" y="2795"/>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02" name="Freeform 66"/>
            <p:cNvSpPr>
              <a:spLocks/>
            </p:cNvSpPr>
            <p:nvPr/>
          </p:nvSpPr>
          <p:spPr bwMode="auto">
            <a:xfrm>
              <a:off x="4315" y="2715"/>
              <a:ext cx="61" cy="57"/>
            </a:xfrm>
            <a:custGeom>
              <a:avLst/>
              <a:gdLst/>
              <a:ahLst/>
              <a:cxnLst>
                <a:cxn ang="0">
                  <a:pos x="244" y="113"/>
                </a:cxn>
                <a:cxn ang="0">
                  <a:pos x="207" y="33"/>
                </a:cxn>
                <a:cxn ang="0">
                  <a:pos x="121" y="0"/>
                </a:cxn>
                <a:cxn ang="0">
                  <a:pos x="34" y="33"/>
                </a:cxn>
                <a:cxn ang="0">
                  <a:pos x="0" y="113"/>
                </a:cxn>
                <a:cxn ang="0">
                  <a:pos x="34" y="193"/>
                </a:cxn>
                <a:cxn ang="0">
                  <a:pos x="121" y="227"/>
                </a:cxn>
                <a:cxn ang="0">
                  <a:pos x="207" y="193"/>
                </a:cxn>
                <a:cxn ang="0">
                  <a:pos x="244" y="113"/>
                </a:cxn>
              </a:cxnLst>
              <a:rect l="0" t="0" r="r" b="b"/>
              <a:pathLst>
                <a:path w="244" h="227">
                  <a:moveTo>
                    <a:pt x="244" y="113"/>
                  </a:moveTo>
                  <a:lnTo>
                    <a:pt x="207" y="33"/>
                  </a:lnTo>
                  <a:lnTo>
                    <a:pt x="121" y="0"/>
                  </a:lnTo>
                  <a:lnTo>
                    <a:pt x="34" y="33"/>
                  </a:lnTo>
                  <a:lnTo>
                    <a:pt x="0" y="113"/>
                  </a:lnTo>
                  <a:lnTo>
                    <a:pt x="34" y="193"/>
                  </a:lnTo>
                  <a:lnTo>
                    <a:pt x="121" y="227"/>
                  </a:lnTo>
                  <a:lnTo>
                    <a:pt x="207" y="193"/>
                  </a:lnTo>
                  <a:lnTo>
                    <a:pt x="244" y="113"/>
                  </a:lnTo>
                  <a:close/>
                </a:path>
              </a:pathLst>
            </a:custGeom>
            <a:solidFill>
              <a:srgbClr val="FF0000"/>
            </a:solidFill>
            <a:ln w="0">
              <a:solidFill>
                <a:srgbClr val="FBFF10"/>
              </a:solidFill>
              <a:prstDash val="solid"/>
              <a:round/>
              <a:headEnd/>
              <a:tailEnd/>
            </a:ln>
          </p:spPr>
          <p:txBody>
            <a:bodyPr wrap="none" lIns="0" tIns="0" rIns="0" bIns="0">
              <a:spAutoFit/>
            </a:bodyPr>
            <a:lstStyle/>
            <a:p>
              <a:endParaRPr lang="es-ES"/>
            </a:p>
          </p:txBody>
        </p:sp>
        <p:sp>
          <p:nvSpPr>
            <p:cNvPr id="193603" name="Rectangle 67"/>
            <p:cNvSpPr>
              <a:spLocks noChangeArrowheads="1"/>
            </p:cNvSpPr>
            <p:nvPr/>
          </p:nvSpPr>
          <p:spPr bwMode="auto">
            <a:xfrm>
              <a:off x="4326" y="2726"/>
              <a:ext cx="3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Ca</a:t>
              </a:r>
              <a:endParaRPr lang="es-ES_tradnl" sz="2400" b="1">
                <a:latin typeface="Albertus Medium" pitchFamily="34" charset="0"/>
                <a:cs typeface="Arial" charset="0"/>
              </a:endParaRPr>
            </a:p>
          </p:txBody>
        </p:sp>
        <p:sp>
          <p:nvSpPr>
            <p:cNvPr id="193604" name="Rectangle 68"/>
            <p:cNvSpPr>
              <a:spLocks noChangeArrowheads="1"/>
            </p:cNvSpPr>
            <p:nvPr/>
          </p:nvSpPr>
          <p:spPr bwMode="auto">
            <a:xfrm>
              <a:off x="4323" y="2666"/>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05" name="Rectangle 69"/>
            <p:cNvSpPr>
              <a:spLocks noChangeArrowheads="1"/>
            </p:cNvSpPr>
            <p:nvPr/>
          </p:nvSpPr>
          <p:spPr bwMode="auto">
            <a:xfrm>
              <a:off x="4393" y="2703"/>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06" name="Rectangle 70"/>
            <p:cNvSpPr>
              <a:spLocks noChangeArrowheads="1"/>
            </p:cNvSpPr>
            <p:nvPr/>
          </p:nvSpPr>
          <p:spPr bwMode="auto">
            <a:xfrm>
              <a:off x="4250" y="2705"/>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07" name="Rectangle 71"/>
            <p:cNvSpPr>
              <a:spLocks noChangeArrowheads="1"/>
            </p:cNvSpPr>
            <p:nvPr/>
          </p:nvSpPr>
          <p:spPr bwMode="auto">
            <a:xfrm>
              <a:off x="4390" y="2754"/>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08" name="Rectangle 72"/>
            <p:cNvSpPr>
              <a:spLocks noChangeArrowheads="1"/>
            </p:cNvSpPr>
            <p:nvPr/>
          </p:nvSpPr>
          <p:spPr bwMode="auto">
            <a:xfrm>
              <a:off x="4249" y="2753"/>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09" name="Rectangle 73"/>
            <p:cNvSpPr>
              <a:spLocks noChangeArrowheads="1"/>
            </p:cNvSpPr>
            <p:nvPr/>
          </p:nvSpPr>
          <p:spPr bwMode="auto">
            <a:xfrm>
              <a:off x="4318" y="2796"/>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10" name="Freeform 74"/>
            <p:cNvSpPr>
              <a:spLocks/>
            </p:cNvSpPr>
            <p:nvPr/>
          </p:nvSpPr>
          <p:spPr bwMode="auto">
            <a:xfrm>
              <a:off x="4638" y="2716"/>
              <a:ext cx="61" cy="57"/>
            </a:xfrm>
            <a:custGeom>
              <a:avLst/>
              <a:gdLst/>
              <a:ahLst/>
              <a:cxnLst>
                <a:cxn ang="0">
                  <a:pos x="244" y="113"/>
                </a:cxn>
                <a:cxn ang="0">
                  <a:pos x="208" y="33"/>
                </a:cxn>
                <a:cxn ang="0">
                  <a:pos x="123" y="0"/>
                </a:cxn>
                <a:cxn ang="0">
                  <a:pos x="36" y="33"/>
                </a:cxn>
                <a:cxn ang="0">
                  <a:pos x="0" y="113"/>
                </a:cxn>
                <a:cxn ang="0">
                  <a:pos x="36" y="193"/>
                </a:cxn>
                <a:cxn ang="0">
                  <a:pos x="123" y="227"/>
                </a:cxn>
                <a:cxn ang="0">
                  <a:pos x="208" y="193"/>
                </a:cxn>
                <a:cxn ang="0">
                  <a:pos x="244" y="113"/>
                </a:cxn>
              </a:cxnLst>
              <a:rect l="0" t="0" r="r" b="b"/>
              <a:pathLst>
                <a:path w="244" h="227">
                  <a:moveTo>
                    <a:pt x="244" y="113"/>
                  </a:moveTo>
                  <a:lnTo>
                    <a:pt x="208" y="33"/>
                  </a:lnTo>
                  <a:lnTo>
                    <a:pt x="123" y="0"/>
                  </a:lnTo>
                  <a:lnTo>
                    <a:pt x="36" y="33"/>
                  </a:lnTo>
                  <a:lnTo>
                    <a:pt x="0" y="113"/>
                  </a:lnTo>
                  <a:lnTo>
                    <a:pt x="36" y="193"/>
                  </a:lnTo>
                  <a:lnTo>
                    <a:pt x="123" y="227"/>
                  </a:lnTo>
                  <a:lnTo>
                    <a:pt x="208" y="193"/>
                  </a:lnTo>
                  <a:lnTo>
                    <a:pt x="244" y="113"/>
                  </a:lnTo>
                  <a:close/>
                </a:path>
              </a:pathLst>
            </a:custGeom>
            <a:solidFill>
              <a:srgbClr val="FF0000"/>
            </a:solidFill>
            <a:ln w="0">
              <a:solidFill>
                <a:srgbClr val="FBFF10"/>
              </a:solidFill>
              <a:prstDash val="solid"/>
              <a:round/>
              <a:headEnd/>
              <a:tailEnd/>
            </a:ln>
          </p:spPr>
          <p:txBody>
            <a:bodyPr wrap="none" lIns="0" tIns="0" rIns="0" bIns="0">
              <a:spAutoFit/>
            </a:bodyPr>
            <a:lstStyle/>
            <a:p>
              <a:endParaRPr lang="es-ES"/>
            </a:p>
          </p:txBody>
        </p:sp>
        <p:sp>
          <p:nvSpPr>
            <p:cNvPr id="193611" name="Rectangle 75"/>
            <p:cNvSpPr>
              <a:spLocks noChangeArrowheads="1"/>
            </p:cNvSpPr>
            <p:nvPr/>
          </p:nvSpPr>
          <p:spPr bwMode="auto">
            <a:xfrm>
              <a:off x="4649" y="2726"/>
              <a:ext cx="3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Ca</a:t>
              </a:r>
              <a:endParaRPr lang="es-ES_tradnl" sz="2400" b="1">
                <a:latin typeface="Albertus Medium" pitchFamily="34" charset="0"/>
                <a:cs typeface="Arial" charset="0"/>
              </a:endParaRPr>
            </a:p>
          </p:txBody>
        </p:sp>
        <p:sp>
          <p:nvSpPr>
            <p:cNvPr id="193612" name="Rectangle 76"/>
            <p:cNvSpPr>
              <a:spLocks noChangeArrowheads="1"/>
            </p:cNvSpPr>
            <p:nvPr/>
          </p:nvSpPr>
          <p:spPr bwMode="auto">
            <a:xfrm>
              <a:off x="4646" y="2667"/>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13" name="Rectangle 77"/>
            <p:cNvSpPr>
              <a:spLocks noChangeArrowheads="1"/>
            </p:cNvSpPr>
            <p:nvPr/>
          </p:nvSpPr>
          <p:spPr bwMode="auto">
            <a:xfrm>
              <a:off x="4716" y="2704"/>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14" name="Rectangle 78"/>
            <p:cNvSpPr>
              <a:spLocks noChangeArrowheads="1"/>
            </p:cNvSpPr>
            <p:nvPr/>
          </p:nvSpPr>
          <p:spPr bwMode="auto">
            <a:xfrm>
              <a:off x="4572" y="2706"/>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15" name="Rectangle 79"/>
            <p:cNvSpPr>
              <a:spLocks noChangeArrowheads="1"/>
            </p:cNvSpPr>
            <p:nvPr/>
          </p:nvSpPr>
          <p:spPr bwMode="auto">
            <a:xfrm>
              <a:off x="4711" y="2755"/>
              <a:ext cx="55"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16" name="Rectangle 80"/>
            <p:cNvSpPr>
              <a:spLocks noChangeArrowheads="1"/>
            </p:cNvSpPr>
            <p:nvPr/>
          </p:nvSpPr>
          <p:spPr bwMode="auto">
            <a:xfrm>
              <a:off x="4571" y="2754"/>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sp>
          <p:nvSpPr>
            <p:cNvPr id="193617" name="Rectangle 81"/>
            <p:cNvSpPr>
              <a:spLocks noChangeArrowheads="1"/>
            </p:cNvSpPr>
            <p:nvPr/>
          </p:nvSpPr>
          <p:spPr bwMode="auto">
            <a:xfrm>
              <a:off x="4641" y="2796"/>
              <a:ext cx="54" cy="29"/>
            </a:xfrm>
            <a:prstGeom prst="rect">
              <a:avLst/>
            </a:prstGeom>
            <a:noFill/>
            <a:ln w="9525">
              <a:noFill/>
              <a:miter lim="800000"/>
              <a:headEnd/>
              <a:tailEnd/>
            </a:ln>
          </p:spPr>
          <p:txBody>
            <a:bodyPr wrap="none" lIns="0" tIns="0" rIns="0" bIns="0">
              <a:spAutoFit/>
            </a:bodyPr>
            <a:lstStyle/>
            <a:p>
              <a:pPr eaLnBrk="0" hangingPunct="0"/>
              <a:r>
                <a:rPr lang="es-ES_tradnl" sz="300">
                  <a:solidFill>
                    <a:srgbClr val="FFFFFF"/>
                  </a:solidFill>
                  <a:latin typeface="Arial" charset="0"/>
                  <a:cs typeface="Arial" charset="0"/>
                </a:rPr>
                <a:t>H2O</a:t>
              </a:r>
              <a:endParaRPr lang="es-ES_tradnl" sz="2400" b="1">
                <a:latin typeface="Albertus Medium" pitchFamily="34" charset="0"/>
                <a:cs typeface="Arial" charset="0"/>
              </a:endParaRPr>
            </a:p>
          </p:txBody>
        </p:sp>
      </p:grpSp>
      <p:sp>
        <p:nvSpPr>
          <p:cNvPr id="193618" name="Rectangle 82"/>
          <p:cNvSpPr>
            <a:spLocks noChangeArrowheads="1"/>
          </p:cNvSpPr>
          <p:nvPr/>
        </p:nvSpPr>
        <p:spPr bwMode="auto">
          <a:xfrm>
            <a:off x="755650" y="5143512"/>
            <a:ext cx="1633537" cy="549275"/>
          </a:xfrm>
          <a:prstGeom prst="rect">
            <a:avLst/>
          </a:prstGeom>
          <a:noFill/>
          <a:ln w="9525">
            <a:noFill/>
            <a:miter lim="800000"/>
            <a:headEnd/>
            <a:tailEnd/>
          </a:ln>
        </p:spPr>
        <p:txBody>
          <a:bodyPr wrap="none" lIns="0" tIns="0" rIns="0" bIns="0">
            <a:spAutoFit/>
          </a:bodyPr>
          <a:lstStyle/>
          <a:p>
            <a:pPr algn="ctr" eaLnBrk="0" hangingPunct="0"/>
            <a:r>
              <a:rPr lang="es-ES_tradnl" sz="1800" b="1" dirty="0" err="1">
                <a:solidFill>
                  <a:srgbClr val="3E5C42"/>
                </a:solidFill>
                <a:latin typeface="Verdana" pitchFamily="34" charset="0"/>
                <a:cs typeface="Arial" charset="0"/>
              </a:rPr>
              <a:t>Smectites</a:t>
            </a:r>
            <a:r>
              <a:rPr lang="es-ES_tradnl" sz="1800" b="1" dirty="0">
                <a:solidFill>
                  <a:srgbClr val="3E5C42"/>
                </a:solidFill>
                <a:latin typeface="Verdana" pitchFamily="34" charset="0"/>
                <a:cs typeface="Arial" charset="0"/>
              </a:rPr>
              <a:t> </a:t>
            </a:r>
            <a:br>
              <a:rPr lang="es-ES_tradnl" sz="1800" b="1" dirty="0">
                <a:solidFill>
                  <a:srgbClr val="3E5C42"/>
                </a:solidFill>
                <a:latin typeface="Verdana" pitchFamily="34" charset="0"/>
                <a:cs typeface="Arial" charset="0"/>
              </a:rPr>
            </a:br>
            <a:r>
              <a:rPr lang="es-ES_tradnl" sz="1800" b="1" dirty="0">
                <a:solidFill>
                  <a:srgbClr val="3E5C42"/>
                </a:solidFill>
                <a:latin typeface="Verdana" pitchFamily="34" charset="0"/>
                <a:cs typeface="Arial" charset="0"/>
              </a:rPr>
              <a:t>(Bentonites)</a:t>
            </a:r>
          </a:p>
        </p:txBody>
      </p:sp>
      <p:grpSp>
        <p:nvGrpSpPr>
          <p:cNvPr id="3" name="Group 83"/>
          <p:cNvGrpSpPr>
            <a:grpSpLocks/>
          </p:cNvGrpSpPr>
          <p:nvPr/>
        </p:nvGrpSpPr>
        <p:grpSpPr bwMode="auto">
          <a:xfrm>
            <a:off x="6445250" y="3186115"/>
            <a:ext cx="2317750" cy="1708150"/>
            <a:chOff x="943" y="1078"/>
            <a:chExt cx="3207" cy="2362"/>
          </a:xfrm>
        </p:grpSpPr>
        <p:grpSp>
          <p:nvGrpSpPr>
            <p:cNvPr id="4" name="Group 84"/>
            <p:cNvGrpSpPr>
              <a:grpSpLocks/>
            </p:cNvGrpSpPr>
            <p:nvPr/>
          </p:nvGrpSpPr>
          <p:grpSpPr bwMode="auto">
            <a:xfrm>
              <a:off x="949" y="2637"/>
              <a:ext cx="2130" cy="802"/>
              <a:chOff x="943" y="1600"/>
              <a:chExt cx="2130" cy="802"/>
            </a:xfrm>
          </p:grpSpPr>
          <p:sp>
            <p:nvSpPr>
              <p:cNvPr id="193621" name="Freeform 85"/>
              <p:cNvSpPr>
                <a:spLocks/>
              </p:cNvSpPr>
              <p:nvPr/>
            </p:nvSpPr>
            <p:spPr bwMode="auto">
              <a:xfrm>
                <a:off x="943" y="1600"/>
                <a:ext cx="2129" cy="275"/>
              </a:xfrm>
              <a:custGeom>
                <a:avLst/>
                <a:gdLst/>
                <a:ahLst/>
                <a:cxnLst>
                  <a:cxn ang="0">
                    <a:pos x="0" y="275"/>
                  </a:cxn>
                  <a:cxn ang="0">
                    <a:pos x="538" y="274"/>
                  </a:cxn>
                  <a:cxn ang="0">
                    <a:pos x="2129" y="6"/>
                  </a:cxn>
                  <a:cxn ang="0">
                    <a:pos x="1610" y="0"/>
                  </a:cxn>
                  <a:cxn ang="0">
                    <a:pos x="1613" y="0"/>
                  </a:cxn>
                  <a:cxn ang="0">
                    <a:pos x="0" y="275"/>
                  </a:cxn>
                </a:cxnLst>
                <a:rect l="0" t="0" r="r" b="b"/>
                <a:pathLst>
                  <a:path w="2129" h="275">
                    <a:moveTo>
                      <a:pt x="0" y="275"/>
                    </a:moveTo>
                    <a:lnTo>
                      <a:pt x="538" y="274"/>
                    </a:lnTo>
                    <a:lnTo>
                      <a:pt x="2129" y="6"/>
                    </a:lnTo>
                    <a:lnTo>
                      <a:pt x="1610" y="0"/>
                    </a:lnTo>
                    <a:lnTo>
                      <a:pt x="1613" y="0"/>
                    </a:lnTo>
                    <a:lnTo>
                      <a:pt x="0" y="275"/>
                    </a:lnTo>
                    <a:close/>
                  </a:path>
                </a:pathLst>
              </a:custGeom>
              <a:solidFill>
                <a:srgbClr val="FFC06A"/>
              </a:solidFill>
              <a:ln w="0">
                <a:solidFill>
                  <a:srgbClr val="808000"/>
                </a:solidFill>
                <a:prstDash val="solid"/>
                <a:round/>
                <a:headEnd/>
                <a:tailEnd/>
              </a:ln>
            </p:spPr>
            <p:txBody>
              <a:bodyPr/>
              <a:lstStyle/>
              <a:p>
                <a:endParaRPr lang="es-ES"/>
              </a:p>
            </p:txBody>
          </p:sp>
          <p:grpSp>
            <p:nvGrpSpPr>
              <p:cNvPr id="5" name="Group 86"/>
              <p:cNvGrpSpPr>
                <a:grpSpLocks/>
              </p:cNvGrpSpPr>
              <p:nvPr/>
            </p:nvGrpSpPr>
            <p:grpSpPr bwMode="auto">
              <a:xfrm>
                <a:off x="946" y="1875"/>
                <a:ext cx="537" cy="523"/>
                <a:chOff x="1481" y="1347"/>
                <a:chExt cx="537" cy="523"/>
              </a:xfrm>
            </p:grpSpPr>
            <p:sp>
              <p:nvSpPr>
                <p:cNvPr id="193623" name="Rectangle 87"/>
                <p:cNvSpPr>
                  <a:spLocks noChangeArrowheads="1"/>
                </p:cNvSpPr>
                <p:nvPr/>
              </p:nvSpPr>
              <p:spPr bwMode="auto">
                <a:xfrm>
                  <a:off x="1481" y="1347"/>
                  <a:ext cx="537" cy="523"/>
                </a:xfrm>
                <a:prstGeom prst="rect">
                  <a:avLst/>
                </a:prstGeom>
                <a:solidFill>
                  <a:srgbClr val="FFC06A"/>
                </a:solidFill>
                <a:ln w="0">
                  <a:solidFill>
                    <a:srgbClr val="808000"/>
                  </a:solidFill>
                  <a:miter lim="800000"/>
                  <a:headEnd/>
                  <a:tailEnd/>
                </a:ln>
              </p:spPr>
              <p:txBody>
                <a:bodyPr/>
                <a:lstStyle/>
                <a:p>
                  <a:endParaRPr lang="es-ES"/>
                </a:p>
              </p:txBody>
            </p:sp>
            <p:sp>
              <p:nvSpPr>
                <p:cNvPr id="193624" name="Rectangle 88"/>
                <p:cNvSpPr>
                  <a:spLocks noChangeArrowheads="1"/>
                </p:cNvSpPr>
                <p:nvPr/>
              </p:nvSpPr>
              <p:spPr bwMode="auto">
                <a:xfrm>
                  <a:off x="1481" y="1516"/>
                  <a:ext cx="537" cy="184"/>
                </a:xfrm>
                <a:prstGeom prst="rect">
                  <a:avLst/>
                </a:prstGeom>
                <a:solidFill>
                  <a:srgbClr val="808000"/>
                </a:solidFill>
                <a:ln w="0">
                  <a:solidFill>
                    <a:srgbClr val="004000"/>
                  </a:solidFill>
                  <a:miter lim="800000"/>
                  <a:headEnd/>
                  <a:tailEnd/>
                </a:ln>
              </p:spPr>
              <p:txBody>
                <a:bodyPr/>
                <a:lstStyle/>
                <a:p>
                  <a:endParaRPr lang="es-ES"/>
                </a:p>
              </p:txBody>
            </p:sp>
          </p:grpSp>
          <p:sp>
            <p:nvSpPr>
              <p:cNvPr id="193625" name="Freeform 89"/>
              <p:cNvSpPr>
                <a:spLocks/>
              </p:cNvSpPr>
              <p:nvPr/>
            </p:nvSpPr>
            <p:spPr bwMode="auto">
              <a:xfrm>
                <a:off x="1480" y="1606"/>
                <a:ext cx="1593" cy="796"/>
              </a:xfrm>
              <a:custGeom>
                <a:avLst/>
                <a:gdLst/>
                <a:ahLst/>
                <a:cxnLst>
                  <a:cxn ang="0">
                    <a:pos x="0" y="543"/>
                  </a:cxn>
                  <a:cxn ang="0">
                    <a:pos x="3219" y="0"/>
                  </a:cxn>
                  <a:cxn ang="0">
                    <a:pos x="3219" y="1062"/>
                  </a:cxn>
                  <a:cxn ang="0">
                    <a:pos x="6" y="1621"/>
                  </a:cxn>
                  <a:cxn ang="0">
                    <a:pos x="0" y="1621"/>
                  </a:cxn>
                  <a:cxn ang="0">
                    <a:pos x="0" y="1621"/>
                  </a:cxn>
                  <a:cxn ang="0">
                    <a:pos x="0" y="543"/>
                  </a:cxn>
                </a:cxnLst>
                <a:rect l="0" t="0" r="r" b="b"/>
                <a:pathLst>
                  <a:path w="3219" h="1621">
                    <a:moveTo>
                      <a:pt x="0" y="543"/>
                    </a:moveTo>
                    <a:lnTo>
                      <a:pt x="3219" y="0"/>
                    </a:lnTo>
                    <a:lnTo>
                      <a:pt x="3219" y="1062"/>
                    </a:lnTo>
                    <a:lnTo>
                      <a:pt x="6" y="1621"/>
                    </a:lnTo>
                    <a:lnTo>
                      <a:pt x="0" y="1621"/>
                    </a:lnTo>
                    <a:lnTo>
                      <a:pt x="0" y="1621"/>
                    </a:lnTo>
                    <a:lnTo>
                      <a:pt x="0" y="543"/>
                    </a:lnTo>
                    <a:close/>
                  </a:path>
                </a:pathLst>
              </a:custGeom>
              <a:solidFill>
                <a:srgbClr val="EAAB5F"/>
              </a:solidFill>
              <a:ln w="0" cap="flat" cmpd="sng">
                <a:solidFill>
                  <a:srgbClr val="808000"/>
                </a:solidFill>
                <a:prstDash val="solid"/>
                <a:round/>
                <a:headEnd type="none" w="med" len="med"/>
                <a:tailEnd type="none" w="med" len="med"/>
              </a:ln>
              <a:effectLst/>
            </p:spPr>
            <p:txBody>
              <a:bodyPr/>
              <a:lstStyle/>
              <a:p>
                <a:endParaRPr lang="es-ES"/>
              </a:p>
            </p:txBody>
          </p:sp>
          <p:sp>
            <p:nvSpPr>
              <p:cNvPr id="193626" name="Freeform 90"/>
              <p:cNvSpPr>
                <a:spLocks/>
              </p:cNvSpPr>
              <p:nvPr/>
            </p:nvSpPr>
            <p:spPr bwMode="auto">
              <a:xfrm>
                <a:off x="1481" y="1772"/>
                <a:ext cx="1592" cy="456"/>
              </a:xfrm>
              <a:custGeom>
                <a:avLst/>
                <a:gdLst/>
                <a:ahLst/>
                <a:cxnLst>
                  <a:cxn ang="0">
                    <a:pos x="0" y="547"/>
                  </a:cxn>
                  <a:cxn ang="0">
                    <a:pos x="3224" y="0"/>
                  </a:cxn>
                  <a:cxn ang="0">
                    <a:pos x="3224" y="374"/>
                  </a:cxn>
                  <a:cxn ang="0">
                    <a:pos x="0" y="921"/>
                  </a:cxn>
                  <a:cxn ang="0">
                    <a:pos x="0" y="547"/>
                  </a:cxn>
                </a:cxnLst>
                <a:rect l="0" t="0" r="r" b="b"/>
                <a:pathLst>
                  <a:path w="3224" h="921">
                    <a:moveTo>
                      <a:pt x="0" y="547"/>
                    </a:moveTo>
                    <a:lnTo>
                      <a:pt x="3224" y="0"/>
                    </a:lnTo>
                    <a:lnTo>
                      <a:pt x="3224" y="374"/>
                    </a:lnTo>
                    <a:lnTo>
                      <a:pt x="0" y="921"/>
                    </a:lnTo>
                    <a:lnTo>
                      <a:pt x="0" y="547"/>
                    </a:lnTo>
                    <a:close/>
                  </a:path>
                </a:pathLst>
              </a:custGeom>
              <a:solidFill>
                <a:srgbClr val="808000"/>
              </a:solidFill>
              <a:ln w="0">
                <a:solidFill>
                  <a:srgbClr val="004000"/>
                </a:solidFill>
                <a:prstDash val="solid"/>
                <a:round/>
                <a:headEnd/>
                <a:tailEnd/>
              </a:ln>
            </p:spPr>
            <p:txBody>
              <a:bodyPr/>
              <a:lstStyle/>
              <a:p>
                <a:endParaRPr lang="es-ES"/>
              </a:p>
            </p:txBody>
          </p:sp>
        </p:grpSp>
        <p:grpSp>
          <p:nvGrpSpPr>
            <p:cNvPr id="6" name="Group 91"/>
            <p:cNvGrpSpPr>
              <a:grpSpLocks/>
            </p:cNvGrpSpPr>
            <p:nvPr/>
          </p:nvGrpSpPr>
          <p:grpSpPr bwMode="auto">
            <a:xfrm>
              <a:off x="1484" y="2115"/>
              <a:ext cx="2130" cy="802"/>
              <a:chOff x="1478" y="1072"/>
              <a:chExt cx="2130" cy="802"/>
            </a:xfrm>
          </p:grpSpPr>
          <p:sp>
            <p:nvSpPr>
              <p:cNvPr id="193628" name="Freeform 92"/>
              <p:cNvSpPr>
                <a:spLocks/>
              </p:cNvSpPr>
              <p:nvPr/>
            </p:nvSpPr>
            <p:spPr bwMode="auto">
              <a:xfrm>
                <a:off x="1478" y="1072"/>
                <a:ext cx="2129" cy="275"/>
              </a:xfrm>
              <a:custGeom>
                <a:avLst/>
                <a:gdLst/>
                <a:ahLst/>
                <a:cxnLst>
                  <a:cxn ang="0">
                    <a:pos x="0" y="275"/>
                  </a:cxn>
                  <a:cxn ang="0">
                    <a:pos x="538" y="274"/>
                  </a:cxn>
                  <a:cxn ang="0">
                    <a:pos x="2129" y="6"/>
                  </a:cxn>
                  <a:cxn ang="0">
                    <a:pos x="1610" y="0"/>
                  </a:cxn>
                  <a:cxn ang="0">
                    <a:pos x="1613" y="0"/>
                  </a:cxn>
                  <a:cxn ang="0">
                    <a:pos x="0" y="275"/>
                  </a:cxn>
                </a:cxnLst>
                <a:rect l="0" t="0" r="r" b="b"/>
                <a:pathLst>
                  <a:path w="2129" h="275">
                    <a:moveTo>
                      <a:pt x="0" y="275"/>
                    </a:moveTo>
                    <a:lnTo>
                      <a:pt x="538" y="274"/>
                    </a:lnTo>
                    <a:lnTo>
                      <a:pt x="2129" y="6"/>
                    </a:lnTo>
                    <a:lnTo>
                      <a:pt x="1610" y="0"/>
                    </a:lnTo>
                    <a:lnTo>
                      <a:pt x="1613" y="0"/>
                    </a:lnTo>
                    <a:lnTo>
                      <a:pt x="0" y="275"/>
                    </a:lnTo>
                    <a:close/>
                  </a:path>
                </a:pathLst>
              </a:custGeom>
              <a:solidFill>
                <a:srgbClr val="FFC06A"/>
              </a:solidFill>
              <a:ln w="0">
                <a:solidFill>
                  <a:srgbClr val="808000"/>
                </a:solidFill>
                <a:prstDash val="solid"/>
                <a:round/>
                <a:headEnd/>
                <a:tailEnd/>
              </a:ln>
            </p:spPr>
            <p:txBody>
              <a:bodyPr/>
              <a:lstStyle/>
              <a:p>
                <a:endParaRPr lang="es-ES"/>
              </a:p>
            </p:txBody>
          </p:sp>
          <p:grpSp>
            <p:nvGrpSpPr>
              <p:cNvPr id="7" name="Group 93"/>
              <p:cNvGrpSpPr>
                <a:grpSpLocks/>
              </p:cNvGrpSpPr>
              <p:nvPr/>
            </p:nvGrpSpPr>
            <p:grpSpPr bwMode="auto">
              <a:xfrm>
                <a:off x="1481" y="1347"/>
                <a:ext cx="537" cy="523"/>
                <a:chOff x="1481" y="1347"/>
                <a:chExt cx="537" cy="523"/>
              </a:xfrm>
            </p:grpSpPr>
            <p:sp>
              <p:nvSpPr>
                <p:cNvPr id="193630" name="Rectangle 94"/>
                <p:cNvSpPr>
                  <a:spLocks noChangeArrowheads="1"/>
                </p:cNvSpPr>
                <p:nvPr/>
              </p:nvSpPr>
              <p:spPr bwMode="auto">
                <a:xfrm>
                  <a:off x="1481" y="1347"/>
                  <a:ext cx="537" cy="523"/>
                </a:xfrm>
                <a:prstGeom prst="rect">
                  <a:avLst/>
                </a:prstGeom>
                <a:solidFill>
                  <a:srgbClr val="FFC06A"/>
                </a:solidFill>
                <a:ln w="0">
                  <a:solidFill>
                    <a:srgbClr val="808000"/>
                  </a:solidFill>
                  <a:miter lim="800000"/>
                  <a:headEnd/>
                  <a:tailEnd/>
                </a:ln>
              </p:spPr>
              <p:txBody>
                <a:bodyPr/>
                <a:lstStyle/>
                <a:p>
                  <a:endParaRPr lang="es-ES"/>
                </a:p>
              </p:txBody>
            </p:sp>
            <p:sp>
              <p:nvSpPr>
                <p:cNvPr id="193631" name="Rectangle 95"/>
                <p:cNvSpPr>
                  <a:spLocks noChangeArrowheads="1"/>
                </p:cNvSpPr>
                <p:nvPr/>
              </p:nvSpPr>
              <p:spPr bwMode="auto">
                <a:xfrm>
                  <a:off x="1481" y="1516"/>
                  <a:ext cx="537" cy="184"/>
                </a:xfrm>
                <a:prstGeom prst="rect">
                  <a:avLst/>
                </a:prstGeom>
                <a:solidFill>
                  <a:srgbClr val="808000"/>
                </a:solidFill>
                <a:ln w="0">
                  <a:solidFill>
                    <a:srgbClr val="004000"/>
                  </a:solidFill>
                  <a:miter lim="800000"/>
                  <a:headEnd/>
                  <a:tailEnd/>
                </a:ln>
              </p:spPr>
              <p:txBody>
                <a:bodyPr/>
                <a:lstStyle/>
                <a:p>
                  <a:endParaRPr lang="es-ES"/>
                </a:p>
              </p:txBody>
            </p:sp>
          </p:grpSp>
          <p:grpSp>
            <p:nvGrpSpPr>
              <p:cNvPr id="8" name="Group 96"/>
              <p:cNvGrpSpPr>
                <a:grpSpLocks/>
              </p:cNvGrpSpPr>
              <p:nvPr/>
            </p:nvGrpSpPr>
            <p:grpSpPr bwMode="auto">
              <a:xfrm>
                <a:off x="2015" y="1078"/>
                <a:ext cx="1593" cy="796"/>
                <a:chOff x="2015" y="1078"/>
                <a:chExt cx="1593" cy="796"/>
              </a:xfrm>
            </p:grpSpPr>
            <p:sp>
              <p:nvSpPr>
                <p:cNvPr id="193633" name="Freeform 97"/>
                <p:cNvSpPr>
                  <a:spLocks/>
                </p:cNvSpPr>
                <p:nvPr/>
              </p:nvSpPr>
              <p:spPr bwMode="auto">
                <a:xfrm>
                  <a:off x="2015" y="1078"/>
                  <a:ext cx="1593" cy="796"/>
                </a:xfrm>
                <a:custGeom>
                  <a:avLst/>
                  <a:gdLst/>
                  <a:ahLst/>
                  <a:cxnLst>
                    <a:cxn ang="0">
                      <a:pos x="0" y="543"/>
                    </a:cxn>
                    <a:cxn ang="0">
                      <a:pos x="3219" y="0"/>
                    </a:cxn>
                    <a:cxn ang="0">
                      <a:pos x="3219" y="1062"/>
                    </a:cxn>
                    <a:cxn ang="0">
                      <a:pos x="6" y="1621"/>
                    </a:cxn>
                    <a:cxn ang="0">
                      <a:pos x="0" y="1621"/>
                    </a:cxn>
                    <a:cxn ang="0">
                      <a:pos x="0" y="1621"/>
                    </a:cxn>
                    <a:cxn ang="0">
                      <a:pos x="0" y="543"/>
                    </a:cxn>
                  </a:cxnLst>
                  <a:rect l="0" t="0" r="r" b="b"/>
                  <a:pathLst>
                    <a:path w="3219" h="1621">
                      <a:moveTo>
                        <a:pt x="0" y="543"/>
                      </a:moveTo>
                      <a:lnTo>
                        <a:pt x="3219" y="0"/>
                      </a:lnTo>
                      <a:lnTo>
                        <a:pt x="3219" y="1062"/>
                      </a:lnTo>
                      <a:lnTo>
                        <a:pt x="6" y="1621"/>
                      </a:lnTo>
                      <a:lnTo>
                        <a:pt x="0" y="1621"/>
                      </a:lnTo>
                      <a:lnTo>
                        <a:pt x="0" y="1621"/>
                      </a:lnTo>
                      <a:lnTo>
                        <a:pt x="0" y="543"/>
                      </a:lnTo>
                      <a:close/>
                    </a:path>
                  </a:pathLst>
                </a:custGeom>
                <a:solidFill>
                  <a:srgbClr val="FFC06A"/>
                </a:solidFill>
                <a:ln w="0">
                  <a:solidFill>
                    <a:srgbClr val="808000"/>
                  </a:solidFill>
                  <a:prstDash val="solid"/>
                  <a:round/>
                  <a:headEnd/>
                  <a:tailEnd/>
                </a:ln>
              </p:spPr>
              <p:txBody>
                <a:bodyPr/>
                <a:lstStyle/>
                <a:p>
                  <a:endParaRPr lang="es-ES"/>
                </a:p>
              </p:txBody>
            </p:sp>
            <p:sp>
              <p:nvSpPr>
                <p:cNvPr id="193634" name="Freeform 98"/>
                <p:cNvSpPr>
                  <a:spLocks/>
                </p:cNvSpPr>
                <p:nvPr/>
              </p:nvSpPr>
              <p:spPr bwMode="auto">
                <a:xfrm>
                  <a:off x="2016" y="1244"/>
                  <a:ext cx="1592" cy="456"/>
                </a:xfrm>
                <a:custGeom>
                  <a:avLst/>
                  <a:gdLst/>
                  <a:ahLst/>
                  <a:cxnLst>
                    <a:cxn ang="0">
                      <a:pos x="0" y="547"/>
                    </a:cxn>
                    <a:cxn ang="0">
                      <a:pos x="3224" y="0"/>
                    </a:cxn>
                    <a:cxn ang="0">
                      <a:pos x="3224" y="374"/>
                    </a:cxn>
                    <a:cxn ang="0">
                      <a:pos x="0" y="921"/>
                    </a:cxn>
                    <a:cxn ang="0">
                      <a:pos x="0" y="547"/>
                    </a:cxn>
                  </a:cxnLst>
                  <a:rect l="0" t="0" r="r" b="b"/>
                  <a:pathLst>
                    <a:path w="3224" h="921">
                      <a:moveTo>
                        <a:pt x="0" y="547"/>
                      </a:moveTo>
                      <a:lnTo>
                        <a:pt x="3224" y="0"/>
                      </a:lnTo>
                      <a:lnTo>
                        <a:pt x="3224" y="374"/>
                      </a:lnTo>
                      <a:lnTo>
                        <a:pt x="0" y="921"/>
                      </a:lnTo>
                      <a:lnTo>
                        <a:pt x="0" y="547"/>
                      </a:lnTo>
                      <a:close/>
                    </a:path>
                  </a:pathLst>
                </a:custGeom>
                <a:solidFill>
                  <a:srgbClr val="808000"/>
                </a:solidFill>
                <a:ln w="0">
                  <a:solidFill>
                    <a:srgbClr val="004000"/>
                  </a:solidFill>
                  <a:prstDash val="solid"/>
                  <a:round/>
                  <a:headEnd/>
                  <a:tailEnd/>
                </a:ln>
              </p:spPr>
              <p:txBody>
                <a:bodyPr/>
                <a:lstStyle/>
                <a:p>
                  <a:endParaRPr lang="es-ES"/>
                </a:p>
              </p:txBody>
            </p:sp>
          </p:grpSp>
        </p:grpSp>
        <p:grpSp>
          <p:nvGrpSpPr>
            <p:cNvPr id="9" name="Group 99"/>
            <p:cNvGrpSpPr>
              <a:grpSpLocks/>
            </p:cNvGrpSpPr>
            <p:nvPr/>
          </p:nvGrpSpPr>
          <p:grpSpPr bwMode="auto">
            <a:xfrm>
              <a:off x="943" y="1600"/>
              <a:ext cx="2130" cy="802"/>
              <a:chOff x="943" y="1600"/>
              <a:chExt cx="2130" cy="802"/>
            </a:xfrm>
          </p:grpSpPr>
          <p:sp>
            <p:nvSpPr>
              <p:cNvPr id="193636" name="Freeform 100"/>
              <p:cNvSpPr>
                <a:spLocks/>
              </p:cNvSpPr>
              <p:nvPr/>
            </p:nvSpPr>
            <p:spPr bwMode="auto">
              <a:xfrm>
                <a:off x="943" y="1600"/>
                <a:ext cx="2129" cy="275"/>
              </a:xfrm>
              <a:custGeom>
                <a:avLst/>
                <a:gdLst/>
                <a:ahLst/>
                <a:cxnLst>
                  <a:cxn ang="0">
                    <a:pos x="0" y="275"/>
                  </a:cxn>
                  <a:cxn ang="0">
                    <a:pos x="538" y="274"/>
                  </a:cxn>
                  <a:cxn ang="0">
                    <a:pos x="2129" y="6"/>
                  </a:cxn>
                  <a:cxn ang="0">
                    <a:pos x="1610" y="0"/>
                  </a:cxn>
                  <a:cxn ang="0">
                    <a:pos x="1613" y="0"/>
                  </a:cxn>
                  <a:cxn ang="0">
                    <a:pos x="0" y="275"/>
                  </a:cxn>
                </a:cxnLst>
                <a:rect l="0" t="0" r="r" b="b"/>
                <a:pathLst>
                  <a:path w="2129" h="275">
                    <a:moveTo>
                      <a:pt x="0" y="275"/>
                    </a:moveTo>
                    <a:lnTo>
                      <a:pt x="538" y="274"/>
                    </a:lnTo>
                    <a:lnTo>
                      <a:pt x="2129" y="6"/>
                    </a:lnTo>
                    <a:lnTo>
                      <a:pt x="1610" y="0"/>
                    </a:lnTo>
                    <a:lnTo>
                      <a:pt x="1613" y="0"/>
                    </a:lnTo>
                    <a:lnTo>
                      <a:pt x="0" y="275"/>
                    </a:lnTo>
                    <a:close/>
                  </a:path>
                </a:pathLst>
              </a:custGeom>
              <a:solidFill>
                <a:srgbClr val="FFC06A"/>
              </a:solidFill>
              <a:ln w="0">
                <a:solidFill>
                  <a:srgbClr val="808000"/>
                </a:solidFill>
                <a:prstDash val="solid"/>
                <a:round/>
                <a:headEnd/>
                <a:tailEnd/>
              </a:ln>
            </p:spPr>
            <p:txBody>
              <a:bodyPr/>
              <a:lstStyle/>
              <a:p>
                <a:endParaRPr lang="es-ES"/>
              </a:p>
            </p:txBody>
          </p:sp>
          <p:grpSp>
            <p:nvGrpSpPr>
              <p:cNvPr id="10" name="Group 101"/>
              <p:cNvGrpSpPr>
                <a:grpSpLocks/>
              </p:cNvGrpSpPr>
              <p:nvPr/>
            </p:nvGrpSpPr>
            <p:grpSpPr bwMode="auto">
              <a:xfrm>
                <a:off x="946" y="1875"/>
                <a:ext cx="537" cy="523"/>
                <a:chOff x="1481" y="1347"/>
                <a:chExt cx="537" cy="523"/>
              </a:xfrm>
            </p:grpSpPr>
            <p:sp>
              <p:nvSpPr>
                <p:cNvPr id="193638" name="Rectangle 102"/>
                <p:cNvSpPr>
                  <a:spLocks noChangeArrowheads="1"/>
                </p:cNvSpPr>
                <p:nvPr/>
              </p:nvSpPr>
              <p:spPr bwMode="auto">
                <a:xfrm>
                  <a:off x="1481" y="1347"/>
                  <a:ext cx="537" cy="523"/>
                </a:xfrm>
                <a:prstGeom prst="rect">
                  <a:avLst/>
                </a:prstGeom>
                <a:solidFill>
                  <a:srgbClr val="FFC06A"/>
                </a:solidFill>
                <a:ln w="0">
                  <a:solidFill>
                    <a:srgbClr val="808000"/>
                  </a:solidFill>
                  <a:miter lim="800000"/>
                  <a:headEnd/>
                  <a:tailEnd/>
                </a:ln>
              </p:spPr>
              <p:txBody>
                <a:bodyPr/>
                <a:lstStyle/>
                <a:p>
                  <a:endParaRPr lang="es-ES"/>
                </a:p>
              </p:txBody>
            </p:sp>
            <p:sp>
              <p:nvSpPr>
                <p:cNvPr id="193639" name="Rectangle 103"/>
                <p:cNvSpPr>
                  <a:spLocks noChangeArrowheads="1"/>
                </p:cNvSpPr>
                <p:nvPr/>
              </p:nvSpPr>
              <p:spPr bwMode="auto">
                <a:xfrm>
                  <a:off x="1481" y="1516"/>
                  <a:ext cx="537" cy="184"/>
                </a:xfrm>
                <a:prstGeom prst="rect">
                  <a:avLst/>
                </a:prstGeom>
                <a:solidFill>
                  <a:srgbClr val="808000"/>
                </a:solidFill>
                <a:ln w="0">
                  <a:solidFill>
                    <a:srgbClr val="004000"/>
                  </a:solidFill>
                  <a:miter lim="800000"/>
                  <a:headEnd/>
                  <a:tailEnd/>
                </a:ln>
              </p:spPr>
              <p:txBody>
                <a:bodyPr/>
                <a:lstStyle/>
                <a:p>
                  <a:endParaRPr lang="es-ES"/>
                </a:p>
              </p:txBody>
            </p:sp>
          </p:grpSp>
          <p:sp>
            <p:nvSpPr>
              <p:cNvPr id="193640" name="Freeform 104"/>
              <p:cNvSpPr>
                <a:spLocks/>
              </p:cNvSpPr>
              <p:nvPr/>
            </p:nvSpPr>
            <p:spPr bwMode="auto">
              <a:xfrm>
                <a:off x="1480" y="1606"/>
                <a:ext cx="1593" cy="796"/>
              </a:xfrm>
              <a:custGeom>
                <a:avLst/>
                <a:gdLst/>
                <a:ahLst/>
                <a:cxnLst>
                  <a:cxn ang="0">
                    <a:pos x="0" y="543"/>
                  </a:cxn>
                  <a:cxn ang="0">
                    <a:pos x="3219" y="0"/>
                  </a:cxn>
                  <a:cxn ang="0">
                    <a:pos x="3219" y="1062"/>
                  </a:cxn>
                  <a:cxn ang="0">
                    <a:pos x="6" y="1621"/>
                  </a:cxn>
                  <a:cxn ang="0">
                    <a:pos x="0" y="1621"/>
                  </a:cxn>
                  <a:cxn ang="0">
                    <a:pos x="0" y="1621"/>
                  </a:cxn>
                  <a:cxn ang="0">
                    <a:pos x="0" y="543"/>
                  </a:cxn>
                </a:cxnLst>
                <a:rect l="0" t="0" r="r" b="b"/>
                <a:pathLst>
                  <a:path w="3219" h="1621">
                    <a:moveTo>
                      <a:pt x="0" y="543"/>
                    </a:moveTo>
                    <a:lnTo>
                      <a:pt x="3219" y="0"/>
                    </a:lnTo>
                    <a:lnTo>
                      <a:pt x="3219" y="1062"/>
                    </a:lnTo>
                    <a:lnTo>
                      <a:pt x="6" y="1621"/>
                    </a:lnTo>
                    <a:lnTo>
                      <a:pt x="0" y="1621"/>
                    </a:lnTo>
                    <a:lnTo>
                      <a:pt x="0" y="1621"/>
                    </a:lnTo>
                    <a:lnTo>
                      <a:pt x="0" y="543"/>
                    </a:lnTo>
                    <a:close/>
                  </a:path>
                </a:pathLst>
              </a:custGeom>
              <a:solidFill>
                <a:srgbClr val="EAAB5F"/>
              </a:solidFill>
              <a:ln w="0" cap="flat" cmpd="sng">
                <a:solidFill>
                  <a:srgbClr val="808000"/>
                </a:solidFill>
                <a:prstDash val="solid"/>
                <a:round/>
                <a:headEnd type="none" w="med" len="med"/>
                <a:tailEnd type="none" w="med" len="med"/>
              </a:ln>
              <a:effectLst/>
            </p:spPr>
            <p:txBody>
              <a:bodyPr/>
              <a:lstStyle/>
              <a:p>
                <a:endParaRPr lang="es-ES"/>
              </a:p>
            </p:txBody>
          </p:sp>
          <p:sp>
            <p:nvSpPr>
              <p:cNvPr id="193641" name="Freeform 105"/>
              <p:cNvSpPr>
                <a:spLocks/>
              </p:cNvSpPr>
              <p:nvPr/>
            </p:nvSpPr>
            <p:spPr bwMode="auto">
              <a:xfrm>
                <a:off x="1481" y="1772"/>
                <a:ext cx="1592" cy="456"/>
              </a:xfrm>
              <a:custGeom>
                <a:avLst/>
                <a:gdLst/>
                <a:ahLst/>
                <a:cxnLst>
                  <a:cxn ang="0">
                    <a:pos x="0" y="547"/>
                  </a:cxn>
                  <a:cxn ang="0">
                    <a:pos x="3224" y="0"/>
                  </a:cxn>
                  <a:cxn ang="0">
                    <a:pos x="3224" y="374"/>
                  </a:cxn>
                  <a:cxn ang="0">
                    <a:pos x="0" y="921"/>
                  </a:cxn>
                  <a:cxn ang="0">
                    <a:pos x="0" y="547"/>
                  </a:cxn>
                </a:cxnLst>
                <a:rect l="0" t="0" r="r" b="b"/>
                <a:pathLst>
                  <a:path w="3224" h="921">
                    <a:moveTo>
                      <a:pt x="0" y="547"/>
                    </a:moveTo>
                    <a:lnTo>
                      <a:pt x="3224" y="0"/>
                    </a:lnTo>
                    <a:lnTo>
                      <a:pt x="3224" y="374"/>
                    </a:lnTo>
                    <a:lnTo>
                      <a:pt x="0" y="921"/>
                    </a:lnTo>
                    <a:lnTo>
                      <a:pt x="0" y="547"/>
                    </a:lnTo>
                    <a:close/>
                  </a:path>
                </a:pathLst>
              </a:custGeom>
              <a:solidFill>
                <a:srgbClr val="808000"/>
              </a:solidFill>
              <a:ln w="0">
                <a:solidFill>
                  <a:srgbClr val="004000"/>
                </a:solidFill>
                <a:prstDash val="solid"/>
                <a:round/>
                <a:headEnd/>
                <a:tailEnd/>
              </a:ln>
            </p:spPr>
            <p:txBody>
              <a:bodyPr/>
              <a:lstStyle/>
              <a:p>
                <a:endParaRPr lang="es-ES"/>
              </a:p>
            </p:txBody>
          </p:sp>
        </p:grpSp>
        <p:sp>
          <p:nvSpPr>
            <p:cNvPr id="193642" name="Freeform 106"/>
            <p:cNvSpPr>
              <a:spLocks/>
            </p:cNvSpPr>
            <p:nvPr/>
          </p:nvSpPr>
          <p:spPr bwMode="auto">
            <a:xfrm>
              <a:off x="1474" y="2224"/>
              <a:ext cx="814" cy="174"/>
            </a:xfrm>
            <a:custGeom>
              <a:avLst/>
              <a:gdLst/>
              <a:ahLst/>
              <a:cxnLst>
                <a:cxn ang="0">
                  <a:pos x="1644" y="0"/>
                </a:cxn>
                <a:cxn ang="0">
                  <a:pos x="0" y="352"/>
                </a:cxn>
                <a:cxn ang="0">
                  <a:pos x="1644" y="352"/>
                </a:cxn>
                <a:cxn ang="0">
                  <a:pos x="1644" y="352"/>
                </a:cxn>
                <a:cxn ang="0">
                  <a:pos x="1644" y="0"/>
                </a:cxn>
              </a:cxnLst>
              <a:rect l="0" t="0" r="r" b="b"/>
              <a:pathLst>
                <a:path w="1644" h="352">
                  <a:moveTo>
                    <a:pt x="1644" y="0"/>
                  </a:moveTo>
                  <a:lnTo>
                    <a:pt x="0" y="352"/>
                  </a:lnTo>
                  <a:lnTo>
                    <a:pt x="1644" y="352"/>
                  </a:lnTo>
                  <a:lnTo>
                    <a:pt x="1644" y="352"/>
                  </a:lnTo>
                  <a:lnTo>
                    <a:pt x="1644" y="0"/>
                  </a:lnTo>
                  <a:close/>
                </a:path>
              </a:pathLst>
            </a:custGeom>
            <a:solidFill>
              <a:srgbClr val="EAAB5F"/>
            </a:solidFill>
            <a:ln w="0">
              <a:solidFill>
                <a:srgbClr val="808000"/>
              </a:solidFill>
              <a:prstDash val="solid"/>
              <a:round/>
              <a:headEnd/>
              <a:tailEnd/>
            </a:ln>
          </p:spPr>
          <p:txBody>
            <a:bodyPr/>
            <a:lstStyle/>
            <a:p>
              <a:endParaRPr lang="es-ES"/>
            </a:p>
          </p:txBody>
        </p:sp>
        <p:grpSp>
          <p:nvGrpSpPr>
            <p:cNvPr id="11" name="Group 107"/>
            <p:cNvGrpSpPr>
              <a:grpSpLocks/>
            </p:cNvGrpSpPr>
            <p:nvPr/>
          </p:nvGrpSpPr>
          <p:grpSpPr bwMode="auto">
            <a:xfrm>
              <a:off x="1478" y="1078"/>
              <a:ext cx="2130" cy="802"/>
              <a:chOff x="1478" y="1072"/>
              <a:chExt cx="2130" cy="802"/>
            </a:xfrm>
          </p:grpSpPr>
          <p:sp>
            <p:nvSpPr>
              <p:cNvPr id="193644" name="Freeform 108"/>
              <p:cNvSpPr>
                <a:spLocks/>
              </p:cNvSpPr>
              <p:nvPr/>
            </p:nvSpPr>
            <p:spPr bwMode="auto">
              <a:xfrm>
                <a:off x="1478" y="1072"/>
                <a:ext cx="2129" cy="275"/>
              </a:xfrm>
              <a:custGeom>
                <a:avLst/>
                <a:gdLst/>
                <a:ahLst/>
                <a:cxnLst>
                  <a:cxn ang="0">
                    <a:pos x="0" y="275"/>
                  </a:cxn>
                  <a:cxn ang="0">
                    <a:pos x="538" y="274"/>
                  </a:cxn>
                  <a:cxn ang="0">
                    <a:pos x="2129" y="6"/>
                  </a:cxn>
                  <a:cxn ang="0">
                    <a:pos x="1610" y="0"/>
                  </a:cxn>
                  <a:cxn ang="0">
                    <a:pos x="1613" y="0"/>
                  </a:cxn>
                  <a:cxn ang="0">
                    <a:pos x="0" y="275"/>
                  </a:cxn>
                </a:cxnLst>
                <a:rect l="0" t="0" r="r" b="b"/>
                <a:pathLst>
                  <a:path w="2129" h="275">
                    <a:moveTo>
                      <a:pt x="0" y="275"/>
                    </a:moveTo>
                    <a:lnTo>
                      <a:pt x="538" y="274"/>
                    </a:lnTo>
                    <a:lnTo>
                      <a:pt x="2129" y="6"/>
                    </a:lnTo>
                    <a:lnTo>
                      <a:pt x="1610" y="0"/>
                    </a:lnTo>
                    <a:lnTo>
                      <a:pt x="1613" y="0"/>
                    </a:lnTo>
                    <a:lnTo>
                      <a:pt x="0" y="275"/>
                    </a:lnTo>
                    <a:close/>
                  </a:path>
                </a:pathLst>
              </a:custGeom>
              <a:solidFill>
                <a:srgbClr val="FFC06A"/>
              </a:solidFill>
              <a:ln w="0">
                <a:solidFill>
                  <a:srgbClr val="808000"/>
                </a:solidFill>
                <a:prstDash val="solid"/>
                <a:round/>
                <a:headEnd/>
                <a:tailEnd/>
              </a:ln>
            </p:spPr>
            <p:txBody>
              <a:bodyPr/>
              <a:lstStyle/>
              <a:p>
                <a:endParaRPr lang="es-ES"/>
              </a:p>
            </p:txBody>
          </p:sp>
          <p:grpSp>
            <p:nvGrpSpPr>
              <p:cNvPr id="12" name="Group 109"/>
              <p:cNvGrpSpPr>
                <a:grpSpLocks/>
              </p:cNvGrpSpPr>
              <p:nvPr/>
            </p:nvGrpSpPr>
            <p:grpSpPr bwMode="auto">
              <a:xfrm>
                <a:off x="1481" y="1347"/>
                <a:ext cx="537" cy="523"/>
                <a:chOff x="1481" y="1347"/>
                <a:chExt cx="537" cy="523"/>
              </a:xfrm>
            </p:grpSpPr>
            <p:sp>
              <p:nvSpPr>
                <p:cNvPr id="193646" name="Rectangle 110"/>
                <p:cNvSpPr>
                  <a:spLocks noChangeArrowheads="1"/>
                </p:cNvSpPr>
                <p:nvPr/>
              </p:nvSpPr>
              <p:spPr bwMode="auto">
                <a:xfrm>
                  <a:off x="1481" y="1347"/>
                  <a:ext cx="537" cy="523"/>
                </a:xfrm>
                <a:prstGeom prst="rect">
                  <a:avLst/>
                </a:prstGeom>
                <a:solidFill>
                  <a:srgbClr val="FFC06A"/>
                </a:solidFill>
                <a:ln w="0">
                  <a:solidFill>
                    <a:srgbClr val="808000"/>
                  </a:solidFill>
                  <a:miter lim="800000"/>
                  <a:headEnd/>
                  <a:tailEnd/>
                </a:ln>
              </p:spPr>
              <p:txBody>
                <a:bodyPr/>
                <a:lstStyle/>
                <a:p>
                  <a:endParaRPr lang="es-ES"/>
                </a:p>
              </p:txBody>
            </p:sp>
            <p:sp>
              <p:nvSpPr>
                <p:cNvPr id="193647" name="Rectangle 111"/>
                <p:cNvSpPr>
                  <a:spLocks noChangeArrowheads="1"/>
                </p:cNvSpPr>
                <p:nvPr/>
              </p:nvSpPr>
              <p:spPr bwMode="auto">
                <a:xfrm>
                  <a:off x="1481" y="1516"/>
                  <a:ext cx="537" cy="184"/>
                </a:xfrm>
                <a:prstGeom prst="rect">
                  <a:avLst/>
                </a:prstGeom>
                <a:solidFill>
                  <a:srgbClr val="808000"/>
                </a:solidFill>
                <a:ln w="0">
                  <a:solidFill>
                    <a:srgbClr val="004000"/>
                  </a:solidFill>
                  <a:miter lim="800000"/>
                  <a:headEnd/>
                  <a:tailEnd/>
                </a:ln>
              </p:spPr>
              <p:txBody>
                <a:bodyPr/>
                <a:lstStyle/>
                <a:p>
                  <a:endParaRPr lang="es-ES"/>
                </a:p>
              </p:txBody>
            </p:sp>
          </p:grpSp>
          <p:grpSp>
            <p:nvGrpSpPr>
              <p:cNvPr id="13" name="Group 112"/>
              <p:cNvGrpSpPr>
                <a:grpSpLocks/>
              </p:cNvGrpSpPr>
              <p:nvPr/>
            </p:nvGrpSpPr>
            <p:grpSpPr bwMode="auto">
              <a:xfrm>
                <a:off x="2015" y="1078"/>
                <a:ext cx="1593" cy="796"/>
                <a:chOff x="2015" y="1078"/>
                <a:chExt cx="1593" cy="796"/>
              </a:xfrm>
            </p:grpSpPr>
            <p:sp>
              <p:nvSpPr>
                <p:cNvPr id="193649" name="Freeform 113"/>
                <p:cNvSpPr>
                  <a:spLocks/>
                </p:cNvSpPr>
                <p:nvPr/>
              </p:nvSpPr>
              <p:spPr bwMode="auto">
                <a:xfrm>
                  <a:off x="2015" y="1078"/>
                  <a:ext cx="1593" cy="796"/>
                </a:xfrm>
                <a:custGeom>
                  <a:avLst/>
                  <a:gdLst/>
                  <a:ahLst/>
                  <a:cxnLst>
                    <a:cxn ang="0">
                      <a:pos x="0" y="543"/>
                    </a:cxn>
                    <a:cxn ang="0">
                      <a:pos x="3219" y="0"/>
                    </a:cxn>
                    <a:cxn ang="0">
                      <a:pos x="3219" y="1062"/>
                    </a:cxn>
                    <a:cxn ang="0">
                      <a:pos x="6" y="1621"/>
                    </a:cxn>
                    <a:cxn ang="0">
                      <a:pos x="0" y="1621"/>
                    </a:cxn>
                    <a:cxn ang="0">
                      <a:pos x="0" y="1621"/>
                    </a:cxn>
                    <a:cxn ang="0">
                      <a:pos x="0" y="543"/>
                    </a:cxn>
                  </a:cxnLst>
                  <a:rect l="0" t="0" r="r" b="b"/>
                  <a:pathLst>
                    <a:path w="3219" h="1621">
                      <a:moveTo>
                        <a:pt x="0" y="543"/>
                      </a:moveTo>
                      <a:lnTo>
                        <a:pt x="3219" y="0"/>
                      </a:lnTo>
                      <a:lnTo>
                        <a:pt x="3219" y="1062"/>
                      </a:lnTo>
                      <a:lnTo>
                        <a:pt x="6" y="1621"/>
                      </a:lnTo>
                      <a:lnTo>
                        <a:pt x="0" y="1621"/>
                      </a:lnTo>
                      <a:lnTo>
                        <a:pt x="0" y="1621"/>
                      </a:lnTo>
                      <a:lnTo>
                        <a:pt x="0" y="543"/>
                      </a:lnTo>
                      <a:close/>
                    </a:path>
                  </a:pathLst>
                </a:custGeom>
                <a:solidFill>
                  <a:srgbClr val="FFC06A"/>
                </a:solidFill>
                <a:ln w="0">
                  <a:solidFill>
                    <a:srgbClr val="808000"/>
                  </a:solidFill>
                  <a:prstDash val="solid"/>
                  <a:round/>
                  <a:headEnd/>
                  <a:tailEnd/>
                </a:ln>
              </p:spPr>
              <p:txBody>
                <a:bodyPr/>
                <a:lstStyle/>
                <a:p>
                  <a:endParaRPr lang="es-ES"/>
                </a:p>
              </p:txBody>
            </p:sp>
            <p:sp>
              <p:nvSpPr>
                <p:cNvPr id="193650" name="Freeform 114"/>
                <p:cNvSpPr>
                  <a:spLocks/>
                </p:cNvSpPr>
                <p:nvPr/>
              </p:nvSpPr>
              <p:spPr bwMode="auto">
                <a:xfrm>
                  <a:off x="2016" y="1244"/>
                  <a:ext cx="1592" cy="456"/>
                </a:xfrm>
                <a:custGeom>
                  <a:avLst/>
                  <a:gdLst/>
                  <a:ahLst/>
                  <a:cxnLst>
                    <a:cxn ang="0">
                      <a:pos x="0" y="547"/>
                    </a:cxn>
                    <a:cxn ang="0">
                      <a:pos x="3224" y="0"/>
                    </a:cxn>
                    <a:cxn ang="0">
                      <a:pos x="3224" y="374"/>
                    </a:cxn>
                    <a:cxn ang="0">
                      <a:pos x="0" y="921"/>
                    </a:cxn>
                    <a:cxn ang="0">
                      <a:pos x="0" y="547"/>
                    </a:cxn>
                  </a:cxnLst>
                  <a:rect l="0" t="0" r="r" b="b"/>
                  <a:pathLst>
                    <a:path w="3224" h="921">
                      <a:moveTo>
                        <a:pt x="0" y="547"/>
                      </a:moveTo>
                      <a:lnTo>
                        <a:pt x="3224" y="0"/>
                      </a:lnTo>
                      <a:lnTo>
                        <a:pt x="3224" y="374"/>
                      </a:lnTo>
                      <a:lnTo>
                        <a:pt x="0" y="921"/>
                      </a:lnTo>
                      <a:lnTo>
                        <a:pt x="0" y="547"/>
                      </a:lnTo>
                      <a:close/>
                    </a:path>
                  </a:pathLst>
                </a:custGeom>
                <a:solidFill>
                  <a:srgbClr val="808000"/>
                </a:solidFill>
                <a:ln w="0">
                  <a:solidFill>
                    <a:srgbClr val="004000"/>
                  </a:solidFill>
                  <a:prstDash val="solid"/>
                  <a:round/>
                  <a:headEnd/>
                  <a:tailEnd/>
                </a:ln>
              </p:spPr>
              <p:txBody>
                <a:bodyPr/>
                <a:lstStyle/>
                <a:p>
                  <a:endParaRPr lang="es-ES"/>
                </a:p>
              </p:txBody>
            </p:sp>
          </p:grpSp>
        </p:grpSp>
        <p:sp>
          <p:nvSpPr>
            <p:cNvPr id="193651" name="Line 115"/>
            <p:cNvSpPr>
              <a:spLocks noChangeShapeType="1"/>
            </p:cNvSpPr>
            <p:nvPr/>
          </p:nvSpPr>
          <p:spPr bwMode="auto">
            <a:xfrm>
              <a:off x="2317" y="1870"/>
              <a:ext cx="85" cy="1"/>
            </a:xfrm>
            <a:prstGeom prst="line">
              <a:avLst/>
            </a:prstGeom>
            <a:noFill/>
            <a:ln w="0">
              <a:solidFill>
                <a:srgbClr val="FFFFFF"/>
              </a:solidFill>
              <a:round/>
              <a:headEnd/>
              <a:tailEnd/>
            </a:ln>
          </p:spPr>
          <p:txBody>
            <a:bodyPr/>
            <a:lstStyle/>
            <a:p>
              <a:endParaRPr lang="es-ES"/>
            </a:p>
          </p:txBody>
        </p:sp>
        <p:grpSp>
          <p:nvGrpSpPr>
            <p:cNvPr id="14" name="Group 116"/>
            <p:cNvGrpSpPr>
              <a:grpSpLocks/>
            </p:cNvGrpSpPr>
            <p:nvPr/>
          </p:nvGrpSpPr>
          <p:grpSpPr bwMode="auto">
            <a:xfrm>
              <a:off x="2014" y="1601"/>
              <a:ext cx="2130" cy="802"/>
              <a:chOff x="1478" y="1072"/>
              <a:chExt cx="2130" cy="802"/>
            </a:xfrm>
          </p:grpSpPr>
          <p:sp>
            <p:nvSpPr>
              <p:cNvPr id="193653" name="Freeform 117"/>
              <p:cNvSpPr>
                <a:spLocks/>
              </p:cNvSpPr>
              <p:nvPr/>
            </p:nvSpPr>
            <p:spPr bwMode="auto">
              <a:xfrm>
                <a:off x="1478" y="1072"/>
                <a:ext cx="2129" cy="275"/>
              </a:xfrm>
              <a:custGeom>
                <a:avLst/>
                <a:gdLst/>
                <a:ahLst/>
                <a:cxnLst>
                  <a:cxn ang="0">
                    <a:pos x="0" y="275"/>
                  </a:cxn>
                  <a:cxn ang="0">
                    <a:pos x="538" y="274"/>
                  </a:cxn>
                  <a:cxn ang="0">
                    <a:pos x="2129" y="6"/>
                  </a:cxn>
                  <a:cxn ang="0">
                    <a:pos x="1610" y="0"/>
                  </a:cxn>
                  <a:cxn ang="0">
                    <a:pos x="1613" y="0"/>
                  </a:cxn>
                  <a:cxn ang="0">
                    <a:pos x="0" y="275"/>
                  </a:cxn>
                </a:cxnLst>
                <a:rect l="0" t="0" r="r" b="b"/>
                <a:pathLst>
                  <a:path w="2129" h="275">
                    <a:moveTo>
                      <a:pt x="0" y="275"/>
                    </a:moveTo>
                    <a:lnTo>
                      <a:pt x="538" y="274"/>
                    </a:lnTo>
                    <a:lnTo>
                      <a:pt x="2129" y="6"/>
                    </a:lnTo>
                    <a:lnTo>
                      <a:pt x="1610" y="0"/>
                    </a:lnTo>
                    <a:lnTo>
                      <a:pt x="1613" y="0"/>
                    </a:lnTo>
                    <a:lnTo>
                      <a:pt x="0" y="275"/>
                    </a:lnTo>
                    <a:close/>
                  </a:path>
                </a:pathLst>
              </a:custGeom>
              <a:solidFill>
                <a:srgbClr val="FFC06A"/>
              </a:solidFill>
              <a:ln w="0">
                <a:solidFill>
                  <a:srgbClr val="808000"/>
                </a:solidFill>
                <a:prstDash val="solid"/>
                <a:round/>
                <a:headEnd/>
                <a:tailEnd/>
              </a:ln>
            </p:spPr>
            <p:txBody>
              <a:bodyPr/>
              <a:lstStyle/>
              <a:p>
                <a:endParaRPr lang="es-ES"/>
              </a:p>
            </p:txBody>
          </p:sp>
          <p:grpSp>
            <p:nvGrpSpPr>
              <p:cNvPr id="15" name="Group 118"/>
              <p:cNvGrpSpPr>
                <a:grpSpLocks/>
              </p:cNvGrpSpPr>
              <p:nvPr/>
            </p:nvGrpSpPr>
            <p:grpSpPr bwMode="auto">
              <a:xfrm>
                <a:off x="1481" y="1347"/>
                <a:ext cx="537" cy="523"/>
                <a:chOff x="1481" y="1347"/>
                <a:chExt cx="537" cy="523"/>
              </a:xfrm>
            </p:grpSpPr>
            <p:sp>
              <p:nvSpPr>
                <p:cNvPr id="193655" name="Rectangle 119"/>
                <p:cNvSpPr>
                  <a:spLocks noChangeArrowheads="1"/>
                </p:cNvSpPr>
                <p:nvPr/>
              </p:nvSpPr>
              <p:spPr bwMode="auto">
                <a:xfrm>
                  <a:off x="1481" y="1347"/>
                  <a:ext cx="537" cy="523"/>
                </a:xfrm>
                <a:prstGeom prst="rect">
                  <a:avLst/>
                </a:prstGeom>
                <a:solidFill>
                  <a:srgbClr val="FFC06A"/>
                </a:solidFill>
                <a:ln w="0">
                  <a:solidFill>
                    <a:srgbClr val="808000"/>
                  </a:solidFill>
                  <a:miter lim="800000"/>
                  <a:headEnd/>
                  <a:tailEnd/>
                </a:ln>
              </p:spPr>
              <p:txBody>
                <a:bodyPr/>
                <a:lstStyle/>
                <a:p>
                  <a:endParaRPr lang="es-ES"/>
                </a:p>
              </p:txBody>
            </p:sp>
            <p:sp>
              <p:nvSpPr>
                <p:cNvPr id="193656" name="Rectangle 120"/>
                <p:cNvSpPr>
                  <a:spLocks noChangeArrowheads="1"/>
                </p:cNvSpPr>
                <p:nvPr/>
              </p:nvSpPr>
              <p:spPr bwMode="auto">
                <a:xfrm>
                  <a:off x="1481" y="1516"/>
                  <a:ext cx="537" cy="184"/>
                </a:xfrm>
                <a:prstGeom prst="rect">
                  <a:avLst/>
                </a:prstGeom>
                <a:solidFill>
                  <a:srgbClr val="808000"/>
                </a:solidFill>
                <a:ln w="0">
                  <a:solidFill>
                    <a:srgbClr val="004000"/>
                  </a:solidFill>
                  <a:miter lim="800000"/>
                  <a:headEnd/>
                  <a:tailEnd/>
                </a:ln>
              </p:spPr>
              <p:txBody>
                <a:bodyPr/>
                <a:lstStyle/>
                <a:p>
                  <a:endParaRPr lang="es-ES"/>
                </a:p>
              </p:txBody>
            </p:sp>
          </p:grpSp>
          <p:grpSp>
            <p:nvGrpSpPr>
              <p:cNvPr id="16" name="Group 121"/>
              <p:cNvGrpSpPr>
                <a:grpSpLocks/>
              </p:cNvGrpSpPr>
              <p:nvPr/>
            </p:nvGrpSpPr>
            <p:grpSpPr bwMode="auto">
              <a:xfrm>
                <a:off x="2015" y="1078"/>
                <a:ext cx="1593" cy="796"/>
                <a:chOff x="2015" y="1078"/>
                <a:chExt cx="1593" cy="796"/>
              </a:xfrm>
            </p:grpSpPr>
            <p:sp>
              <p:nvSpPr>
                <p:cNvPr id="193658" name="Freeform 122"/>
                <p:cNvSpPr>
                  <a:spLocks/>
                </p:cNvSpPr>
                <p:nvPr/>
              </p:nvSpPr>
              <p:spPr bwMode="auto">
                <a:xfrm>
                  <a:off x="2015" y="1078"/>
                  <a:ext cx="1593" cy="796"/>
                </a:xfrm>
                <a:custGeom>
                  <a:avLst/>
                  <a:gdLst/>
                  <a:ahLst/>
                  <a:cxnLst>
                    <a:cxn ang="0">
                      <a:pos x="0" y="543"/>
                    </a:cxn>
                    <a:cxn ang="0">
                      <a:pos x="3219" y="0"/>
                    </a:cxn>
                    <a:cxn ang="0">
                      <a:pos x="3219" y="1062"/>
                    </a:cxn>
                    <a:cxn ang="0">
                      <a:pos x="6" y="1621"/>
                    </a:cxn>
                    <a:cxn ang="0">
                      <a:pos x="0" y="1621"/>
                    </a:cxn>
                    <a:cxn ang="0">
                      <a:pos x="0" y="1621"/>
                    </a:cxn>
                    <a:cxn ang="0">
                      <a:pos x="0" y="543"/>
                    </a:cxn>
                  </a:cxnLst>
                  <a:rect l="0" t="0" r="r" b="b"/>
                  <a:pathLst>
                    <a:path w="3219" h="1621">
                      <a:moveTo>
                        <a:pt x="0" y="543"/>
                      </a:moveTo>
                      <a:lnTo>
                        <a:pt x="3219" y="0"/>
                      </a:lnTo>
                      <a:lnTo>
                        <a:pt x="3219" y="1062"/>
                      </a:lnTo>
                      <a:lnTo>
                        <a:pt x="6" y="1621"/>
                      </a:lnTo>
                      <a:lnTo>
                        <a:pt x="0" y="1621"/>
                      </a:lnTo>
                      <a:lnTo>
                        <a:pt x="0" y="1621"/>
                      </a:lnTo>
                      <a:lnTo>
                        <a:pt x="0" y="543"/>
                      </a:lnTo>
                      <a:close/>
                    </a:path>
                  </a:pathLst>
                </a:custGeom>
                <a:solidFill>
                  <a:srgbClr val="FFC06A"/>
                </a:solidFill>
                <a:ln w="0">
                  <a:solidFill>
                    <a:srgbClr val="808000"/>
                  </a:solidFill>
                  <a:prstDash val="solid"/>
                  <a:round/>
                  <a:headEnd/>
                  <a:tailEnd/>
                </a:ln>
              </p:spPr>
              <p:txBody>
                <a:bodyPr/>
                <a:lstStyle/>
                <a:p>
                  <a:endParaRPr lang="es-ES"/>
                </a:p>
              </p:txBody>
            </p:sp>
            <p:sp>
              <p:nvSpPr>
                <p:cNvPr id="193659" name="Freeform 123"/>
                <p:cNvSpPr>
                  <a:spLocks/>
                </p:cNvSpPr>
                <p:nvPr/>
              </p:nvSpPr>
              <p:spPr bwMode="auto">
                <a:xfrm>
                  <a:off x="2016" y="1244"/>
                  <a:ext cx="1592" cy="456"/>
                </a:xfrm>
                <a:custGeom>
                  <a:avLst/>
                  <a:gdLst/>
                  <a:ahLst/>
                  <a:cxnLst>
                    <a:cxn ang="0">
                      <a:pos x="0" y="547"/>
                    </a:cxn>
                    <a:cxn ang="0">
                      <a:pos x="3224" y="0"/>
                    </a:cxn>
                    <a:cxn ang="0">
                      <a:pos x="3224" y="374"/>
                    </a:cxn>
                    <a:cxn ang="0">
                      <a:pos x="0" y="921"/>
                    </a:cxn>
                    <a:cxn ang="0">
                      <a:pos x="0" y="547"/>
                    </a:cxn>
                  </a:cxnLst>
                  <a:rect l="0" t="0" r="r" b="b"/>
                  <a:pathLst>
                    <a:path w="3224" h="921">
                      <a:moveTo>
                        <a:pt x="0" y="547"/>
                      </a:moveTo>
                      <a:lnTo>
                        <a:pt x="3224" y="0"/>
                      </a:lnTo>
                      <a:lnTo>
                        <a:pt x="3224" y="374"/>
                      </a:lnTo>
                      <a:lnTo>
                        <a:pt x="0" y="921"/>
                      </a:lnTo>
                      <a:lnTo>
                        <a:pt x="0" y="547"/>
                      </a:lnTo>
                      <a:close/>
                    </a:path>
                  </a:pathLst>
                </a:custGeom>
                <a:solidFill>
                  <a:srgbClr val="808000"/>
                </a:solidFill>
                <a:ln w="0">
                  <a:solidFill>
                    <a:srgbClr val="004000"/>
                  </a:solidFill>
                  <a:prstDash val="solid"/>
                  <a:round/>
                  <a:headEnd/>
                  <a:tailEnd/>
                </a:ln>
              </p:spPr>
              <p:txBody>
                <a:bodyPr/>
                <a:lstStyle/>
                <a:p>
                  <a:endParaRPr lang="es-ES"/>
                </a:p>
              </p:txBody>
            </p:sp>
          </p:grpSp>
        </p:grpSp>
        <p:sp>
          <p:nvSpPr>
            <p:cNvPr id="193660" name="Line 124"/>
            <p:cNvSpPr>
              <a:spLocks noChangeShapeType="1"/>
            </p:cNvSpPr>
            <p:nvPr/>
          </p:nvSpPr>
          <p:spPr bwMode="auto">
            <a:xfrm>
              <a:off x="2323" y="2907"/>
              <a:ext cx="85" cy="1"/>
            </a:xfrm>
            <a:prstGeom prst="line">
              <a:avLst/>
            </a:prstGeom>
            <a:noFill/>
            <a:ln w="0">
              <a:solidFill>
                <a:srgbClr val="FFFFFF"/>
              </a:solidFill>
              <a:round/>
              <a:headEnd/>
              <a:tailEnd/>
            </a:ln>
          </p:spPr>
          <p:txBody>
            <a:bodyPr/>
            <a:lstStyle/>
            <a:p>
              <a:endParaRPr lang="es-ES"/>
            </a:p>
          </p:txBody>
        </p:sp>
        <p:grpSp>
          <p:nvGrpSpPr>
            <p:cNvPr id="17" name="Group 125"/>
            <p:cNvGrpSpPr>
              <a:grpSpLocks/>
            </p:cNvGrpSpPr>
            <p:nvPr/>
          </p:nvGrpSpPr>
          <p:grpSpPr bwMode="auto">
            <a:xfrm>
              <a:off x="2020" y="2638"/>
              <a:ext cx="2130" cy="802"/>
              <a:chOff x="1478" y="1072"/>
              <a:chExt cx="2130" cy="802"/>
            </a:xfrm>
          </p:grpSpPr>
          <p:sp>
            <p:nvSpPr>
              <p:cNvPr id="193662" name="Freeform 126"/>
              <p:cNvSpPr>
                <a:spLocks/>
              </p:cNvSpPr>
              <p:nvPr/>
            </p:nvSpPr>
            <p:spPr bwMode="auto">
              <a:xfrm>
                <a:off x="1478" y="1072"/>
                <a:ext cx="2129" cy="275"/>
              </a:xfrm>
              <a:custGeom>
                <a:avLst/>
                <a:gdLst/>
                <a:ahLst/>
                <a:cxnLst>
                  <a:cxn ang="0">
                    <a:pos x="0" y="275"/>
                  </a:cxn>
                  <a:cxn ang="0">
                    <a:pos x="538" y="274"/>
                  </a:cxn>
                  <a:cxn ang="0">
                    <a:pos x="2129" y="6"/>
                  </a:cxn>
                  <a:cxn ang="0">
                    <a:pos x="1610" y="0"/>
                  </a:cxn>
                  <a:cxn ang="0">
                    <a:pos x="1613" y="0"/>
                  </a:cxn>
                  <a:cxn ang="0">
                    <a:pos x="0" y="275"/>
                  </a:cxn>
                </a:cxnLst>
                <a:rect l="0" t="0" r="r" b="b"/>
                <a:pathLst>
                  <a:path w="2129" h="275">
                    <a:moveTo>
                      <a:pt x="0" y="275"/>
                    </a:moveTo>
                    <a:lnTo>
                      <a:pt x="538" y="274"/>
                    </a:lnTo>
                    <a:lnTo>
                      <a:pt x="2129" y="6"/>
                    </a:lnTo>
                    <a:lnTo>
                      <a:pt x="1610" y="0"/>
                    </a:lnTo>
                    <a:lnTo>
                      <a:pt x="1613" y="0"/>
                    </a:lnTo>
                    <a:lnTo>
                      <a:pt x="0" y="275"/>
                    </a:lnTo>
                    <a:close/>
                  </a:path>
                </a:pathLst>
              </a:custGeom>
              <a:solidFill>
                <a:srgbClr val="FFC06A"/>
              </a:solidFill>
              <a:ln w="0">
                <a:solidFill>
                  <a:srgbClr val="808000"/>
                </a:solidFill>
                <a:prstDash val="solid"/>
                <a:round/>
                <a:headEnd/>
                <a:tailEnd/>
              </a:ln>
            </p:spPr>
            <p:txBody>
              <a:bodyPr/>
              <a:lstStyle/>
              <a:p>
                <a:endParaRPr lang="es-ES"/>
              </a:p>
            </p:txBody>
          </p:sp>
          <p:grpSp>
            <p:nvGrpSpPr>
              <p:cNvPr id="18" name="Group 127"/>
              <p:cNvGrpSpPr>
                <a:grpSpLocks/>
              </p:cNvGrpSpPr>
              <p:nvPr/>
            </p:nvGrpSpPr>
            <p:grpSpPr bwMode="auto">
              <a:xfrm>
                <a:off x="1481" y="1347"/>
                <a:ext cx="537" cy="523"/>
                <a:chOff x="1481" y="1347"/>
                <a:chExt cx="537" cy="523"/>
              </a:xfrm>
            </p:grpSpPr>
            <p:sp>
              <p:nvSpPr>
                <p:cNvPr id="193664" name="Rectangle 128"/>
                <p:cNvSpPr>
                  <a:spLocks noChangeArrowheads="1"/>
                </p:cNvSpPr>
                <p:nvPr/>
              </p:nvSpPr>
              <p:spPr bwMode="auto">
                <a:xfrm>
                  <a:off x="1481" y="1347"/>
                  <a:ext cx="537" cy="523"/>
                </a:xfrm>
                <a:prstGeom prst="rect">
                  <a:avLst/>
                </a:prstGeom>
                <a:solidFill>
                  <a:srgbClr val="FFC06A"/>
                </a:solidFill>
                <a:ln w="0">
                  <a:solidFill>
                    <a:srgbClr val="808000"/>
                  </a:solidFill>
                  <a:miter lim="800000"/>
                  <a:headEnd/>
                  <a:tailEnd/>
                </a:ln>
              </p:spPr>
              <p:txBody>
                <a:bodyPr/>
                <a:lstStyle/>
                <a:p>
                  <a:endParaRPr lang="es-ES"/>
                </a:p>
              </p:txBody>
            </p:sp>
            <p:sp>
              <p:nvSpPr>
                <p:cNvPr id="193665" name="Rectangle 129"/>
                <p:cNvSpPr>
                  <a:spLocks noChangeArrowheads="1"/>
                </p:cNvSpPr>
                <p:nvPr/>
              </p:nvSpPr>
              <p:spPr bwMode="auto">
                <a:xfrm>
                  <a:off x="1481" y="1516"/>
                  <a:ext cx="537" cy="184"/>
                </a:xfrm>
                <a:prstGeom prst="rect">
                  <a:avLst/>
                </a:prstGeom>
                <a:solidFill>
                  <a:srgbClr val="808000"/>
                </a:solidFill>
                <a:ln w="0">
                  <a:solidFill>
                    <a:srgbClr val="004000"/>
                  </a:solidFill>
                  <a:miter lim="800000"/>
                  <a:headEnd/>
                  <a:tailEnd/>
                </a:ln>
              </p:spPr>
              <p:txBody>
                <a:bodyPr/>
                <a:lstStyle/>
                <a:p>
                  <a:endParaRPr lang="es-ES"/>
                </a:p>
              </p:txBody>
            </p:sp>
          </p:grpSp>
          <p:grpSp>
            <p:nvGrpSpPr>
              <p:cNvPr id="19" name="Group 130"/>
              <p:cNvGrpSpPr>
                <a:grpSpLocks/>
              </p:cNvGrpSpPr>
              <p:nvPr/>
            </p:nvGrpSpPr>
            <p:grpSpPr bwMode="auto">
              <a:xfrm>
                <a:off x="2015" y="1078"/>
                <a:ext cx="1593" cy="796"/>
                <a:chOff x="2015" y="1078"/>
                <a:chExt cx="1593" cy="796"/>
              </a:xfrm>
            </p:grpSpPr>
            <p:sp>
              <p:nvSpPr>
                <p:cNvPr id="193667" name="Freeform 131"/>
                <p:cNvSpPr>
                  <a:spLocks/>
                </p:cNvSpPr>
                <p:nvPr/>
              </p:nvSpPr>
              <p:spPr bwMode="auto">
                <a:xfrm>
                  <a:off x="2015" y="1078"/>
                  <a:ext cx="1593" cy="796"/>
                </a:xfrm>
                <a:custGeom>
                  <a:avLst/>
                  <a:gdLst/>
                  <a:ahLst/>
                  <a:cxnLst>
                    <a:cxn ang="0">
                      <a:pos x="0" y="543"/>
                    </a:cxn>
                    <a:cxn ang="0">
                      <a:pos x="3219" y="0"/>
                    </a:cxn>
                    <a:cxn ang="0">
                      <a:pos x="3219" y="1062"/>
                    </a:cxn>
                    <a:cxn ang="0">
                      <a:pos x="6" y="1621"/>
                    </a:cxn>
                    <a:cxn ang="0">
                      <a:pos x="0" y="1621"/>
                    </a:cxn>
                    <a:cxn ang="0">
                      <a:pos x="0" y="1621"/>
                    </a:cxn>
                    <a:cxn ang="0">
                      <a:pos x="0" y="543"/>
                    </a:cxn>
                  </a:cxnLst>
                  <a:rect l="0" t="0" r="r" b="b"/>
                  <a:pathLst>
                    <a:path w="3219" h="1621">
                      <a:moveTo>
                        <a:pt x="0" y="543"/>
                      </a:moveTo>
                      <a:lnTo>
                        <a:pt x="3219" y="0"/>
                      </a:lnTo>
                      <a:lnTo>
                        <a:pt x="3219" y="1062"/>
                      </a:lnTo>
                      <a:lnTo>
                        <a:pt x="6" y="1621"/>
                      </a:lnTo>
                      <a:lnTo>
                        <a:pt x="0" y="1621"/>
                      </a:lnTo>
                      <a:lnTo>
                        <a:pt x="0" y="1621"/>
                      </a:lnTo>
                      <a:lnTo>
                        <a:pt x="0" y="543"/>
                      </a:lnTo>
                      <a:close/>
                    </a:path>
                  </a:pathLst>
                </a:custGeom>
                <a:solidFill>
                  <a:srgbClr val="FFC06A"/>
                </a:solidFill>
                <a:ln w="0">
                  <a:solidFill>
                    <a:srgbClr val="808000"/>
                  </a:solidFill>
                  <a:prstDash val="solid"/>
                  <a:round/>
                  <a:headEnd/>
                  <a:tailEnd/>
                </a:ln>
              </p:spPr>
              <p:txBody>
                <a:bodyPr/>
                <a:lstStyle/>
                <a:p>
                  <a:endParaRPr lang="es-ES"/>
                </a:p>
              </p:txBody>
            </p:sp>
            <p:sp>
              <p:nvSpPr>
                <p:cNvPr id="193668" name="Freeform 132"/>
                <p:cNvSpPr>
                  <a:spLocks/>
                </p:cNvSpPr>
                <p:nvPr/>
              </p:nvSpPr>
              <p:spPr bwMode="auto">
                <a:xfrm>
                  <a:off x="2016" y="1244"/>
                  <a:ext cx="1592" cy="456"/>
                </a:xfrm>
                <a:custGeom>
                  <a:avLst/>
                  <a:gdLst/>
                  <a:ahLst/>
                  <a:cxnLst>
                    <a:cxn ang="0">
                      <a:pos x="0" y="547"/>
                    </a:cxn>
                    <a:cxn ang="0">
                      <a:pos x="3224" y="0"/>
                    </a:cxn>
                    <a:cxn ang="0">
                      <a:pos x="3224" y="374"/>
                    </a:cxn>
                    <a:cxn ang="0">
                      <a:pos x="0" y="921"/>
                    </a:cxn>
                    <a:cxn ang="0">
                      <a:pos x="0" y="547"/>
                    </a:cxn>
                  </a:cxnLst>
                  <a:rect l="0" t="0" r="r" b="b"/>
                  <a:pathLst>
                    <a:path w="3224" h="921">
                      <a:moveTo>
                        <a:pt x="0" y="547"/>
                      </a:moveTo>
                      <a:lnTo>
                        <a:pt x="3224" y="0"/>
                      </a:lnTo>
                      <a:lnTo>
                        <a:pt x="3224" y="374"/>
                      </a:lnTo>
                      <a:lnTo>
                        <a:pt x="0" y="921"/>
                      </a:lnTo>
                      <a:lnTo>
                        <a:pt x="0" y="547"/>
                      </a:lnTo>
                      <a:close/>
                    </a:path>
                  </a:pathLst>
                </a:custGeom>
                <a:solidFill>
                  <a:srgbClr val="808000"/>
                </a:solidFill>
                <a:ln w="0">
                  <a:solidFill>
                    <a:srgbClr val="004000"/>
                  </a:solidFill>
                  <a:prstDash val="solid"/>
                  <a:round/>
                  <a:headEnd/>
                  <a:tailEnd/>
                </a:ln>
              </p:spPr>
              <p:txBody>
                <a:bodyPr/>
                <a:lstStyle/>
                <a:p>
                  <a:endParaRPr lang="es-ES"/>
                </a:p>
              </p:txBody>
            </p:sp>
          </p:grpSp>
        </p:grpSp>
      </p:grpSp>
      <p:grpSp>
        <p:nvGrpSpPr>
          <p:cNvPr id="20" name="Group 133"/>
          <p:cNvGrpSpPr>
            <a:grpSpLocks/>
          </p:cNvGrpSpPr>
          <p:nvPr/>
        </p:nvGrpSpPr>
        <p:grpSpPr bwMode="auto">
          <a:xfrm>
            <a:off x="3146425" y="3316290"/>
            <a:ext cx="2867025" cy="1577975"/>
            <a:chOff x="528" y="911"/>
            <a:chExt cx="4080" cy="2433"/>
          </a:xfrm>
        </p:grpSpPr>
        <p:sp>
          <p:nvSpPr>
            <p:cNvPr id="193670" name="Freeform 134"/>
            <p:cNvSpPr>
              <a:spLocks/>
            </p:cNvSpPr>
            <p:nvPr/>
          </p:nvSpPr>
          <p:spPr bwMode="auto">
            <a:xfrm>
              <a:off x="1364" y="912"/>
              <a:ext cx="2421" cy="276"/>
            </a:xfrm>
            <a:custGeom>
              <a:avLst/>
              <a:gdLst/>
              <a:ahLst/>
              <a:cxnLst>
                <a:cxn ang="0">
                  <a:pos x="0" y="551"/>
                </a:cxn>
                <a:cxn ang="0">
                  <a:pos x="1617" y="551"/>
                </a:cxn>
                <a:cxn ang="0">
                  <a:pos x="4838" y="0"/>
                </a:cxn>
                <a:cxn ang="0">
                  <a:pos x="3241" y="0"/>
                </a:cxn>
                <a:cxn ang="0">
                  <a:pos x="3247" y="0"/>
                </a:cxn>
                <a:cxn ang="0">
                  <a:pos x="0" y="551"/>
                </a:cxn>
              </a:cxnLst>
              <a:rect l="0" t="0" r="r" b="b"/>
              <a:pathLst>
                <a:path w="4838" h="551">
                  <a:moveTo>
                    <a:pt x="0" y="551"/>
                  </a:moveTo>
                  <a:lnTo>
                    <a:pt x="1617" y="551"/>
                  </a:lnTo>
                  <a:lnTo>
                    <a:pt x="4838" y="0"/>
                  </a:lnTo>
                  <a:lnTo>
                    <a:pt x="3241" y="0"/>
                  </a:lnTo>
                  <a:lnTo>
                    <a:pt x="3247" y="0"/>
                  </a:lnTo>
                  <a:lnTo>
                    <a:pt x="0" y="551"/>
                  </a:lnTo>
                  <a:close/>
                </a:path>
              </a:pathLst>
            </a:custGeom>
            <a:solidFill>
              <a:srgbClr val="FFC06A"/>
            </a:solidFill>
            <a:ln w="0">
              <a:solidFill>
                <a:srgbClr val="808000"/>
              </a:solidFill>
              <a:prstDash val="solid"/>
              <a:round/>
              <a:headEnd/>
              <a:tailEnd/>
            </a:ln>
          </p:spPr>
          <p:txBody>
            <a:bodyPr/>
            <a:lstStyle/>
            <a:p>
              <a:endParaRPr lang="es-ES"/>
            </a:p>
          </p:txBody>
        </p:sp>
        <p:sp>
          <p:nvSpPr>
            <p:cNvPr id="193671" name="Freeform 135"/>
            <p:cNvSpPr>
              <a:spLocks/>
            </p:cNvSpPr>
            <p:nvPr/>
          </p:nvSpPr>
          <p:spPr bwMode="auto">
            <a:xfrm>
              <a:off x="2164" y="2520"/>
              <a:ext cx="2444" cy="284"/>
            </a:xfrm>
            <a:custGeom>
              <a:avLst/>
              <a:gdLst/>
              <a:ahLst/>
              <a:cxnLst>
                <a:cxn ang="0">
                  <a:pos x="0" y="567"/>
                </a:cxn>
                <a:cxn ang="0">
                  <a:pos x="3227" y="0"/>
                </a:cxn>
                <a:cxn ang="0">
                  <a:pos x="4885" y="16"/>
                </a:cxn>
                <a:cxn ang="0">
                  <a:pos x="1644" y="567"/>
                </a:cxn>
                <a:cxn ang="0">
                  <a:pos x="1644" y="567"/>
                </a:cxn>
                <a:cxn ang="0">
                  <a:pos x="0" y="567"/>
                </a:cxn>
              </a:cxnLst>
              <a:rect l="0" t="0" r="r" b="b"/>
              <a:pathLst>
                <a:path w="4885" h="567">
                  <a:moveTo>
                    <a:pt x="0" y="567"/>
                  </a:moveTo>
                  <a:lnTo>
                    <a:pt x="3227" y="0"/>
                  </a:lnTo>
                  <a:lnTo>
                    <a:pt x="4885" y="16"/>
                  </a:lnTo>
                  <a:lnTo>
                    <a:pt x="1644" y="567"/>
                  </a:lnTo>
                  <a:lnTo>
                    <a:pt x="1644" y="567"/>
                  </a:lnTo>
                  <a:lnTo>
                    <a:pt x="0" y="567"/>
                  </a:lnTo>
                  <a:close/>
                </a:path>
              </a:pathLst>
            </a:custGeom>
            <a:solidFill>
              <a:srgbClr val="EAAB5F"/>
            </a:solidFill>
            <a:ln w="0">
              <a:solidFill>
                <a:srgbClr val="808000"/>
              </a:solidFill>
              <a:prstDash val="solid"/>
              <a:round/>
              <a:headEnd/>
              <a:tailEnd/>
            </a:ln>
          </p:spPr>
          <p:txBody>
            <a:bodyPr/>
            <a:lstStyle/>
            <a:p>
              <a:endParaRPr lang="es-ES"/>
            </a:p>
          </p:txBody>
        </p:sp>
        <p:sp>
          <p:nvSpPr>
            <p:cNvPr id="193672" name="Freeform 136"/>
            <p:cNvSpPr>
              <a:spLocks/>
            </p:cNvSpPr>
            <p:nvPr/>
          </p:nvSpPr>
          <p:spPr bwMode="auto">
            <a:xfrm>
              <a:off x="2167" y="1974"/>
              <a:ext cx="1611" cy="830"/>
            </a:xfrm>
            <a:custGeom>
              <a:avLst/>
              <a:gdLst/>
              <a:ahLst/>
              <a:cxnLst>
                <a:cxn ang="0">
                  <a:pos x="0" y="555"/>
                </a:cxn>
                <a:cxn ang="0">
                  <a:pos x="3219" y="0"/>
                </a:cxn>
                <a:cxn ang="0">
                  <a:pos x="3219" y="1087"/>
                </a:cxn>
                <a:cxn ang="0">
                  <a:pos x="6" y="1659"/>
                </a:cxn>
                <a:cxn ang="0">
                  <a:pos x="0" y="1659"/>
                </a:cxn>
                <a:cxn ang="0">
                  <a:pos x="0" y="1659"/>
                </a:cxn>
                <a:cxn ang="0">
                  <a:pos x="0" y="555"/>
                </a:cxn>
              </a:cxnLst>
              <a:rect l="0" t="0" r="r" b="b"/>
              <a:pathLst>
                <a:path w="3219" h="1659">
                  <a:moveTo>
                    <a:pt x="0" y="555"/>
                  </a:moveTo>
                  <a:lnTo>
                    <a:pt x="3219" y="0"/>
                  </a:lnTo>
                  <a:lnTo>
                    <a:pt x="3219" y="1087"/>
                  </a:lnTo>
                  <a:lnTo>
                    <a:pt x="6" y="1659"/>
                  </a:lnTo>
                  <a:lnTo>
                    <a:pt x="0" y="1659"/>
                  </a:lnTo>
                  <a:lnTo>
                    <a:pt x="0" y="1659"/>
                  </a:lnTo>
                  <a:lnTo>
                    <a:pt x="0" y="555"/>
                  </a:lnTo>
                  <a:close/>
                </a:path>
              </a:pathLst>
            </a:custGeom>
            <a:solidFill>
              <a:srgbClr val="CB9632"/>
            </a:solidFill>
            <a:ln w="0">
              <a:solidFill>
                <a:srgbClr val="808000"/>
              </a:solidFill>
              <a:prstDash val="solid"/>
              <a:round/>
              <a:headEnd/>
              <a:tailEnd/>
            </a:ln>
          </p:spPr>
          <p:txBody>
            <a:bodyPr/>
            <a:lstStyle/>
            <a:p>
              <a:endParaRPr lang="es-ES"/>
            </a:p>
          </p:txBody>
        </p:sp>
        <p:sp>
          <p:nvSpPr>
            <p:cNvPr id="193673" name="Freeform 137"/>
            <p:cNvSpPr>
              <a:spLocks/>
            </p:cNvSpPr>
            <p:nvPr/>
          </p:nvSpPr>
          <p:spPr bwMode="auto">
            <a:xfrm>
              <a:off x="2987" y="2534"/>
              <a:ext cx="1621" cy="810"/>
            </a:xfrm>
            <a:custGeom>
              <a:avLst/>
              <a:gdLst/>
              <a:ahLst/>
              <a:cxnLst>
                <a:cxn ang="0">
                  <a:pos x="0" y="542"/>
                </a:cxn>
                <a:cxn ang="0">
                  <a:pos x="3240" y="0"/>
                </a:cxn>
                <a:cxn ang="0">
                  <a:pos x="3240" y="1062"/>
                </a:cxn>
                <a:cxn ang="0">
                  <a:pos x="6" y="1620"/>
                </a:cxn>
                <a:cxn ang="0">
                  <a:pos x="0" y="1620"/>
                </a:cxn>
                <a:cxn ang="0">
                  <a:pos x="0" y="1620"/>
                </a:cxn>
                <a:cxn ang="0">
                  <a:pos x="0" y="542"/>
                </a:cxn>
              </a:cxnLst>
              <a:rect l="0" t="0" r="r" b="b"/>
              <a:pathLst>
                <a:path w="3240" h="1620">
                  <a:moveTo>
                    <a:pt x="0" y="542"/>
                  </a:moveTo>
                  <a:lnTo>
                    <a:pt x="3240" y="0"/>
                  </a:lnTo>
                  <a:lnTo>
                    <a:pt x="3240" y="1062"/>
                  </a:lnTo>
                  <a:lnTo>
                    <a:pt x="6" y="1620"/>
                  </a:lnTo>
                  <a:lnTo>
                    <a:pt x="0" y="1620"/>
                  </a:lnTo>
                  <a:lnTo>
                    <a:pt x="0" y="1620"/>
                  </a:lnTo>
                  <a:lnTo>
                    <a:pt x="0" y="542"/>
                  </a:lnTo>
                  <a:close/>
                </a:path>
              </a:pathLst>
            </a:custGeom>
            <a:solidFill>
              <a:srgbClr val="FFC06A"/>
            </a:solidFill>
            <a:ln w="0">
              <a:solidFill>
                <a:srgbClr val="808000"/>
              </a:solidFill>
              <a:prstDash val="solid"/>
              <a:round/>
              <a:headEnd/>
              <a:tailEnd/>
            </a:ln>
          </p:spPr>
          <p:txBody>
            <a:bodyPr/>
            <a:lstStyle/>
            <a:p>
              <a:endParaRPr lang="es-ES"/>
            </a:p>
          </p:txBody>
        </p:sp>
        <p:sp>
          <p:nvSpPr>
            <p:cNvPr id="193674" name="Freeform 138"/>
            <p:cNvSpPr>
              <a:spLocks/>
            </p:cNvSpPr>
            <p:nvPr/>
          </p:nvSpPr>
          <p:spPr bwMode="auto">
            <a:xfrm>
              <a:off x="2987" y="1448"/>
              <a:ext cx="1610" cy="805"/>
            </a:xfrm>
            <a:custGeom>
              <a:avLst/>
              <a:gdLst/>
              <a:ahLst/>
              <a:cxnLst>
                <a:cxn ang="0">
                  <a:pos x="0" y="539"/>
                </a:cxn>
                <a:cxn ang="0">
                  <a:pos x="3220" y="0"/>
                </a:cxn>
                <a:cxn ang="0">
                  <a:pos x="3220" y="1056"/>
                </a:cxn>
                <a:cxn ang="0">
                  <a:pos x="6" y="1611"/>
                </a:cxn>
                <a:cxn ang="0">
                  <a:pos x="0" y="1611"/>
                </a:cxn>
                <a:cxn ang="0">
                  <a:pos x="0" y="1611"/>
                </a:cxn>
                <a:cxn ang="0">
                  <a:pos x="0" y="539"/>
                </a:cxn>
              </a:cxnLst>
              <a:rect l="0" t="0" r="r" b="b"/>
              <a:pathLst>
                <a:path w="3220" h="1611">
                  <a:moveTo>
                    <a:pt x="0" y="539"/>
                  </a:moveTo>
                  <a:lnTo>
                    <a:pt x="3220" y="0"/>
                  </a:lnTo>
                  <a:lnTo>
                    <a:pt x="3220" y="1056"/>
                  </a:lnTo>
                  <a:lnTo>
                    <a:pt x="6" y="1611"/>
                  </a:lnTo>
                  <a:lnTo>
                    <a:pt x="0" y="1611"/>
                  </a:lnTo>
                  <a:lnTo>
                    <a:pt x="0" y="1611"/>
                  </a:lnTo>
                  <a:lnTo>
                    <a:pt x="0" y="539"/>
                  </a:lnTo>
                  <a:close/>
                </a:path>
              </a:pathLst>
            </a:custGeom>
            <a:solidFill>
              <a:srgbClr val="FFC06A"/>
            </a:solidFill>
            <a:ln w="0">
              <a:solidFill>
                <a:srgbClr val="808000"/>
              </a:solidFill>
              <a:prstDash val="solid"/>
              <a:round/>
              <a:headEnd/>
              <a:tailEnd/>
            </a:ln>
          </p:spPr>
          <p:txBody>
            <a:bodyPr/>
            <a:lstStyle/>
            <a:p>
              <a:endParaRPr lang="es-ES"/>
            </a:p>
          </p:txBody>
        </p:sp>
        <p:sp>
          <p:nvSpPr>
            <p:cNvPr id="193675" name="Freeform 139"/>
            <p:cNvSpPr>
              <a:spLocks/>
            </p:cNvSpPr>
            <p:nvPr/>
          </p:nvSpPr>
          <p:spPr bwMode="auto">
            <a:xfrm>
              <a:off x="2172" y="911"/>
              <a:ext cx="1610" cy="811"/>
            </a:xfrm>
            <a:custGeom>
              <a:avLst/>
              <a:gdLst/>
              <a:ahLst/>
              <a:cxnLst>
                <a:cxn ang="0">
                  <a:pos x="0" y="543"/>
                </a:cxn>
                <a:cxn ang="0">
                  <a:pos x="3219" y="0"/>
                </a:cxn>
                <a:cxn ang="0">
                  <a:pos x="3219" y="1062"/>
                </a:cxn>
                <a:cxn ang="0">
                  <a:pos x="6" y="1621"/>
                </a:cxn>
                <a:cxn ang="0">
                  <a:pos x="0" y="1621"/>
                </a:cxn>
                <a:cxn ang="0">
                  <a:pos x="0" y="1621"/>
                </a:cxn>
                <a:cxn ang="0">
                  <a:pos x="0" y="543"/>
                </a:cxn>
              </a:cxnLst>
              <a:rect l="0" t="0" r="r" b="b"/>
              <a:pathLst>
                <a:path w="3219" h="1621">
                  <a:moveTo>
                    <a:pt x="0" y="543"/>
                  </a:moveTo>
                  <a:lnTo>
                    <a:pt x="3219" y="0"/>
                  </a:lnTo>
                  <a:lnTo>
                    <a:pt x="3219" y="1062"/>
                  </a:lnTo>
                  <a:lnTo>
                    <a:pt x="6" y="1621"/>
                  </a:lnTo>
                  <a:lnTo>
                    <a:pt x="0" y="1621"/>
                  </a:lnTo>
                  <a:lnTo>
                    <a:pt x="0" y="1621"/>
                  </a:lnTo>
                  <a:lnTo>
                    <a:pt x="0" y="543"/>
                  </a:lnTo>
                  <a:close/>
                </a:path>
              </a:pathLst>
            </a:custGeom>
            <a:solidFill>
              <a:srgbClr val="FFC06A"/>
            </a:solidFill>
            <a:ln w="0">
              <a:solidFill>
                <a:srgbClr val="808000"/>
              </a:solidFill>
              <a:prstDash val="solid"/>
              <a:round/>
              <a:headEnd/>
              <a:tailEnd/>
            </a:ln>
          </p:spPr>
          <p:txBody>
            <a:bodyPr/>
            <a:lstStyle/>
            <a:p>
              <a:endParaRPr lang="es-ES"/>
            </a:p>
          </p:txBody>
        </p:sp>
        <p:sp>
          <p:nvSpPr>
            <p:cNvPr id="193676" name="Freeform 140"/>
            <p:cNvSpPr>
              <a:spLocks/>
            </p:cNvSpPr>
            <p:nvPr/>
          </p:nvSpPr>
          <p:spPr bwMode="auto">
            <a:xfrm>
              <a:off x="1354" y="2076"/>
              <a:ext cx="822" cy="176"/>
            </a:xfrm>
            <a:custGeom>
              <a:avLst/>
              <a:gdLst/>
              <a:ahLst/>
              <a:cxnLst>
                <a:cxn ang="0">
                  <a:pos x="1644" y="0"/>
                </a:cxn>
                <a:cxn ang="0">
                  <a:pos x="0" y="352"/>
                </a:cxn>
                <a:cxn ang="0">
                  <a:pos x="1644" y="352"/>
                </a:cxn>
                <a:cxn ang="0">
                  <a:pos x="1644" y="352"/>
                </a:cxn>
                <a:cxn ang="0">
                  <a:pos x="1644" y="0"/>
                </a:cxn>
              </a:cxnLst>
              <a:rect l="0" t="0" r="r" b="b"/>
              <a:pathLst>
                <a:path w="1644" h="352">
                  <a:moveTo>
                    <a:pt x="1644" y="0"/>
                  </a:moveTo>
                  <a:lnTo>
                    <a:pt x="0" y="352"/>
                  </a:lnTo>
                  <a:lnTo>
                    <a:pt x="1644" y="352"/>
                  </a:lnTo>
                  <a:lnTo>
                    <a:pt x="1644" y="352"/>
                  </a:lnTo>
                  <a:lnTo>
                    <a:pt x="1644" y="0"/>
                  </a:lnTo>
                  <a:close/>
                </a:path>
              </a:pathLst>
            </a:custGeom>
            <a:solidFill>
              <a:srgbClr val="EAAB5F"/>
            </a:solidFill>
            <a:ln w="0">
              <a:solidFill>
                <a:srgbClr val="808000"/>
              </a:solidFill>
              <a:prstDash val="solid"/>
              <a:round/>
              <a:headEnd/>
              <a:tailEnd/>
            </a:ln>
          </p:spPr>
          <p:txBody>
            <a:bodyPr/>
            <a:lstStyle/>
            <a:p>
              <a:endParaRPr lang="es-ES"/>
            </a:p>
          </p:txBody>
        </p:sp>
        <p:sp>
          <p:nvSpPr>
            <p:cNvPr id="193677" name="Freeform 141"/>
            <p:cNvSpPr>
              <a:spLocks/>
            </p:cNvSpPr>
            <p:nvPr/>
          </p:nvSpPr>
          <p:spPr bwMode="auto">
            <a:xfrm>
              <a:off x="537" y="1550"/>
              <a:ext cx="824" cy="177"/>
            </a:xfrm>
            <a:custGeom>
              <a:avLst/>
              <a:gdLst/>
              <a:ahLst/>
              <a:cxnLst>
                <a:cxn ang="0">
                  <a:pos x="1645" y="0"/>
                </a:cxn>
                <a:cxn ang="0">
                  <a:pos x="0" y="352"/>
                </a:cxn>
                <a:cxn ang="0">
                  <a:pos x="1645" y="352"/>
                </a:cxn>
                <a:cxn ang="0">
                  <a:pos x="1645" y="352"/>
                </a:cxn>
                <a:cxn ang="0">
                  <a:pos x="1645" y="0"/>
                </a:cxn>
              </a:cxnLst>
              <a:rect l="0" t="0" r="r" b="b"/>
              <a:pathLst>
                <a:path w="1645" h="352">
                  <a:moveTo>
                    <a:pt x="1645" y="0"/>
                  </a:moveTo>
                  <a:lnTo>
                    <a:pt x="0" y="352"/>
                  </a:lnTo>
                  <a:lnTo>
                    <a:pt x="1645" y="352"/>
                  </a:lnTo>
                  <a:lnTo>
                    <a:pt x="1645" y="352"/>
                  </a:lnTo>
                  <a:lnTo>
                    <a:pt x="1645" y="0"/>
                  </a:lnTo>
                  <a:close/>
                </a:path>
              </a:pathLst>
            </a:custGeom>
            <a:solidFill>
              <a:srgbClr val="FFC06A"/>
            </a:solidFill>
            <a:ln w="0">
              <a:solidFill>
                <a:srgbClr val="808000"/>
              </a:solidFill>
              <a:prstDash val="solid"/>
              <a:round/>
              <a:headEnd/>
              <a:tailEnd/>
            </a:ln>
          </p:spPr>
          <p:txBody>
            <a:bodyPr/>
            <a:lstStyle/>
            <a:p>
              <a:endParaRPr lang="es-ES"/>
            </a:p>
          </p:txBody>
        </p:sp>
        <p:sp>
          <p:nvSpPr>
            <p:cNvPr id="193678" name="Freeform 142"/>
            <p:cNvSpPr>
              <a:spLocks/>
            </p:cNvSpPr>
            <p:nvPr/>
          </p:nvSpPr>
          <p:spPr bwMode="auto">
            <a:xfrm>
              <a:off x="1355" y="2792"/>
              <a:ext cx="820" cy="534"/>
            </a:xfrm>
            <a:custGeom>
              <a:avLst/>
              <a:gdLst/>
              <a:ahLst/>
              <a:cxnLst>
                <a:cxn ang="0">
                  <a:pos x="0" y="0"/>
                </a:cxn>
                <a:cxn ang="0">
                  <a:pos x="1637" y="8"/>
                </a:cxn>
                <a:cxn ang="0">
                  <a:pos x="1637" y="726"/>
                </a:cxn>
                <a:cxn ang="0">
                  <a:pos x="0" y="1069"/>
                </a:cxn>
                <a:cxn ang="0">
                  <a:pos x="0" y="1069"/>
                </a:cxn>
                <a:cxn ang="0">
                  <a:pos x="0" y="0"/>
                </a:cxn>
              </a:cxnLst>
              <a:rect l="0" t="0" r="r" b="b"/>
              <a:pathLst>
                <a:path w="1637" h="1069">
                  <a:moveTo>
                    <a:pt x="0" y="0"/>
                  </a:moveTo>
                  <a:lnTo>
                    <a:pt x="1637" y="8"/>
                  </a:lnTo>
                  <a:lnTo>
                    <a:pt x="1637" y="726"/>
                  </a:lnTo>
                  <a:lnTo>
                    <a:pt x="0" y="1069"/>
                  </a:lnTo>
                  <a:lnTo>
                    <a:pt x="0" y="1069"/>
                  </a:lnTo>
                  <a:lnTo>
                    <a:pt x="0" y="0"/>
                  </a:lnTo>
                  <a:close/>
                </a:path>
              </a:pathLst>
            </a:custGeom>
            <a:solidFill>
              <a:srgbClr val="CB9632"/>
            </a:solidFill>
            <a:ln w="0">
              <a:solidFill>
                <a:srgbClr val="808000"/>
              </a:solidFill>
              <a:prstDash val="solid"/>
              <a:round/>
              <a:headEnd/>
              <a:tailEnd/>
            </a:ln>
          </p:spPr>
          <p:txBody>
            <a:bodyPr/>
            <a:lstStyle/>
            <a:p>
              <a:endParaRPr lang="es-ES"/>
            </a:p>
          </p:txBody>
        </p:sp>
        <p:sp>
          <p:nvSpPr>
            <p:cNvPr id="193679" name="Freeform 143"/>
            <p:cNvSpPr>
              <a:spLocks/>
            </p:cNvSpPr>
            <p:nvPr/>
          </p:nvSpPr>
          <p:spPr bwMode="auto">
            <a:xfrm>
              <a:off x="1355" y="1715"/>
              <a:ext cx="812" cy="534"/>
            </a:xfrm>
            <a:custGeom>
              <a:avLst/>
              <a:gdLst/>
              <a:ahLst/>
              <a:cxnLst>
                <a:cxn ang="0">
                  <a:pos x="0" y="0"/>
                </a:cxn>
                <a:cxn ang="0">
                  <a:pos x="1623" y="8"/>
                </a:cxn>
                <a:cxn ang="0">
                  <a:pos x="1623" y="726"/>
                </a:cxn>
                <a:cxn ang="0">
                  <a:pos x="0" y="1069"/>
                </a:cxn>
                <a:cxn ang="0">
                  <a:pos x="0" y="1069"/>
                </a:cxn>
                <a:cxn ang="0">
                  <a:pos x="0" y="0"/>
                </a:cxn>
              </a:cxnLst>
              <a:rect l="0" t="0" r="r" b="b"/>
              <a:pathLst>
                <a:path w="1623" h="1069">
                  <a:moveTo>
                    <a:pt x="0" y="0"/>
                  </a:moveTo>
                  <a:lnTo>
                    <a:pt x="1623" y="8"/>
                  </a:lnTo>
                  <a:lnTo>
                    <a:pt x="1623" y="726"/>
                  </a:lnTo>
                  <a:lnTo>
                    <a:pt x="0" y="1069"/>
                  </a:lnTo>
                  <a:lnTo>
                    <a:pt x="0" y="1069"/>
                  </a:lnTo>
                  <a:lnTo>
                    <a:pt x="0" y="0"/>
                  </a:lnTo>
                  <a:close/>
                </a:path>
              </a:pathLst>
            </a:custGeom>
            <a:solidFill>
              <a:srgbClr val="CB9632"/>
            </a:solidFill>
            <a:ln w="0">
              <a:solidFill>
                <a:srgbClr val="808000"/>
              </a:solidFill>
              <a:prstDash val="solid"/>
              <a:round/>
              <a:headEnd/>
              <a:tailEnd/>
            </a:ln>
          </p:spPr>
          <p:txBody>
            <a:bodyPr/>
            <a:lstStyle/>
            <a:p>
              <a:endParaRPr lang="es-ES"/>
            </a:p>
          </p:txBody>
        </p:sp>
        <p:sp>
          <p:nvSpPr>
            <p:cNvPr id="193680" name="Freeform 144"/>
            <p:cNvSpPr>
              <a:spLocks/>
            </p:cNvSpPr>
            <p:nvPr/>
          </p:nvSpPr>
          <p:spPr bwMode="auto">
            <a:xfrm>
              <a:off x="1352" y="1722"/>
              <a:ext cx="820" cy="360"/>
            </a:xfrm>
            <a:custGeom>
              <a:avLst/>
              <a:gdLst/>
              <a:ahLst/>
              <a:cxnLst>
                <a:cxn ang="0">
                  <a:pos x="0" y="342"/>
                </a:cxn>
                <a:cxn ang="0">
                  <a:pos x="0" y="720"/>
                </a:cxn>
                <a:cxn ang="0">
                  <a:pos x="1637" y="361"/>
                </a:cxn>
                <a:cxn ang="0">
                  <a:pos x="1622" y="0"/>
                </a:cxn>
                <a:cxn ang="0">
                  <a:pos x="0" y="342"/>
                </a:cxn>
              </a:cxnLst>
              <a:rect l="0" t="0" r="r" b="b"/>
              <a:pathLst>
                <a:path w="1637" h="720">
                  <a:moveTo>
                    <a:pt x="0" y="342"/>
                  </a:moveTo>
                  <a:lnTo>
                    <a:pt x="0" y="720"/>
                  </a:lnTo>
                  <a:lnTo>
                    <a:pt x="1637" y="361"/>
                  </a:lnTo>
                  <a:lnTo>
                    <a:pt x="1622" y="0"/>
                  </a:lnTo>
                  <a:lnTo>
                    <a:pt x="0" y="342"/>
                  </a:lnTo>
                  <a:close/>
                </a:path>
              </a:pathLst>
            </a:custGeom>
            <a:solidFill>
              <a:srgbClr val="808000"/>
            </a:solidFill>
            <a:ln w="0">
              <a:solidFill>
                <a:srgbClr val="004000"/>
              </a:solidFill>
              <a:prstDash val="solid"/>
              <a:round/>
              <a:headEnd/>
              <a:tailEnd/>
            </a:ln>
          </p:spPr>
          <p:txBody>
            <a:bodyPr/>
            <a:lstStyle/>
            <a:p>
              <a:endParaRPr lang="es-ES"/>
            </a:p>
          </p:txBody>
        </p:sp>
        <p:sp>
          <p:nvSpPr>
            <p:cNvPr id="193681" name="Rectangle 145"/>
            <p:cNvSpPr>
              <a:spLocks noChangeArrowheads="1"/>
            </p:cNvSpPr>
            <p:nvPr/>
          </p:nvSpPr>
          <p:spPr bwMode="auto">
            <a:xfrm>
              <a:off x="1361" y="1190"/>
              <a:ext cx="812" cy="528"/>
            </a:xfrm>
            <a:prstGeom prst="rect">
              <a:avLst/>
            </a:prstGeom>
            <a:solidFill>
              <a:srgbClr val="FFC06A"/>
            </a:solidFill>
            <a:ln w="0">
              <a:solidFill>
                <a:srgbClr val="808000"/>
              </a:solidFill>
              <a:miter lim="800000"/>
              <a:headEnd/>
              <a:tailEnd/>
            </a:ln>
          </p:spPr>
          <p:txBody>
            <a:bodyPr/>
            <a:lstStyle/>
            <a:p>
              <a:endParaRPr lang="es-ES"/>
            </a:p>
          </p:txBody>
        </p:sp>
        <p:sp>
          <p:nvSpPr>
            <p:cNvPr id="193682" name="Rectangle 146"/>
            <p:cNvSpPr>
              <a:spLocks noChangeArrowheads="1"/>
            </p:cNvSpPr>
            <p:nvPr/>
          </p:nvSpPr>
          <p:spPr bwMode="auto">
            <a:xfrm>
              <a:off x="1361" y="1361"/>
              <a:ext cx="812" cy="186"/>
            </a:xfrm>
            <a:prstGeom prst="rect">
              <a:avLst/>
            </a:prstGeom>
            <a:solidFill>
              <a:srgbClr val="808000"/>
            </a:solidFill>
            <a:ln w="0">
              <a:solidFill>
                <a:srgbClr val="004000"/>
              </a:solidFill>
              <a:miter lim="800000"/>
              <a:headEnd/>
              <a:tailEnd/>
            </a:ln>
          </p:spPr>
          <p:txBody>
            <a:bodyPr/>
            <a:lstStyle/>
            <a:p>
              <a:endParaRPr lang="es-ES"/>
            </a:p>
          </p:txBody>
        </p:sp>
        <p:sp>
          <p:nvSpPr>
            <p:cNvPr id="193683" name="Rectangle 147"/>
            <p:cNvSpPr>
              <a:spLocks noChangeArrowheads="1"/>
            </p:cNvSpPr>
            <p:nvPr/>
          </p:nvSpPr>
          <p:spPr bwMode="auto">
            <a:xfrm>
              <a:off x="539" y="1724"/>
              <a:ext cx="813" cy="528"/>
            </a:xfrm>
            <a:prstGeom prst="rect">
              <a:avLst/>
            </a:prstGeom>
            <a:solidFill>
              <a:srgbClr val="FFC06A"/>
            </a:solidFill>
            <a:ln w="0">
              <a:solidFill>
                <a:srgbClr val="808000"/>
              </a:solidFill>
              <a:miter lim="800000"/>
              <a:headEnd/>
              <a:tailEnd/>
            </a:ln>
          </p:spPr>
          <p:txBody>
            <a:bodyPr/>
            <a:lstStyle/>
            <a:p>
              <a:endParaRPr lang="es-ES"/>
            </a:p>
          </p:txBody>
        </p:sp>
        <p:sp>
          <p:nvSpPr>
            <p:cNvPr id="193684" name="Rectangle 148"/>
            <p:cNvSpPr>
              <a:spLocks noChangeArrowheads="1"/>
            </p:cNvSpPr>
            <p:nvPr/>
          </p:nvSpPr>
          <p:spPr bwMode="auto">
            <a:xfrm>
              <a:off x="539" y="1895"/>
              <a:ext cx="813" cy="186"/>
            </a:xfrm>
            <a:prstGeom prst="rect">
              <a:avLst/>
            </a:prstGeom>
            <a:solidFill>
              <a:srgbClr val="808000"/>
            </a:solidFill>
            <a:ln w="0">
              <a:solidFill>
                <a:srgbClr val="004000"/>
              </a:solidFill>
              <a:miter lim="800000"/>
              <a:headEnd/>
              <a:tailEnd/>
            </a:ln>
          </p:spPr>
          <p:txBody>
            <a:bodyPr/>
            <a:lstStyle/>
            <a:p>
              <a:endParaRPr lang="es-ES"/>
            </a:p>
          </p:txBody>
        </p:sp>
        <p:sp>
          <p:nvSpPr>
            <p:cNvPr id="193685" name="Rectangle 149"/>
            <p:cNvSpPr>
              <a:spLocks noChangeArrowheads="1"/>
            </p:cNvSpPr>
            <p:nvPr/>
          </p:nvSpPr>
          <p:spPr bwMode="auto">
            <a:xfrm>
              <a:off x="1352" y="2250"/>
              <a:ext cx="812" cy="557"/>
            </a:xfrm>
            <a:prstGeom prst="rect">
              <a:avLst/>
            </a:prstGeom>
            <a:solidFill>
              <a:srgbClr val="FFC06A"/>
            </a:solidFill>
            <a:ln w="0">
              <a:solidFill>
                <a:srgbClr val="808000"/>
              </a:solidFill>
              <a:miter lim="800000"/>
              <a:headEnd/>
              <a:tailEnd/>
            </a:ln>
          </p:spPr>
          <p:txBody>
            <a:bodyPr/>
            <a:lstStyle/>
            <a:p>
              <a:endParaRPr lang="es-ES"/>
            </a:p>
          </p:txBody>
        </p:sp>
        <p:sp>
          <p:nvSpPr>
            <p:cNvPr id="193686" name="Rectangle 150"/>
            <p:cNvSpPr>
              <a:spLocks noChangeArrowheads="1"/>
            </p:cNvSpPr>
            <p:nvPr/>
          </p:nvSpPr>
          <p:spPr bwMode="auto">
            <a:xfrm>
              <a:off x="1352" y="2442"/>
              <a:ext cx="812" cy="186"/>
            </a:xfrm>
            <a:prstGeom prst="rect">
              <a:avLst/>
            </a:prstGeom>
            <a:solidFill>
              <a:srgbClr val="808000"/>
            </a:solidFill>
            <a:ln w="0">
              <a:solidFill>
                <a:srgbClr val="004000"/>
              </a:solidFill>
              <a:miter lim="800000"/>
              <a:headEnd/>
              <a:tailEnd/>
            </a:ln>
          </p:spPr>
          <p:txBody>
            <a:bodyPr/>
            <a:lstStyle/>
            <a:p>
              <a:endParaRPr lang="es-ES"/>
            </a:p>
          </p:txBody>
        </p:sp>
        <p:sp>
          <p:nvSpPr>
            <p:cNvPr id="193687" name="Rectangle 151"/>
            <p:cNvSpPr>
              <a:spLocks noChangeArrowheads="1"/>
            </p:cNvSpPr>
            <p:nvPr/>
          </p:nvSpPr>
          <p:spPr bwMode="auto">
            <a:xfrm>
              <a:off x="528" y="2801"/>
              <a:ext cx="824" cy="531"/>
            </a:xfrm>
            <a:prstGeom prst="rect">
              <a:avLst/>
            </a:prstGeom>
            <a:solidFill>
              <a:srgbClr val="FFC06A"/>
            </a:solidFill>
            <a:ln w="0">
              <a:solidFill>
                <a:srgbClr val="808000"/>
              </a:solidFill>
              <a:miter lim="800000"/>
              <a:headEnd/>
              <a:tailEnd/>
            </a:ln>
          </p:spPr>
          <p:txBody>
            <a:bodyPr/>
            <a:lstStyle/>
            <a:p>
              <a:endParaRPr lang="es-ES"/>
            </a:p>
          </p:txBody>
        </p:sp>
        <p:sp>
          <p:nvSpPr>
            <p:cNvPr id="193688" name="Rectangle 152"/>
            <p:cNvSpPr>
              <a:spLocks noChangeArrowheads="1"/>
            </p:cNvSpPr>
            <p:nvPr/>
          </p:nvSpPr>
          <p:spPr bwMode="auto">
            <a:xfrm>
              <a:off x="2163" y="2804"/>
              <a:ext cx="822" cy="535"/>
            </a:xfrm>
            <a:prstGeom prst="rect">
              <a:avLst/>
            </a:prstGeom>
            <a:solidFill>
              <a:srgbClr val="FFC06A"/>
            </a:solidFill>
            <a:ln w="0">
              <a:solidFill>
                <a:srgbClr val="808000"/>
              </a:solidFill>
              <a:miter lim="800000"/>
              <a:headEnd/>
              <a:tailEnd/>
            </a:ln>
          </p:spPr>
          <p:txBody>
            <a:bodyPr/>
            <a:lstStyle/>
            <a:p>
              <a:endParaRPr lang="es-ES"/>
            </a:p>
          </p:txBody>
        </p:sp>
        <p:sp>
          <p:nvSpPr>
            <p:cNvPr id="193689" name="Rectangle 153"/>
            <p:cNvSpPr>
              <a:spLocks noChangeArrowheads="1"/>
            </p:cNvSpPr>
            <p:nvPr/>
          </p:nvSpPr>
          <p:spPr bwMode="auto">
            <a:xfrm>
              <a:off x="528" y="2975"/>
              <a:ext cx="824" cy="186"/>
            </a:xfrm>
            <a:prstGeom prst="rect">
              <a:avLst/>
            </a:prstGeom>
            <a:solidFill>
              <a:srgbClr val="808000"/>
            </a:solidFill>
            <a:ln w="0">
              <a:solidFill>
                <a:srgbClr val="004000"/>
              </a:solidFill>
              <a:miter lim="800000"/>
              <a:headEnd/>
              <a:tailEnd/>
            </a:ln>
          </p:spPr>
          <p:txBody>
            <a:bodyPr/>
            <a:lstStyle/>
            <a:p>
              <a:endParaRPr lang="es-ES"/>
            </a:p>
          </p:txBody>
        </p:sp>
        <p:sp>
          <p:nvSpPr>
            <p:cNvPr id="193690" name="Rectangle 154"/>
            <p:cNvSpPr>
              <a:spLocks noChangeArrowheads="1"/>
            </p:cNvSpPr>
            <p:nvPr/>
          </p:nvSpPr>
          <p:spPr bwMode="auto">
            <a:xfrm>
              <a:off x="2163" y="2981"/>
              <a:ext cx="822" cy="186"/>
            </a:xfrm>
            <a:prstGeom prst="rect">
              <a:avLst/>
            </a:prstGeom>
            <a:solidFill>
              <a:srgbClr val="808000"/>
            </a:solidFill>
            <a:ln w="0">
              <a:solidFill>
                <a:srgbClr val="004000"/>
              </a:solidFill>
              <a:miter lim="800000"/>
              <a:headEnd/>
              <a:tailEnd/>
            </a:ln>
          </p:spPr>
          <p:txBody>
            <a:bodyPr/>
            <a:lstStyle/>
            <a:p>
              <a:endParaRPr lang="es-ES"/>
            </a:p>
          </p:txBody>
        </p:sp>
        <p:sp>
          <p:nvSpPr>
            <p:cNvPr id="193691" name="Line 155"/>
            <p:cNvSpPr>
              <a:spLocks noChangeShapeType="1"/>
            </p:cNvSpPr>
            <p:nvPr/>
          </p:nvSpPr>
          <p:spPr bwMode="auto">
            <a:xfrm flipV="1">
              <a:off x="530" y="2630"/>
              <a:ext cx="819" cy="169"/>
            </a:xfrm>
            <a:prstGeom prst="line">
              <a:avLst/>
            </a:prstGeom>
            <a:noFill/>
            <a:ln w="0">
              <a:solidFill>
                <a:srgbClr val="000000"/>
              </a:solidFill>
              <a:round/>
              <a:headEnd/>
              <a:tailEnd/>
            </a:ln>
          </p:spPr>
          <p:txBody>
            <a:bodyPr/>
            <a:lstStyle/>
            <a:p>
              <a:endParaRPr lang="es-ES"/>
            </a:p>
          </p:txBody>
        </p:sp>
        <p:sp>
          <p:nvSpPr>
            <p:cNvPr id="193692" name="Line 156"/>
            <p:cNvSpPr>
              <a:spLocks noChangeShapeType="1"/>
            </p:cNvSpPr>
            <p:nvPr/>
          </p:nvSpPr>
          <p:spPr bwMode="auto">
            <a:xfrm flipV="1">
              <a:off x="540" y="1550"/>
              <a:ext cx="820" cy="169"/>
            </a:xfrm>
            <a:prstGeom prst="line">
              <a:avLst/>
            </a:prstGeom>
            <a:noFill/>
            <a:ln w="0">
              <a:solidFill>
                <a:srgbClr val="808000"/>
              </a:solidFill>
              <a:round/>
              <a:headEnd/>
              <a:tailEnd/>
            </a:ln>
          </p:spPr>
          <p:txBody>
            <a:bodyPr/>
            <a:lstStyle/>
            <a:p>
              <a:endParaRPr lang="es-ES"/>
            </a:p>
          </p:txBody>
        </p:sp>
        <p:sp>
          <p:nvSpPr>
            <p:cNvPr id="193693" name="Line 157"/>
            <p:cNvSpPr>
              <a:spLocks noChangeShapeType="1"/>
            </p:cNvSpPr>
            <p:nvPr/>
          </p:nvSpPr>
          <p:spPr bwMode="auto">
            <a:xfrm flipV="1">
              <a:off x="3785" y="915"/>
              <a:ext cx="2" cy="530"/>
            </a:xfrm>
            <a:prstGeom prst="line">
              <a:avLst/>
            </a:prstGeom>
            <a:noFill/>
            <a:ln w="0">
              <a:solidFill>
                <a:srgbClr val="000000"/>
              </a:solidFill>
              <a:round/>
              <a:headEnd/>
              <a:tailEnd/>
            </a:ln>
          </p:spPr>
          <p:txBody>
            <a:bodyPr/>
            <a:lstStyle/>
            <a:p>
              <a:endParaRPr lang="es-ES"/>
            </a:p>
          </p:txBody>
        </p:sp>
        <p:sp>
          <p:nvSpPr>
            <p:cNvPr id="193694" name="Freeform 158"/>
            <p:cNvSpPr>
              <a:spLocks/>
            </p:cNvSpPr>
            <p:nvPr/>
          </p:nvSpPr>
          <p:spPr bwMode="auto">
            <a:xfrm>
              <a:off x="2173" y="1086"/>
              <a:ext cx="1614" cy="461"/>
            </a:xfrm>
            <a:custGeom>
              <a:avLst/>
              <a:gdLst/>
              <a:ahLst/>
              <a:cxnLst>
                <a:cxn ang="0">
                  <a:pos x="0" y="547"/>
                </a:cxn>
                <a:cxn ang="0">
                  <a:pos x="3224" y="0"/>
                </a:cxn>
                <a:cxn ang="0">
                  <a:pos x="3224" y="374"/>
                </a:cxn>
                <a:cxn ang="0">
                  <a:pos x="0" y="921"/>
                </a:cxn>
                <a:cxn ang="0">
                  <a:pos x="0" y="547"/>
                </a:cxn>
              </a:cxnLst>
              <a:rect l="0" t="0" r="r" b="b"/>
              <a:pathLst>
                <a:path w="3224" h="921">
                  <a:moveTo>
                    <a:pt x="0" y="547"/>
                  </a:moveTo>
                  <a:lnTo>
                    <a:pt x="3224" y="0"/>
                  </a:lnTo>
                  <a:lnTo>
                    <a:pt x="3224" y="374"/>
                  </a:lnTo>
                  <a:lnTo>
                    <a:pt x="0" y="921"/>
                  </a:lnTo>
                  <a:lnTo>
                    <a:pt x="0" y="547"/>
                  </a:lnTo>
                  <a:close/>
                </a:path>
              </a:pathLst>
            </a:custGeom>
            <a:solidFill>
              <a:srgbClr val="808000"/>
            </a:solidFill>
            <a:ln w="0">
              <a:solidFill>
                <a:srgbClr val="004000"/>
              </a:solidFill>
              <a:prstDash val="solid"/>
              <a:round/>
              <a:headEnd/>
              <a:tailEnd/>
            </a:ln>
          </p:spPr>
          <p:txBody>
            <a:bodyPr/>
            <a:lstStyle/>
            <a:p>
              <a:endParaRPr lang="es-ES"/>
            </a:p>
          </p:txBody>
        </p:sp>
        <p:sp>
          <p:nvSpPr>
            <p:cNvPr id="193695" name="Freeform 159"/>
            <p:cNvSpPr>
              <a:spLocks/>
            </p:cNvSpPr>
            <p:nvPr/>
          </p:nvSpPr>
          <p:spPr bwMode="auto">
            <a:xfrm>
              <a:off x="2985" y="1620"/>
              <a:ext cx="1614" cy="461"/>
            </a:xfrm>
            <a:custGeom>
              <a:avLst/>
              <a:gdLst/>
              <a:ahLst/>
              <a:cxnLst>
                <a:cxn ang="0">
                  <a:pos x="0" y="547"/>
                </a:cxn>
                <a:cxn ang="0">
                  <a:pos x="3223" y="0"/>
                </a:cxn>
                <a:cxn ang="0">
                  <a:pos x="3223" y="373"/>
                </a:cxn>
                <a:cxn ang="0">
                  <a:pos x="0" y="920"/>
                </a:cxn>
                <a:cxn ang="0">
                  <a:pos x="0" y="547"/>
                </a:cxn>
              </a:cxnLst>
              <a:rect l="0" t="0" r="r" b="b"/>
              <a:pathLst>
                <a:path w="3223" h="920">
                  <a:moveTo>
                    <a:pt x="0" y="547"/>
                  </a:moveTo>
                  <a:lnTo>
                    <a:pt x="3223" y="0"/>
                  </a:lnTo>
                  <a:lnTo>
                    <a:pt x="3223" y="373"/>
                  </a:lnTo>
                  <a:lnTo>
                    <a:pt x="0" y="920"/>
                  </a:lnTo>
                  <a:lnTo>
                    <a:pt x="0" y="547"/>
                  </a:lnTo>
                  <a:close/>
                </a:path>
              </a:pathLst>
            </a:custGeom>
            <a:solidFill>
              <a:srgbClr val="808000"/>
            </a:solidFill>
            <a:ln w="0">
              <a:solidFill>
                <a:srgbClr val="004000"/>
              </a:solidFill>
              <a:prstDash val="solid"/>
              <a:round/>
              <a:headEnd/>
              <a:tailEnd/>
            </a:ln>
          </p:spPr>
          <p:txBody>
            <a:bodyPr/>
            <a:lstStyle/>
            <a:p>
              <a:endParaRPr lang="es-ES"/>
            </a:p>
          </p:txBody>
        </p:sp>
        <p:sp>
          <p:nvSpPr>
            <p:cNvPr id="193696" name="Freeform 160"/>
            <p:cNvSpPr>
              <a:spLocks/>
            </p:cNvSpPr>
            <p:nvPr/>
          </p:nvSpPr>
          <p:spPr bwMode="auto">
            <a:xfrm>
              <a:off x="2164" y="2168"/>
              <a:ext cx="1612" cy="460"/>
            </a:xfrm>
            <a:custGeom>
              <a:avLst/>
              <a:gdLst/>
              <a:ahLst/>
              <a:cxnLst>
                <a:cxn ang="0">
                  <a:pos x="0" y="548"/>
                </a:cxn>
                <a:cxn ang="0">
                  <a:pos x="3223" y="0"/>
                </a:cxn>
                <a:cxn ang="0">
                  <a:pos x="3223" y="373"/>
                </a:cxn>
                <a:cxn ang="0">
                  <a:pos x="0" y="922"/>
                </a:cxn>
                <a:cxn ang="0">
                  <a:pos x="0" y="548"/>
                </a:cxn>
              </a:cxnLst>
              <a:rect l="0" t="0" r="r" b="b"/>
              <a:pathLst>
                <a:path w="3223" h="922">
                  <a:moveTo>
                    <a:pt x="0" y="548"/>
                  </a:moveTo>
                  <a:lnTo>
                    <a:pt x="3223" y="0"/>
                  </a:lnTo>
                  <a:lnTo>
                    <a:pt x="3223" y="373"/>
                  </a:lnTo>
                  <a:lnTo>
                    <a:pt x="0" y="922"/>
                  </a:lnTo>
                  <a:lnTo>
                    <a:pt x="0" y="548"/>
                  </a:lnTo>
                  <a:close/>
                </a:path>
              </a:pathLst>
            </a:custGeom>
            <a:solidFill>
              <a:srgbClr val="808000"/>
            </a:solidFill>
            <a:ln w="0">
              <a:solidFill>
                <a:srgbClr val="004000"/>
              </a:solidFill>
              <a:prstDash val="solid"/>
              <a:round/>
              <a:headEnd/>
              <a:tailEnd/>
            </a:ln>
          </p:spPr>
          <p:txBody>
            <a:bodyPr/>
            <a:lstStyle/>
            <a:p>
              <a:endParaRPr lang="es-ES"/>
            </a:p>
          </p:txBody>
        </p:sp>
        <p:sp>
          <p:nvSpPr>
            <p:cNvPr id="193697" name="Rectangle 161"/>
            <p:cNvSpPr>
              <a:spLocks noChangeArrowheads="1"/>
            </p:cNvSpPr>
            <p:nvPr/>
          </p:nvSpPr>
          <p:spPr bwMode="auto">
            <a:xfrm>
              <a:off x="2163" y="1716"/>
              <a:ext cx="822" cy="537"/>
            </a:xfrm>
            <a:prstGeom prst="rect">
              <a:avLst/>
            </a:prstGeom>
            <a:solidFill>
              <a:srgbClr val="FFC06A"/>
            </a:solidFill>
            <a:ln w="0">
              <a:solidFill>
                <a:srgbClr val="808000"/>
              </a:solidFill>
              <a:miter lim="800000"/>
              <a:headEnd/>
              <a:tailEnd/>
            </a:ln>
          </p:spPr>
          <p:txBody>
            <a:bodyPr/>
            <a:lstStyle/>
            <a:p>
              <a:endParaRPr lang="es-ES"/>
            </a:p>
          </p:txBody>
        </p:sp>
        <p:sp>
          <p:nvSpPr>
            <p:cNvPr id="193698" name="Rectangle 162"/>
            <p:cNvSpPr>
              <a:spLocks noChangeArrowheads="1"/>
            </p:cNvSpPr>
            <p:nvPr/>
          </p:nvSpPr>
          <p:spPr bwMode="auto">
            <a:xfrm>
              <a:off x="2163" y="1895"/>
              <a:ext cx="822" cy="186"/>
            </a:xfrm>
            <a:prstGeom prst="rect">
              <a:avLst/>
            </a:prstGeom>
            <a:solidFill>
              <a:srgbClr val="808000"/>
            </a:solidFill>
            <a:ln w="0">
              <a:solidFill>
                <a:srgbClr val="004000"/>
              </a:solidFill>
              <a:miter lim="800000"/>
              <a:headEnd/>
              <a:tailEnd/>
            </a:ln>
          </p:spPr>
          <p:txBody>
            <a:bodyPr/>
            <a:lstStyle/>
            <a:p>
              <a:endParaRPr lang="es-ES"/>
            </a:p>
          </p:txBody>
        </p:sp>
        <p:sp>
          <p:nvSpPr>
            <p:cNvPr id="193699" name="Freeform 163"/>
            <p:cNvSpPr>
              <a:spLocks/>
            </p:cNvSpPr>
            <p:nvPr/>
          </p:nvSpPr>
          <p:spPr bwMode="auto">
            <a:xfrm>
              <a:off x="1361" y="914"/>
              <a:ext cx="2426" cy="274"/>
            </a:xfrm>
            <a:custGeom>
              <a:avLst/>
              <a:gdLst/>
              <a:ahLst/>
              <a:cxnLst>
                <a:cxn ang="0">
                  <a:pos x="0" y="548"/>
                </a:cxn>
                <a:cxn ang="0">
                  <a:pos x="3245" y="0"/>
                </a:cxn>
                <a:cxn ang="0">
                  <a:pos x="4846" y="0"/>
                </a:cxn>
                <a:cxn ang="0">
                  <a:pos x="1622" y="548"/>
                </a:cxn>
              </a:cxnLst>
              <a:rect l="0" t="0" r="r" b="b"/>
              <a:pathLst>
                <a:path w="4846" h="548">
                  <a:moveTo>
                    <a:pt x="0" y="548"/>
                  </a:moveTo>
                  <a:lnTo>
                    <a:pt x="3245" y="0"/>
                  </a:lnTo>
                  <a:lnTo>
                    <a:pt x="4846" y="0"/>
                  </a:lnTo>
                  <a:lnTo>
                    <a:pt x="1622" y="548"/>
                  </a:lnTo>
                </a:path>
              </a:pathLst>
            </a:custGeom>
            <a:noFill/>
            <a:ln w="0">
              <a:solidFill>
                <a:srgbClr val="000000"/>
              </a:solidFill>
              <a:prstDash val="solid"/>
              <a:round/>
              <a:headEnd/>
              <a:tailEnd/>
            </a:ln>
          </p:spPr>
          <p:txBody>
            <a:bodyPr/>
            <a:lstStyle/>
            <a:p>
              <a:endParaRPr lang="es-ES"/>
            </a:p>
          </p:txBody>
        </p:sp>
        <p:sp>
          <p:nvSpPr>
            <p:cNvPr id="193700" name="Line 164"/>
            <p:cNvSpPr>
              <a:spLocks noChangeShapeType="1"/>
            </p:cNvSpPr>
            <p:nvPr/>
          </p:nvSpPr>
          <p:spPr bwMode="auto">
            <a:xfrm>
              <a:off x="2206" y="1718"/>
              <a:ext cx="86" cy="1"/>
            </a:xfrm>
            <a:prstGeom prst="line">
              <a:avLst/>
            </a:prstGeom>
            <a:noFill/>
            <a:ln w="0">
              <a:solidFill>
                <a:srgbClr val="FFFFFF"/>
              </a:solidFill>
              <a:round/>
              <a:headEnd/>
              <a:tailEnd/>
            </a:ln>
          </p:spPr>
          <p:txBody>
            <a:bodyPr/>
            <a:lstStyle/>
            <a:p>
              <a:endParaRPr lang="es-ES"/>
            </a:p>
          </p:txBody>
        </p:sp>
        <p:sp>
          <p:nvSpPr>
            <p:cNvPr id="193701" name="Freeform 165"/>
            <p:cNvSpPr>
              <a:spLocks/>
            </p:cNvSpPr>
            <p:nvPr/>
          </p:nvSpPr>
          <p:spPr bwMode="auto">
            <a:xfrm>
              <a:off x="1352" y="2810"/>
              <a:ext cx="812" cy="351"/>
            </a:xfrm>
            <a:custGeom>
              <a:avLst/>
              <a:gdLst/>
              <a:ahLst/>
              <a:cxnLst>
                <a:cxn ang="0">
                  <a:pos x="0" y="325"/>
                </a:cxn>
                <a:cxn ang="0">
                  <a:pos x="1621" y="0"/>
                </a:cxn>
                <a:cxn ang="0">
                  <a:pos x="1621" y="343"/>
                </a:cxn>
                <a:cxn ang="0">
                  <a:pos x="0" y="702"/>
                </a:cxn>
                <a:cxn ang="0">
                  <a:pos x="0" y="325"/>
                </a:cxn>
              </a:cxnLst>
              <a:rect l="0" t="0" r="r" b="b"/>
              <a:pathLst>
                <a:path w="1621" h="702">
                  <a:moveTo>
                    <a:pt x="0" y="325"/>
                  </a:moveTo>
                  <a:lnTo>
                    <a:pt x="1621" y="0"/>
                  </a:lnTo>
                  <a:lnTo>
                    <a:pt x="1621" y="343"/>
                  </a:lnTo>
                  <a:lnTo>
                    <a:pt x="0" y="702"/>
                  </a:lnTo>
                  <a:lnTo>
                    <a:pt x="0" y="325"/>
                  </a:lnTo>
                  <a:close/>
                </a:path>
              </a:pathLst>
            </a:custGeom>
            <a:solidFill>
              <a:srgbClr val="808000"/>
            </a:solidFill>
            <a:ln w="0">
              <a:solidFill>
                <a:srgbClr val="004000"/>
              </a:solidFill>
              <a:prstDash val="solid"/>
              <a:round/>
              <a:headEnd/>
              <a:tailEnd/>
            </a:ln>
          </p:spPr>
          <p:txBody>
            <a:bodyPr/>
            <a:lstStyle/>
            <a:p>
              <a:endParaRPr lang="es-ES"/>
            </a:p>
          </p:txBody>
        </p:sp>
        <p:sp>
          <p:nvSpPr>
            <p:cNvPr id="193702" name="Freeform 166"/>
            <p:cNvSpPr>
              <a:spLocks/>
            </p:cNvSpPr>
            <p:nvPr/>
          </p:nvSpPr>
          <p:spPr bwMode="auto">
            <a:xfrm>
              <a:off x="2988" y="2690"/>
              <a:ext cx="1620" cy="480"/>
            </a:xfrm>
            <a:custGeom>
              <a:avLst/>
              <a:gdLst/>
              <a:ahLst/>
              <a:cxnLst>
                <a:cxn ang="0">
                  <a:pos x="0" y="581"/>
                </a:cxn>
                <a:cxn ang="0">
                  <a:pos x="3238" y="0"/>
                </a:cxn>
                <a:cxn ang="0">
                  <a:pos x="3238" y="377"/>
                </a:cxn>
                <a:cxn ang="0">
                  <a:pos x="0" y="959"/>
                </a:cxn>
                <a:cxn ang="0">
                  <a:pos x="0" y="581"/>
                </a:cxn>
              </a:cxnLst>
              <a:rect l="0" t="0" r="r" b="b"/>
              <a:pathLst>
                <a:path w="3238" h="959">
                  <a:moveTo>
                    <a:pt x="0" y="581"/>
                  </a:moveTo>
                  <a:lnTo>
                    <a:pt x="3238" y="0"/>
                  </a:lnTo>
                  <a:lnTo>
                    <a:pt x="3238" y="377"/>
                  </a:lnTo>
                  <a:lnTo>
                    <a:pt x="0" y="959"/>
                  </a:lnTo>
                  <a:lnTo>
                    <a:pt x="0" y="581"/>
                  </a:lnTo>
                  <a:close/>
                </a:path>
              </a:pathLst>
            </a:custGeom>
            <a:solidFill>
              <a:srgbClr val="808000"/>
            </a:solidFill>
            <a:ln w="0">
              <a:solidFill>
                <a:srgbClr val="004000"/>
              </a:solidFill>
              <a:prstDash val="solid"/>
              <a:round/>
              <a:headEnd/>
              <a:tailEnd/>
            </a:ln>
          </p:spPr>
          <p:txBody>
            <a:bodyPr/>
            <a:lstStyle/>
            <a:p>
              <a:endParaRPr lang="es-ES"/>
            </a:p>
          </p:txBody>
        </p:sp>
        <p:sp>
          <p:nvSpPr>
            <p:cNvPr id="193703" name="Freeform 167"/>
            <p:cNvSpPr>
              <a:spLocks/>
            </p:cNvSpPr>
            <p:nvPr/>
          </p:nvSpPr>
          <p:spPr bwMode="auto">
            <a:xfrm>
              <a:off x="2985" y="2528"/>
              <a:ext cx="1623" cy="813"/>
            </a:xfrm>
            <a:custGeom>
              <a:avLst/>
              <a:gdLst/>
              <a:ahLst/>
              <a:cxnLst>
                <a:cxn ang="0">
                  <a:pos x="0" y="1626"/>
                </a:cxn>
                <a:cxn ang="0">
                  <a:pos x="3244" y="1078"/>
                </a:cxn>
                <a:cxn ang="0">
                  <a:pos x="3244" y="0"/>
                </a:cxn>
              </a:cxnLst>
              <a:rect l="0" t="0" r="r" b="b"/>
              <a:pathLst>
                <a:path w="3244" h="1626">
                  <a:moveTo>
                    <a:pt x="0" y="1626"/>
                  </a:moveTo>
                  <a:lnTo>
                    <a:pt x="3244" y="1078"/>
                  </a:lnTo>
                  <a:lnTo>
                    <a:pt x="3244" y="0"/>
                  </a:lnTo>
                </a:path>
              </a:pathLst>
            </a:custGeom>
            <a:noFill/>
            <a:ln w="0">
              <a:solidFill>
                <a:srgbClr val="000000"/>
              </a:solidFill>
              <a:prstDash val="solid"/>
              <a:round/>
              <a:headEnd/>
              <a:tailEnd/>
            </a:ln>
          </p:spPr>
          <p:txBody>
            <a:bodyPr/>
            <a:lstStyle/>
            <a:p>
              <a:endParaRPr lang="es-ES"/>
            </a:p>
          </p:txBody>
        </p:sp>
        <p:sp>
          <p:nvSpPr>
            <p:cNvPr id="193704" name="Freeform 168"/>
            <p:cNvSpPr>
              <a:spLocks/>
            </p:cNvSpPr>
            <p:nvPr/>
          </p:nvSpPr>
          <p:spPr bwMode="auto">
            <a:xfrm>
              <a:off x="528" y="2627"/>
              <a:ext cx="824" cy="177"/>
            </a:xfrm>
            <a:custGeom>
              <a:avLst/>
              <a:gdLst/>
              <a:ahLst/>
              <a:cxnLst>
                <a:cxn ang="0">
                  <a:pos x="1645" y="0"/>
                </a:cxn>
                <a:cxn ang="0">
                  <a:pos x="0" y="352"/>
                </a:cxn>
                <a:cxn ang="0">
                  <a:pos x="1645" y="352"/>
                </a:cxn>
                <a:cxn ang="0">
                  <a:pos x="1645" y="352"/>
                </a:cxn>
                <a:cxn ang="0">
                  <a:pos x="1645" y="0"/>
                </a:cxn>
              </a:cxnLst>
              <a:rect l="0" t="0" r="r" b="b"/>
              <a:pathLst>
                <a:path w="1645" h="352">
                  <a:moveTo>
                    <a:pt x="1645" y="0"/>
                  </a:moveTo>
                  <a:lnTo>
                    <a:pt x="0" y="352"/>
                  </a:lnTo>
                  <a:lnTo>
                    <a:pt x="1645" y="352"/>
                  </a:lnTo>
                  <a:lnTo>
                    <a:pt x="1645" y="352"/>
                  </a:lnTo>
                  <a:lnTo>
                    <a:pt x="1645" y="0"/>
                  </a:lnTo>
                  <a:close/>
                </a:path>
              </a:pathLst>
            </a:custGeom>
            <a:solidFill>
              <a:srgbClr val="EAAB5F"/>
            </a:solidFill>
            <a:ln w="0">
              <a:solidFill>
                <a:srgbClr val="808000"/>
              </a:solidFill>
              <a:prstDash val="solid"/>
              <a:round/>
              <a:headEnd/>
              <a:tailEnd/>
            </a:ln>
          </p:spPr>
          <p:txBody>
            <a:bodyPr/>
            <a:lstStyle/>
            <a:p>
              <a:endParaRPr lang="es-ES"/>
            </a:p>
          </p:txBody>
        </p:sp>
        <p:sp>
          <p:nvSpPr>
            <p:cNvPr id="193705" name="Freeform 169"/>
            <p:cNvSpPr>
              <a:spLocks/>
            </p:cNvSpPr>
            <p:nvPr/>
          </p:nvSpPr>
          <p:spPr bwMode="auto">
            <a:xfrm>
              <a:off x="2175" y="1443"/>
              <a:ext cx="2424" cy="276"/>
            </a:xfrm>
            <a:custGeom>
              <a:avLst/>
              <a:gdLst/>
              <a:ahLst/>
              <a:cxnLst>
                <a:cxn ang="0">
                  <a:pos x="1624" y="550"/>
                </a:cxn>
                <a:cxn ang="0">
                  <a:pos x="0" y="550"/>
                </a:cxn>
                <a:cxn ang="0">
                  <a:pos x="3213" y="0"/>
                </a:cxn>
                <a:cxn ang="0">
                  <a:pos x="4845" y="23"/>
                </a:cxn>
                <a:cxn ang="0">
                  <a:pos x="4845" y="23"/>
                </a:cxn>
                <a:cxn ang="0">
                  <a:pos x="1624" y="550"/>
                </a:cxn>
              </a:cxnLst>
              <a:rect l="0" t="0" r="r" b="b"/>
              <a:pathLst>
                <a:path w="4845" h="550">
                  <a:moveTo>
                    <a:pt x="1624" y="550"/>
                  </a:moveTo>
                  <a:lnTo>
                    <a:pt x="0" y="550"/>
                  </a:lnTo>
                  <a:lnTo>
                    <a:pt x="3213" y="0"/>
                  </a:lnTo>
                  <a:lnTo>
                    <a:pt x="4845" y="23"/>
                  </a:lnTo>
                  <a:lnTo>
                    <a:pt x="4845" y="23"/>
                  </a:lnTo>
                  <a:lnTo>
                    <a:pt x="1624" y="550"/>
                  </a:lnTo>
                  <a:close/>
                </a:path>
              </a:pathLst>
            </a:custGeom>
            <a:solidFill>
              <a:srgbClr val="FFC06A"/>
            </a:solidFill>
            <a:ln w="0">
              <a:solidFill>
                <a:srgbClr val="808000"/>
              </a:solidFill>
              <a:prstDash val="solid"/>
              <a:round/>
              <a:headEnd/>
              <a:tailEnd/>
            </a:ln>
          </p:spPr>
          <p:txBody>
            <a:bodyPr/>
            <a:lstStyle/>
            <a:p>
              <a:endParaRPr lang="es-ES"/>
            </a:p>
          </p:txBody>
        </p:sp>
      </p:grpSp>
      <p:sp>
        <p:nvSpPr>
          <p:cNvPr id="193706" name="Text Box 170"/>
          <p:cNvSpPr txBox="1">
            <a:spLocks noChangeArrowheads="1"/>
          </p:cNvSpPr>
          <p:nvPr/>
        </p:nvSpPr>
        <p:spPr bwMode="auto">
          <a:xfrm>
            <a:off x="6719887" y="5143512"/>
            <a:ext cx="1620838" cy="366712"/>
          </a:xfrm>
          <a:prstGeom prst="rect">
            <a:avLst/>
          </a:prstGeom>
          <a:noFill/>
          <a:ln w="9525">
            <a:noFill/>
            <a:miter lim="800000"/>
            <a:headEnd/>
            <a:tailEnd/>
          </a:ln>
          <a:effectLst/>
        </p:spPr>
        <p:txBody>
          <a:bodyPr wrap="none">
            <a:spAutoFit/>
          </a:bodyPr>
          <a:lstStyle/>
          <a:p>
            <a:r>
              <a:rPr lang="es-ES_tradnl" sz="1800" b="1">
                <a:solidFill>
                  <a:srgbClr val="3E5C42"/>
                </a:solidFill>
                <a:latin typeface="Verdana" pitchFamily="34" charset="0"/>
                <a:cs typeface="Arial" charset="0"/>
              </a:rPr>
              <a:t>Attapulgite</a:t>
            </a:r>
            <a:endParaRPr lang="es-ES" sz="1800" b="1">
              <a:solidFill>
                <a:srgbClr val="3E5C42"/>
              </a:solidFill>
              <a:latin typeface="Verdana" pitchFamily="34" charset="0"/>
              <a:cs typeface="Arial" charset="0"/>
            </a:endParaRPr>
          </a:p>
        </p:txBody>
      </p:sp>
      <p:sp>
        <p:nvSpPr>
          <p:cNvPr id="193707" name="Text Box 171"/>
          <p:cNvSpPr txBox="1">
            <a:spLocks noChangeArrowheads="1"/>
          </p:cNvSpPr>
          <p:nvPr/>
        </p:nvSpPr>
        <p:spPr bwMode="auto">
          <a:xfrm>
            <a:off x="3911600" y="5143512"/>
            <a:ext cx="1306512" cy="366712"/>
          </a:xfrm>
          <a:prstGeom prst="rect">
            <a:avLst/>
          </a:prstGeom>
          <a:noFill/>
          <a:ln w="9525">
            <a:noFill/>
            <a:miter lim="800000"/>
            <a:headEnd/>
            <a:tailEnd/>
          </a:ln>
          <a:effectLst/>
        </p:spPr>
        <p:txBody>
          <a:bodyPr wrap="none">
            <a:spAutoFit/>
          </a:bodyPr>
          <a:lstStyle/>
          <a:p>
            <a:r>
              <a:rPr lang="es-ES_tradnl" sz="1800" b="1">
                <a:solidFill>
                  <a:srgbClr val="3E5C42"/>
                </a:solidFill>
                <a:latin typeface="Verdana" pitchFamily="34" charset="0"/>
                <a:cs typeface="Arial" charset="0"/>
              </a:rPr>
              <a:t>Sepiolite</a:t>
            </a:r>
            <a:endParaRPr lang="es-ES" sz="1800" b="1">
              <a:solidFill>
                <a:srgbClr val="3E5C42"/>
              </a:solidFill>
              <a:latin typeface="Verdana" pitchFamily="34" charset="0"/>
              <a:cs typeface="Arial" charset="0"/>
            </a:endParaRPr>
          </a:p>
        </p:txBody>
      </p:sp>
      <p:sp>
        <p:nvSpPr>
          <p:cNvPr id="173"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4</a:t>
            </a:fld>
            <a:endParaRPr lang="es-E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65 Rectángulo"/>
          <p:cNvSpPr/>
          <p:nvPr/>
        </p:nvSpPr>
        <p:spPr>
          <a:xfrm>
            <a:off x="857224" y="1357298"/>
            <a:ext cx="7929618" cy="4786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7458" name="Rectangle 2"/>
          <p:cNvSpPr>
            <a:spLocks noGrp="1" noChangeArrowheads="1"/>
          </p:cNvSpPr>
          <p:nvPr>
            <p:ph type="title"/>
          </p:nvPr>
        </p:nvSpPr>
        <p:spPr/>
        <p:txBody>
          <a:bodyPr/>
          <a:lstStyle/>
          <a:p>
            <a:r>
              <a:rPr lang="en-GB"/>
              <a:t>Results</a:t>
            </a:r>
          </a:p>
        </p:txBody>
      </p:sp>
      <p:grpSp>
        <p:nvGrpSpPr>
          <p:cNvPr id="2" name="Group 4"/>
          <p:cNvGrpSpPr>
            <a:grpSpLocks/>
          </p:cNvGrpSpPr>
          <p:nvPr/>
        </p:nvGrpSpPr>
        <p:grpSpPr bwMode="auto">
          <a:xfrm>
            <a:off x="971550" y="1652606"/>
            <a:ext cx="8001000" cy="4419600"/>
            <a:chOff x="528" y="1056"/>
            <a:chExt cx="5040" cy="2784"/>
          </a:xfrm>
        </p:grpSpPr>
        <p:sp>
          <p:nvSpPr>
            <p:cNvPr id="147461" name="Rectangle 5"/>
            <p:cNvSpPr>
              <a:spLocks noChangeArrowheads="1"/>
            </p:cNvSpPr>
            <p:nvPr/>
          </p:nvSpPr>
          <p:spPr bwMode="auto">
            <a:xfrm>
              <a:off x="528" y="1056"/>
              <a:ext cx="5040" cy="2784"/>
            </a:xfrm>
            <a:prstGeom prst="rect">
              <a:avLst/>
            </a:prstGeom>
            <a:noFill/>
            <a:ln w="9525">
              <a:noFill/>
              <a:miter lim="800000"/>
              <a:headEnd/>
              <a:tailEnd/>
            </a:ln>
            <a:effectLst/>
          </p:spPr>
          <p:txBody>
            <a:bodyPr lIns="198000" tIns="154800" rIns="198000" bIns="82800"/>
            <a:lstStyle/>
            <a:p>
              <a:pPr marL="342900" indent="-342900" eaLnBrk="0" hangingPunct="0">
                <a:lnSpc>
                  <a:spcPct val="90000"/>
                </a:lnSpc>
                <a:spcBef>
                  <a:spcPct val="40000"/>
                </a:spcBef>
                <a:buClr>
                  <a:srgbClr val="009900"/>
                </a:buClr>
                <a:buSzPct val="95000"/>
                <a:buFont typeface="ITC Zapf Dingbats" pitchFamily="18" charset="2"/>
                <a:buChar char="m"/>
              </a:pPr>
              <a:endParaRPr lang="en-US" sz="1800">
                <a:solidFill>
                  <a:schemeClr val="tx1">
                    <a:lumMod val="75000"/>
                    <a:lumOff val="25000"/>
                  </a:schemeClr>
                </a:solidFill>
                <a:latin typeface="Arial" charset="0"/>
              </a:endParaRPr>
            </a:p>
          </p:txBody>
        </p:sp>
        <p:sp>
          <p:nvSpPr>
            <p:cNvPr id="147462" name="Rectangle 6"/>
            <p:cNvSpPr>
              <a:spLocks noChangeArrowheads="1"/>
            </p:cNvSpPr>
            <p:nvPr/>
          </p:nvSpPr>
          <p:spPr bwMode="auto">
            <a:xfrm>
              <a:off x="2621" y="1254"/>
              <a:ext cx="604" cy="15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600">
                  <a:solidFill>
                    <a:schemeClr val="tx1">
                      <a:lumMod val="75000"/>
                      <a:lumOff val="25000"/>
                    </a:schemeClr>
                  </a:solidFill>
                  <a:latin typeface="Arial" charset="0"/>
                </a:rPr>
                <a:t>Attapulgite</a:t>
              </a:r>
            </a:p>
          </p:txBody>
        </p:sp>
        <p:sp>
          <p:nvSpPr>
            <p:cNvPr id="147463" name="Rectangle 7"/>
            <p:cNvSpPr>
              <a:spLocks noChangeArrowheads="1"/>
            </p:cNvSpPr>
            <p:nvPr/>
          </p:nvSpPr>
          <p:spPr bwMode="auto">
            <a:xfrm>
              <a:off x="3478" y="1254"/>
              <a:ext cx="654" cy="15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600" b="1">
                  <a:solidFill>
                    <a:schemeClr val="tx1">
                      <a:lumMod val="75000"/>
                      <a:lumOff val="25000"/>
                    </a:schemeClr>
                  </a:solidFill>
                  <a:latin typeface="Arial" charset="0"/>
                </a:rPr>
                <a:t>Pangel S-9</a:t>
              </a:r>
            </a:p>
          </p:txBody>
        </p:sp>
        <p:sp>
          <p:nvSpPr>
            <p:cNvPr id="147464" name="Rectangle 8"/>
            <p:cNvSpPr>
              <a:spLocks noChangeArrowheads="1"/>
            </p:cNvSpPr>
            <p:nvPr/>
          </p:nvSpPr>
          <p:spPr bwMode="auto">
            <a:xfrm>
              <a:off x="4260" y="1254"/>
              <a:ext cx="632" cy="15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600">
                  <a:solidFill>
                    <a:schemeClr val="tx1">
                      <a:lumMod val="75000"/>
                      <a:lumOff val="25000"/>
                    </a:schemeClr>
                  </a:solidFill>
                  <a:latin typeface="Arial" charset="0"/>
                </a:rPr>
                <a:t>Pangel S-9</a:t>
              </a:r>
            </a:p>
          </p:txBody>
        </p:sp>
        <p:sp>
          <p:nvSpPr>
            <p:cNvPr id="147465" name="Rectangle 9"/>
            <p:cNvSpPr>
              <a:spLocks noChangeArrowheads="1"/>
            </p:cNvSpPr>
            <p:nvPr/>
          </p:nvSpPr>
          <p:spPr bwMode="auto">
            <a:xfrm>
              <a:off x="2822" y="1448"/>
              <a:ext cx="249" cy="15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600">
                  <a:solidFill>
                    <a:schemeClr val="tx1">
                      <a:lumMod val="75000"/>
                      <a:lumOff val="25000"/>
                    </a:schemeClr>
                  </a:solidFill>
                  <a:latin typeface="Arial" charset="0"/>
                </a:rPr>
                <a:t>8.33</a:t>
              </a:r>
            </a:p>
          </p:txBody>
        </p:sp>
        <p:sp>
          <p:nvSpPr>
            <p:cNvPr id="147466" name="Rectangle 10"/>
            <p:cNvSpPr>
              <a:spLocks noChangeArrowheads="1"/>
            </p:cNvSpPr>
            <p:nvPr/>
          </p:nvSpPr>
          <p:spPr bwMode="auto">
            <a:xfrm>
              <a:off x="3630" y="1448"/>
              <a:ext cx="249" cy="15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600">
                  <a:solidFill>
                    <a:schemeClr val="tx1">
                      <a:lumMod val="75000"/>
                      <a:lumOff val="25000"/>
                    </a:schemeClr>
                  </a:solidFill>
                  <a:latin typeface="Arial" charset="0"/>
                </a:rPr>
                <a:t>4.17</a:t>
              </a:r>
            </a:p>
          </p:txBody>
        </p:sp>
        <p:sp>
          <p:nvSpPr>
            <p:cNvPr id="147467" name="Rectangle 11"/>
            <p:cNvSpPr>
              <a:spLocks noChangeArrowheads="1"/>
            </p:cNvSpPr>
            <p:nvPr/>
          </p:nvSpPr>
          <p:spPr bwMode="auto">
            <a:xfrm>
              <a:off x="4415" y="1448"/>
              <a:ext cx="249" cy="15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600">
                  <a:solidFill>
                    <a:schemeClr val="tx1">
                      <a:lumMod val="75000"/>
                      <a:lumOff val="25000"/>
                    </a:schemeClr>
                  </a:solidFill>
                  <a:latin typeface="Arial" charset="0"/>
                </a:rPr>
                <a:t>2.77</a:t>
              </a:r>
            </a:p>
          </p:txBody>
        </p:sp>
        <p:sp>
          <p:nvSpPr>
            <p:cNvPr id="147468" name="Rectangle 12"/>
            <p:cNvSpPr>
              <a:spLocks noChangeArrowheads="1"/>
            </p:cNvSpPr>
            <p:nvPr/>
          </p:nvSpPr>
          <p:spPr bwMode="auto">
            <a:xfrm>
              <a:off x="816" y="1629"/>
              <a:ext cx="935"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Consistency (KU)</a:t>
              </a:r>
              <a:endParaRPr lang="en-US" sz="1400">
                <a:solidFill>
                  <a:schemeClr val="tx1">
                    <a:lumMod val="75000"/>
                    <a:lumOff val="25000"/>
                  </a:schemeClr>
                </a:solidFill>
                <a:latin typeface="Arial" charset="0"/>
              </a:endParaRPr>
            </a:p>
          </p:txBody>
        </p:sp>
        <p:sp>
          <p:nvSpPr>
            <p:cNvPr id="147469" name="Rectangle 13"/>
            <p:cNvSpPr>
              <a:spLocks noChangeArrowheads="1"/>
            </p:cNvSpPr>
            <p:nvPr/>
          </p:nvSpPr>
          <p:spPr bwMode="auto">
            <a:xfrm>
              <a:off x="2845" y="1629"/>
              <a:ext cx="201"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123</a:t>
              </a:r>
              <a:endParaRPr lang="en-US" sz="1400">
                <a:solidFill>
                  <a:schemeClr val="tx1">
                    <a:lumMod val="75000"/>
                    <a:lumOff val="25000"/>
                  </a:schemeClr>
                </a:solidFill>
                <a:latin typeface="Arial" charset="0"/>
              </a:endParaRPr>
            </a:p>
          </p:txBody>
        </p:sp>
        <p:sp>
          <p:nvSpPr>
            <p:cNvPr id="147470" name="Rectangle 14"/>
            <p:cNvSpPr>
              <a:spLocks noChangeArrowheads="1"/>
            </p:cNvSpPr>
            <p:nvPr/>
          </p:nvSpPr>
          <p:spPr bwMode="auto">
            <a:xfrm>
              <a:off x="3654" y="1629"/>
              <a:ext cx="201"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123</a:t>
              </a:r>
              <a:endParaRPr lang="en-US" sz="1400">
                <a:solidFill>
                  <a:schemeClr val="tx1">
                    <a:lumMod val="75000"/>
                    <a:lumOff val="25000"/>
                  </a:schemeClr>
                </a:solidFill>
                <a:latin typeface="Arial" charset="0"/>
              </a:endParaRPr>
            </a:p>
          </p:txBody>
        </p:sp>
        <p:sp>
          <p:nvSpPr>
            <p:cNvPr id="147471" name="Rectangle 15"/>
            <p:cNvSpPr>
              <a:spLocks noChangeArrowheads="1"/>
            </p:cNvSpPr>
            <p:nvPr/>
          </p:nvSpPr>
          <p:spPr bwMode="auto">
            <a:xfrm>
              <a:off x="4439" y="1629"/>
              <a:ext cx="201"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120</a:t>
              </a:r>
              <a:endParaRPr lang="en-US" sz="1400">
                <a:solidFill>
                  <a:schemeClr val="tx1">
                    <a:lumMod val="75000"/>
                    <a:lumOff val="25000"/>
                  </a:schemeClr>
                </a:solidFill>
                <a:latin typeface="Arial" charset="0"/>
              </a:endParaRPr>
            </a:p>
          </p:txBody>
        </p:sp>
        <p:sp>
          <p:nvSpPr>
            <p:cNvPr id="147472" name="Rectangle 16"/>
            <p:cNvSpPr>
              <a:spLocks noChangeArrowheads="1"/>
            </p:cNvSpPr>
            <p:nvPr/>
          </p:nvSpPr>
          <p:spPr bwMode="auto">
            <a:xfrm>
              <a:off x="816" y="1798"/>
              <a:ext cx="1516"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Fineness of Grind (Hegman)</a:t>
              </a:r>
              <a:endParaRPr lang="en-US" sz="1400">
                <a:solidFill>
                  <a:schemeClr val="tx1">
                    <a:lumMod val="75000"/>
                    <a:lumOff val="25000"/>
                  </a:schemeClr>
                </a:solidFill>
                <a:latin typeface="Arial" charset="0"/>
              </a:endParaRPr>
            </a:p>
          </p:txBody>
        </p:sp>
        <p:sp>
          <p:nvSpPr>
            <p:cNvPr id="147473" name="Rectangle 17"/>
            <p:cNvSpPr>
              <a:spLocks noChangeArrowheads="1"/>
            </p:cNvSpPr>
            <p:nvPr/>
          </p:nvSpPr>
          <p:spPr bwMode="auto">
            <a:xfrm>
              <a:off x="2912" y="1798"/>
              <a:ext cx="67"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6</a:t>
              </a:r>
              <a:endParaRPr lang="en-US" sz="1400">
                <a:solidFill>
                  <a:schemeClr val="tx1">
                    <a:lumMod val="75000"/>
                    <a:lumOff val="25000"/>
                  </a:schemeClr>
                </a:solidFill>
                <a:latin typeface="Arial" charset="0"/>
              </a:endParaRPr>
            </a:p>
          </p:txBody>
        </p:sp>
        <p:sp>
          <p:nvSpPr>
            <p:cNvPr id="147474" name="Rectangle 18"/>
            <p:cNvSpPr>
              <a:spLocks noChangeArrowheads="1"/>
            </p:cNvSpPr>
            <p:nvPr/>
          </p:nvSpPr>
          <p:spPr bwMode="auto">
            <a:xfrm>
              <a:off x="3721" y="1798"/>
              <a:ext cx="67"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6</a:t>
              </a:r>
              <a:endParaRPr lang="en-US" sz="1400">
                <a:solidFill>
                  <a:schemeClr val="tx1">
                    <a:lumMod val="75000"/>
                    <a:lumOff val="25000"/>
                  </a:schemeClr>
                </a:solidFill>
                <a:latin typeface="Arial" charset="0"/>
              </a:endParaRPr>
            </a:p>
          </p:txBody>
        </p:sp>
        <p:sp>
          <p:nvSpPr>
            <p:cNvPr id="147475" name="Rectangle 19"/>
            <p:cNvSpPr>
              <a:spLocks noChangeArrowheads="1"/>
            </p:cNvSpPr>
            <p:nvPr/>
          </p:nvSpPr>
          <p:spPr bwMode="auto">
            <a:xfrm>
              <a:off x="4506" y="1798"/>
              <a:ext cx="67"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6</a:t>
              </a:r>
              <a:endParaRPr lang="en-US" sz="1400">
                <a:solidFill>
                  <a:schemeClr val="tx1">
                    <a:lumMod val="75000"/>
                    <a:lumOff val="25000"/>
                  </a:schemeClr>
                </a:solidFill>
                <a:latin typeface="Arial" charset="0"/>
              </a:endParaRPr>
            </a:p>
          </p:txBody>
        </p:sp>
        <p:sp>
          <p:nvSpPr>
            <p:cNvPr id="147476" name="Rectangle 20"/>
            <p:cNvSpPr>
              <a:spLocks noChangeArrowheads="1"/>
            </p:cNvSpPr>
            <p:nvPr/>
          </p:nvSpPr>
          <p:spPr bwMode="auto">
            <a:xfrm>
              <a:off x="816" y="1956"/>
              <a:ext cx="1322"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Reflectance, Y value (%)</a:t>
              </a:r>
              <a:endParaRPr lang="en-US" sz="1400">
                <a:solidFill>
                  <a:schemeClr val="tx1">
                    <a:lumMod val="75000"/>
                    <a:lumOff val="25000"/>
                  </a:schemeClr>
                </a:solidFill>
                <a:latin typeface="Arial" charset="0"/>
              </a:endParaRPr>
            </a:p>
          </p:txBody>
        </p:sp>
        <p:sp>
          <p:nvSpPr>
            <p:cNvPr id="147477" name="Rectangle 21"/>
            <p:cNvSpPr>
              <a:spLocks noChangeArrowheads="1"/>
            </p:cNvSpPr>
            <p:nvPr/>
          </p:nvSpPr>
          <p:spPr bwMode="auto">
            <a:xfrm>
              <a:off x="2829" y="1956"/>
              <a:ext cx="23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91.3</a:t>
              </a:r>
              <a:endParaRPr lang="en-US" sz="1400">
                <a:solidFill>
                  <a:schemeClr val="tx1">
                    <a:lumMod val="75000"/>
                    <a:lumOff val="25000"/>
                  </a:schemeClr>
                </a:solidFill>
                <a:latin typeface="Arial" charset="0"/>
              </a:endParaRPr>
            </a:p>
          </p:txBody>
        </p:sp>
        <p:sp>
          <p:nvSpPr>
            <p:cNvPr id="147478" name="Rectangle 22"/>
            <p:cNvSpPr>
              <a:spLocks noChangeArrowheads="1"/>
            </p:cNvSpPr>
            <p:nvPr/>
          </p:nvSpPr>
          <p:spPr bwMode="auto">
            <a:xfrm>
              <a:off x="3637" y="1956"/>
              <a:ext cx="23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91.5</a:t>
              </a:r>
              <a:endParaRPr lang="en-US" sz="1400">
                <a:solidFill>
                  <a:schemeClr val="tx1">
                    <a:lumMod val="75000"/>
                    <a:lumOff val="25000"/>
                  </a:schemeClr>
                </a:solidFill>
                <a:latin typeface="Arial" charset="0"/>
              </a:endParaRPr>
            </a:p>
          </p:txBody>
        </p:sp>
        <p:sp>
          <p:nvSpPr>
            <p:cNvPr id="147479" name="Rectangle 23"/>
            <p:cNvSpPr>
              <a:spLocks noChangeArrowheads="1"/>
            </p:cNvSpPr>
            <p:nvPr/>
          </p:nvSpPr>
          <p:spPr bwMode="auto">
            <a:xfrm>
              <a:off x="4422" y="1956"/>
              <a:ext cx="23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91.5</a:t>
              </a:r>
              <a:endParaRPr lang="en-US" sz="1400">
                <a:solidFill>
                  <a:schemeClr val="tx1">
                    <a:lumMod val="75000"/>
                    <a:lumOff val="25000"/>
                  </a:schemeClr>
                </a:solidFill>
                <a:latin typeface="Arial" charset="0"/>
              </a:endParaRPr>
            </a:p>
          </p:txBody>
        </p:sp>
        <p:sp>
          <p:nvSpPr>
            <p:cNvPr id="147480" name="Rectangle 24"/>
            <p:cNvSpPr>
              <a:spLocks noChangeArrowheads="1"/>
            </p:cNvSpPr>
            <p:nvPr/>
          </p:nvSpPr>
          <p:spPr bwMode="auto">
            <a:xfrm>
              <a:off x="816" y="2154"/>
              <a:ext cx="768"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Contrast Ratio</a:t>
              </a:r>
              <a:endParaRPr lang="en-US" sz="1400">
                <a:solidFill>
                  <a:schemeClr val="tx1">
                    <a:lumMod val="75000"/>
                    <a:lumOff val="25000"/>
                  </a:schemeClr>
                </a:solidFill>
                <a:latin typeface="Arial" charset="0"/>
              </a:endParaRPr>
            </a:p>
          </p:txBody>
        </p:sp>
        <p:sp>
          <p:nvSpPr>
            <p:cNvPr id="147481" name="Rectangle 25"/>
            <p:cNvSpPr>
              <a:spLocks noChangeArrowheads="1"/>
            </p:cNvSpPr>
            <p:nvPr/>
          </p:nvSpPr>
          <p:spPr bwMode="auto">
            <a:xfrm>
              <a:off x="2795" y="2154"/>
              <a:ext cx="301"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0.984</a:t>
              </a:r>
              <a:endParaRPr lang="en-US" sz="1400">
                <a:solidFill>
                  <a:schemeClr val="tx1">
                    <a:lumMod val="75000"/>
                    <a:lumOff val="25000"/>
                  </a:schemeClr>
                </a:solidFill>
                <a:latin typeface="Arial" charset="0"/>
              </a:endParaRPr>
            </a:p>
          </p:txBody>
        </p:sp>
        <p:sp>
          <p:nvSpPr>
            <p:cNvPr id="147482" name="Rectangle 26"/>
            <p:cNvSpPr>
              <a:spLocks noChangeArrowheads="1"/>
            </p:cNvSpPr>
            <p:nvPr/>
          </p:nvSpPr>
          <p:spPr bwMode="auto">
            <a:xfrm>
              <a:off x="3637" y="2154"/>
              <a:ext cx="23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0.98</a:t>
              </a:r>
              <a:endParaRPr lang="en-US" sz="1400">
                <a:solidFill>
                  <a:schemeClr val="tx1">
                    <a:lumMod val="75000"/>
                    <a:lumOff val="25000"/>
                  </a:schemeClr>
                </a:solidFill>
                <a:latin typeface="Arial" charset="0"/>
              </a:endParaRPr>
            </a:p>
          </p:txBody>
        </p:sp>
        <p:sp>
          <p:nvSpPr>
            <p:cNvPr id="147483" name="Rectangle 27"/>
            <p:cNvSpPr>
              <a:spLocks noChangeArrowheads="1"/>
            </p:cNvSpPr>
            <p:nvPr/>
          </p:nvSpPr>
          <p:spPr bwMode="auto">
            <a:xfrm>
              <a:off x="4389" y="2154"/>
              <a:ext cx="301"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0.977</a:t>
              </a:r>
              <a:endParaRPr lang="en-US" sz="1400">
                <a:solidFill>
                  <a:schemeClr val="tx1">
                    <a:lumMod val="75000"/>
                    <a:lumOff val="25000"/>
                  </a:schemeClr>
                </a:solidFill>
                <a:latin typeface="Arial" charset="0"/>
              </a:endParaRPr>
            </a:p>
          </p:txBody>
        </p:sp>
        <p:sp>
          <p:nvSpPr>
            <p:cNvPr id="147484" name="Rectangle 28"/>
            <p:cNvSpPr>
              <a:spLocks noChangeArrowheads="1"/>
            </p:cNvSpPr>
            <p:nvPr/>
          </p:nvSpPr>
          <p:spPr bwMode="auto">
            <a:xfrm>
              <a:off x="816" y="2353"/>
              <a:ext cx="1375"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Relative Tint Strength (%)</a:t>
              </a:r>
              <a:endParaRPr lang="en-US" sz="1400">
                <a:solidFill>
                  <a:schemeClr val="tx1">
                    <a:lumMod val="75000"/>
                    <a:lumOff val="25000"/>
                  </a:schemeClr>
                </a:solidFill>
                <a:latin typeface="Arial" charset="0"/>
              </a:endParaRPr>
            </a:p>
          </p:txBody>
        </p:sp>
        <p:sp>
          <p:nvSpPr>
            <p:cNvPr id="147485" name="Rectangle 29"/>
            <p:cNvSpPr>
              <a:spLocks noChangeArrowheads="1"/>
            </p:cNvSpPr>
            <p:nvPr/>
          </p:nvSpPr>
          <p:spPr bwMode="auto">
            <a:xfrm>
              <a:off x="2912" y="2353"/>
              <a:ext cx="67"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0</a:t>
              </a:r>
              <a:endParaRPr lang="en-US" sz="1400">
                <a:solidFill>
                  <a:schemeClr val="tx1">
                    <a:lumMod val="75000"/>
                    <a:lumOff val="25000"/>
                  </a:schemeClr>
                </a:solidFill>
                <a:latin typeface="Arial" charset="0"/>
              </a:endParaRPr>
            </a:p>
          </p:txBody>
        </p:sp>
        <p:sp>
          <p:nvSpPr>
            <p:cNvPr id="147486" name="Rectangle 30"/>
            <p:cNvSpPr>
              <a:spLocks noChangeArrowheads="1"/>
            </p:cNvSpPr>
            <p:nvPr/>
          </p:nvSpPr>
          <p:spPr bwMode="auto">
            <a:xfrm>
              <a:off x="3671" y="2353"/>
              <a:ext cx="167"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0.6</a:t>
              </a:r>
              <a:endParaRPr lang="en-US" sz="1400">
                <a:solidFill>
                  <a:schemeClr val="tx1">
                    <a:lumMod val="75000"/>
                    <a:lumOff val="25000"/>
                  </a:schemeClr>
                </a:solidFill>
                <a:latin typeface="Arial" charset="0"/>
              </a:endParaRPr>
            </a:p>
          </p:txBody>
        </p:sp>
        <p:sp>
          <p:nvSpPr>
            <p:cNvPr id="147487" name="Rectangle 31"/>
            <p:cNvSpPr>
              <a:spLocks noChangeArrowheads="1"/>
            </p:cNvSpPr>
            <p:nvPr/>
          </p:nvSpPr>
          <p:spPr bwMode="auto">
            <a:xfrm>
              <a:off x="4436" y="2353"/>
              <a:ext cx="207"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-2.9</a:t>
              </a:r>
              <a:endParaRPr lang="en-US" sz="1400">
                <a:solidFill>
                  <a:schemeClr val="tx1">
                    <a:lumMod val="75000"/>
                    <a:lumOff val="25000"/>
                  </a:schemeClr>
                </a:solidFill>
                <a:latin typeface="Arial" charset="0"/>
              </a:endParaRPr>
            </a:p>
          </p:txBody>
        </p:sp>
        <p:sp>
          <p:nvSpPr>
            <p:cNvPr id="147488" name="Rectangle 32"/>
            <p:cNvSpPr>
              <a:spLocks noChangeArrowheads="1"/>
            </p:cNvSpPr>
            <p:nvPr/>
          </p:nvSpPr>
          <p:spPr bwMode="auto">
            <a:xfrm>
              <a:off x="816" y="2515"/>
              <a:ext cx="596"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Sheen, 85°</a:t>
              </a:r>
              <a:endParaRPr lang="en-US" sz="1400">
                <a:solidFill>
                  <a:schemeClr val="tx1">
                    <a:lumMod val="75000"/>
                    <a:lumOff val="25000"/>
                  </a:schemeClr>
                </a:solidFill>
                <a:latin typeface="Arial" charset="0"/>
              </a:endParaRPr>
            </a:p>
          </p:txBody>
        </p:sp>
        <p:sp>
          <p:nvSpPr>
            <p:cNvPr id="147489" name="Rectangle 33"/>
            <p:cNvSpPr>
              <a:spLocks noChangeArrowheads="1"/>
            </p:cNvSpPr>
            <p:nvPr/>
          </p:nvSpPr>
          <p:spPr bwMode="auto">
            <a:xfrm>
              <a:off x="2829" y="2515"/>
              <a:ext cx="23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69.3</a:t>
              </a:r>
              <a:endParaRPr lang="en-US" sz="1400">
                <a:solidFill>
                  <a:schemeClr val="tx1">
                    <a:lumMod val="75000"/>
                    <a:lumOff val="25000"/>
                  </a:schemeClr>
                </a:solidFill>
                <a:latin typeface="Arial" charset="0"/>
              </a:endParaRPr>
            </a:p>
          </p:txBody>
        </p:sp>
        <p:sp>
          <p:nvSpPr>
            <p:cNvPr id="147490" name="Rectangle 34"/>
            <p:cNvSpPr>
              <a:spLocks noChangeArrowheads="1"/>
            </p:cNvSpPr>
            <p:nvPr/>
          </p:nvSpPr>
          <p:spPr bwMode="auto">
            <a:xfrm>
              <a:off x="3637" y="2515"/>
              <a:ext cx="23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73.5</a:t>
              </a:r>
              <a:endParaRPr lang="en-US" sz="1400">
                <a:solidFill>
                  <a:schemeClr val="tx1">
                    <a:lumMod val="75000"/>
                    <a:lumOff val="25000"/>
                  </a:schemeClr>
                </a:solidFill>
                <a:latin typeface="Arial" charset="0"/>
              </a:endParaRPr>
            </a:p>
          </p:txBody>
        </p:sp>
        <p:sp>
          <p:nvSpPr>
            <p:cNvPr id="147491" name="Rectangle 35"/>
            <p:cNvSpPr>
              <a:spLocks noChangeArrowheads="1"/>
            </p:cNvSpPr>
            <p:nvPr/>
          </p:nvSpPr>
          <p:spPr bwMode="auto">
            <a:xfrm>
              <a:off x="4422" y="2515"/>
              <a:ext cx="23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73.9</a:t>
              </a:r>
              <a:endParaRPr lang="en-US" sz="1400">
                <a:solidFill>
                  <a:schemeClr val="tx1">
                    <a:lumMod val="75000"/>
                    <a:lumOff val="25000"/>
                  </a:schemeClr>
                </a:solidFill>
                <a:latin typeface="Arial" charset="0"/>
              </a:endParaRPr>
            </a:p>
          </p:txBody>
        </p:sp>
        <p:sp>
          <p:nvSpPr>
            <p:cNvPr id="147492" name="Rectangle 36"/>
            <p:cNvSpPr>
              <a:spLocks noChangeArrowheads="1"/>
            </p:cNvSpPr>
            <p:nvPr/>
          </p:nvSpPr>
          <p:spPr bwMode="auto">
            <a:xfrm>
              <a:off x="816" y="2697"/>
              <a:ext cx="555"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Gloss, 60°</a:t>
              </a:r>
              <a:endParaRPr lang="en-US" sz="1400">
                <a:solidFill>
                  <a:schemeClr val="tx1">
                    <a:lumMod val="75000"/>
                    <a:lumOff val="25000"/>
                  </a:schemeClr>
                </a:solidFill>
                <a:latin typeface="Arial" charset="0"/>
              </a:endParaRPr>
            </a:p>
          </p:txBody>
        </p:sp>
        <p:sp>
          <p:nvSpPr>
            <p:cNvPr id="147493" name="Rectangle 37"/>
            <p:cNvSpPr>
              <a:spLocks noChangeArrowheads="1"/>
            </p:cNvSpPr>
            <p:nvPr/>
          </p:nvSpPr>
          <p:spPr bwMode="auto">
            <a:xfrm>
              <a:off x="2829" y="2697"/>
              <a:ext cx="23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34.1</a:t>
              </a:r>
              <a:endParaRPr lang="en-US" sz="1400">
                <a:solidFill>
                  <a:schemeClr val="tx1">
                    <a:lumMod val="75000"/>
                    <a:lumOff val="25000"/>
                  </a:schemeClr>
                </a:solidFill>
                <a:latin typeface="Arial" charset="0"/>
              </a:endParaRPr>
            </a:p>
          </p:txBody>
        </p:sp>
        <p:sp>
          <p:nvSpPr>
            <p:cNvPr id="147494" name="Rectangle 38"/>
            <p:cNvSpPr>
              <a:spLocks noChangeArrowheads="1"/>
            </p:cNvSpPr>
            <p:nvPr/>
          </p:nvSpPr>
          <p:spPr bwMode="auto">
            <a:xfrm>
              <a:off x="3637" y="2697"/>
              <a:ext cx="23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35.8</a:t>
              </a:r>
              <a:endParaRPr lang="en-US" sz="1400">
                <a:solidFill>
                  <a:schemeClr val="tx1">
                    <a:lumMod val="75000"/>
                    <a:lumOff val="25000"/>
                  </a:schemeClr>
                </a:solidFill>
                <a:latin typeface="Arial" charset="0"/>
              </a:endParaRPr>
            </a:p>
          </p:txBody>
        </p:sp>
        <p:sp>
          <p:nvSpPr>
            <p:cNvPr id="147495" name="Rectangle 39"/>
            <p:cNvSpPr>
              <a:spLocks noChangeArrowheads="1"/>
            </p:cNvSpPr>
            <p:nvPr/>
          </p:nvSpPr>
          <p:spPr bwMode="auto">
            <a:xfrm>
              <a:off x="4422" y="2697"/>
              <a:ext cx="23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35.1</a:t>
              </a:r>
              <a:endParaRPr lang="en-US" sz="1400">
                <a:solidFill>
                  <a:schemeClr val="tx1">
                    <a:lumMod val="75000"/>
                    <a:lumOff val="25000"/>
                  </a:schemeClr>
                </a:solidFill>
                <a:latin typeface="Arial" charset="0"/>
              </a:endParaRPr>
            </a:p>
          </p:txBody>
        </p:sp>
        <p:sp>
          <p:nvSpPr>
            <p:cNvPr id="147496" name="Rectangle 40"/>
            <p:cNvSpPr>
              <a:spLocks noChangeArrowheads="1"/>
            </p:cNvSpPr>
            <p:nvPr/>
          </p:nvSpPr>
          <p:spPr bwMode="auto">
            <a:xfrm>
              <a:off x="816" y="2879"/>
              <a:ext cx="1133"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Leveling (10=perfect)</a:t>
              </a:r>
              <a:endParaRPr lang="en-US" sz="1400">
                <a:solidFill>
                  <a:schemeClr val="tx1">
                    <a:lumMod val="75000"/>
                    <a:lumOff val="25000"/>
                  </a:schemeClr>
                </a:solidFill>
                <a:latin typeface="Arial" charset="0"/>
              </a:endParaRPr>
            </a:p>
          </p:txBody>
        </p:sp>
        <p:sp>
          <p:nvSpPr>
            <p:cNvPr id="147497" name="Rectangle 41"/>
            <p:cNvSpPr>
              <a:spLocks noChangeArrowheads="1"/>
            </p:cNvSpPr>
            <p:nvPr/>
          </p:nvSpPr>
          <p:spPr bwMode="auto">
            <a:xfrm>
              <a:off x="2912" y="2879"/>
              <a:ext cx="67"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8</a:t>
              </a:r>
              <a:endParaRPr lang="en-US" sz="1400">
                <a:solidFill>
                  <a:schemeClr val="tx1">
                    <a:lumMod val="75000"/>
                    <a:lumOff val="25000"/>
                  </a:schemeClr>
                </a:solidFill>
                <a:latin typeface="Arial" charset="0"/>
              </a:endParaRPr>
            </a:p>
          </p:txBody>
        </p:sp>
        <p:sp>
          <p:nvSpPr>
            <p:cNvPr id="147498" name="Rectangle 42"/>
            <p:cNvSpPr>
              <a:spLocks noChangeArrowheads="1"/>
            </p:cNvSpPr>
            <p:nvPr/>
          </p:nvSpPr>
          <p:spPr bwMode="auto">
            <a:xfrm>
              <a:off x="3721" y="2879"/>
              <a:ext cx="67"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9</a:t>
              </a:r>
              <a:endParaRPr lang="en-US" sz="1400">
                <a:solidFill>
                  <a:schemeClr val="tx1">
                    <a:lumMod val="75000"/>
                    <a:lumOff val="25000"/>
                  </a:schemeClr>
                </a:solidFill>
                <a:latin typeface="Arial" charset="0"/>
              </a:endParaRPr>
            </a:p>
          </p:txBody>
        </p:sp>
        <p:sp>
          <p:nvSpPr>
            <p:cNvPr id="147499" name="Rectangle 43"/>
            <p:cNvSpPr>
              <a:spLocks noChangeArrowheads="1"/>
            </p:cNvSpPr>
            <p:nvPr/>
          </p:nvSpPr>
          <p:spPr bwMode="auto">
            <a:xfrm>
              <a:off x="4506" y="2879"/>
              <a:ext cx="67"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9</a:t>
              </a:r>
              <a:endParaRPr lang="en-US" sz="1400">
                <a:solidFill>
                  <a:schemeClr val="tx1">
                    <a:lumMod val="75000"/>
                    <a:lumOff val="25000"/>
                  </a:schemeClr>
                </a:solidFill>
                <a:latin typeface="Arial" charset="0"/>
              </a:endParaRPr>
            </a:p>
          </p:txBody>
        </p:sp>
        <p:sp>
          <p:nvSpPr>
            <p:cNvPr id="147500" name="Rectangle 44"/>
            <p:cNvSpPr>
              <a:spLocks noChangeArrowheads="1"/>
            </p:cNvSpPr>
            <p:nvPr/>
          </p:nvSpPr>
          <p:spPr bwMode="auto">
            <a:xfrm>
              <a:off x="816" y="3061"/>
              <a:ext cx="1122"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Sag resistance (Mils)</a:t>
              </a:r>
              <a:endParaRPr lang="en-US" sz="1400">
                <a:solidFill>
                  <a:schemeClr val="tx1">
                    <a:lumMod val="75000"/>
                    <a:lumOff val="25000"/>
                  </a:schemeClr>
                </a:solidFill>
                <a:latin typeface="Arial" charset="0"/>
              </a:endParaRPr>
            </a:p>
          </p:txBody>
        </p:sp>
        <p:sp>
          <p:nvSpPr>
            <p:cNvPr id="147501" name="Rectangle 45"/>
            <p:cNvSpPr>
              <a:spLocks noChangeArrowheads="1"/>
            </p:cNvSpPr>
            <p:nvPr/>
          </p:nvSpPr>
          <p:spPr bwMode="auto">
            <a:xfrm>
              <a:off x="2844" y="3061"/>
              <a:ext cx="20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12+</a:t>
              </a:r>
              <a:endParaRPr lang="en-US" sz="1400">
                <a:solidFill>
                  <a:schemeClr val="tx1">
                    <a:lumMod val="75000"/>
                    <a:lumOff val="25000"/>
                  </a:schemeClr>
                </a:solidFill>
                <a:latin typeface="Arial" charset="0"/>
              </a:endParaRPr>
            </a:p>
          </p:txBody>
        </p:sp>
        <p:sp>
          <p:nvSpPr>
            <p:cNvPr id="147502" name="Rectangle 46"/>
            <p:cNvSpPr>
              <a:spLocks noChangeArrowheads="1"/>
            </p:cNvSpPr>
            <p:nvPr/>
          </p:nvSpPr>
          <p:spPr bwMode="auto">
            <a:xfrm>
              <a:off x="3653" y="3061"/>
              <a:ext cx="20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12+</a:t>
              </a:r>
              <a:endParaRPr lang="en-US" sz="1400">
                <a:solidFill>
                  <a:schemeClr val="tx1">
                    <a:lumMod val="75000"/>
                    <a:lumOff val="25000"/>
                  </a:schemeClr>
                </a:solidFill>
                <a:latin typeface="Arial" charset="0"/>
              </a:endParaRPr>
            </a:p>
          </p:txBody>
        </p:sp>
        <p:sp>
          <p:nvSpPr>
            <p:cNvPr id="147503" name="Rectangle 47"/>
            <p:cNvSpPr>
              <a:spLocks noChangeArrowheads="1"/>
            </p:cNvSpPr>
            <p:nvPr/>
          </p:nvSpPr>
          <p:spPr bwMode="auto">
            <a:xfrm>
              <a:off x="4438" y="3061"/>
              <a:ext cx="20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12+</a:t>
              </a:r>
              <a:endParaRPr lang="en-US" sz="1400">
                <a:solidFill>
                  <a:schemeClr val="tx1">
                    <a:lumMod val="75000"/>
                    <a:lumOff val="25000"/>
                  </a:schemeClr>
                </a:solidFill>
                <a:latin typeface="Arial" charset="0"/>
              </a:endParaRPr>
            </a:p>
          </p:txBody>
        </p:sp>
        <p:sp>
          <p:nvSpPr>
            <p:cNvPr id="147504" name="Rectangle 48"/>
            <p:cNvSpPr>
              <a:spLocks noChangeArrowheads="1"/>
            </p:cNvSpPr>
            <p:nvPr/>
          </p:nvSpPr>
          <p:spPr bwMode="auto">
            <a:xfrm>
              <a:off x="816" y="3227"/>
              <a:ext cx="1107"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Viscosity, ICI (Poise)</a:t>
              </a:r>
              <a:endParaRPr lang="en-US" sz="1400">
                <a:solidFill>
                  <a:schemeClr val="tx1">
                    <a:lumMod val="75000"/>
                    <a:lumOff val="25000"/>
                  </a:schemeClr>
                </a:solidFill>
                <a:latin typeface="Arial" charset="0"/>
              </a:endParaRPr>
            </a:p>
          </p:txBody>
        </p:sp>
        <p:sp>
          <p:nvSpPr>
            <p:cNvPr id="147505" name="Rectangle 49"/>
            <p:cNvSpPr>
              <a:spLocks noChangeArrowheads="1"/>
            </p:cNvSpPr>
            <p:nvPr/>
          </p:nvSpPr>
          <p:spPr bwMode="auto">
            <a:xfrm>
              <a:off x="2829" y="3227"/>
              <a:ext cx="23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0.95</a:t>
              </a:r>
              <a:endParaRPr lang="en-US" sz="1400">
                <a:solidFill>
                  <a:schemeClr val="tx1">
                    <a:lumMod val="75000"/>
                    <a:lumOff val="25000"/>
                  </a:schemeClr>
                </a:solidFill>
                <a:latin typeface="Arial" charset="0"/>
              </a:endParaRPr>
            </a:p>
          </p:txBody>
        </p:sp>
        <p:sp>
          <p:nvSpPr>
            <p:cNvPr id="147506" name="Rectangle 50"/>
            <p:cNvSpPr>
              <a:spLocks noChangeArrowheads="1"/>
            </p:cNvSpPr>
            <p:nvPr/>
          </p:nvSpPr>
          <p:spPr bwMode="auto">
            <a:xfrm>
              <a:off x="3637" y="3227"/>
              <a:ext cx="23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0.85</a:t>
              </a:r>
              <a:endParaRPr lang="en-US" sz="1400">
                <a:solidFill>
                  <a:schemeClr val="tx1">
                    <a:lumMod val="75000"/>
                    <a:lumOff val="25000"/>
                  </a:schemeClr>
                </a:solidFill>
                <a:latin typeface="Arial" charset="0"/>
              </a:endParaRPr>
            </a:p>
          </p:txBody>
        </p:sp>
        <p:sp>
          <p:nvSpPr>
            <p:cNvPr id="147507" name="Rectangle 51"/>
            <p:cNvSpPr>
              <a:spLocks noChangeArrowheads="1"/>
            </p:cNvSpPr>
            <p:nvPr/>
          </p:nvSpPr>
          <p:spPr bwMode="auto">
            <a:xfrm>
              <a:off x="4422" y="3227"/>
              <a:ext cx="234"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0.83</a:t>
              </a:r>
              <a:endParaRPr lang="en-US" sz="1400">
                <a:solidFill>
                  <a:schemeClr val="tx1">
                    <a:lumMod val="75000"/>
                    <a:lumOff val="25000"/>
                  </a:schemeClr>
                </a:solidFill>
                <a:latin typeface="Arial" charset="0"/>
              </a:endParaRPr>
            </a:p>
          </p:txBody>
        </p:sp>
        <p:sp>
          <p:nvSpPr>
            <p:cNvPr id="147508" name="Rectangle 52"/>
            <p:cNvSpPr>
              <a:spLocks noChangeArrowheads="1"/>
            </p:cNvSpPr>
            <p:nvPr/>
          </p:nvSpPr>
          <p:spPr bwMode="auto">
            <a:xfrm>
              <a:off x="816" y="3398"/>
              <a:ext cx="1536"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Oven stability, 1 week, 60 °C</a:t>
              </a:r>
              <a:endParaRPr lang="en-US" sz="1400">
                <a:solidFill>
                  <a:schemeClr val="tx1">
                    <a:lumMod val="75000"/>
                    <a:lumOff val="25000"/>
                  </a:schemeClr>
                </a:solidFill>
                <a:latin typeface="Arial" charset="0"/>
              </a:endParaRPr>
            </a:p>
          </p:txBody>
        </p:sp>
        <p:sp>
          <p:nvSpPr>
            <p:cNvPr id="147509" name="Rectangle 53"/>
            <p:cNvSpPr>
              <a:spLocks noChangeArrowheads="1"/>
            </p:cNvSpPr>
            <p:nvPr/>
          </p:nvSpPr>
          <p:spPr bwMode="auto">
            <a:xfrm>
              <a:off x="2701" y="3398"/>
              <a:ext cx="488"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Excellent</a:t>
              </a:r>
              <a:endParaRPr lang="en-US" sz="1400">
                <a:solidFill>
                  <a:schemeClr val="tx1">
                    <a:lumMod val="75000"/>
                    <a:lumOff val="25000"/>
                  </a:schemeClr>
                </a:solidFill>
                <a:latin typeface="Arial" charset="0"/>
              </a:endParaRPr>
            </a:p>
          </p:txBody>
        </p:sp>
        <p:sp>
          <p:nvSpPr>
            <p:cNvPr id="147510" name="Rectangle 54"/>
            <p:cNvSpPr>
              <a:spLocks noChangeArrowheads="1"/>
            </p:cNvSpPr>
            <p:nvPr/>
          </p:nvSpPr>
          <p:spPr bwMode="auto">
            <a:xfrm>
              <a:off x="3510" y="3398"/>
              <a:ext cx="488"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Excellent</a:t>
              </a:r>
              <a:endParaRPr lang="en-US" sz="1400">
                <a:solidFill>
                  <a:schemeClr val="tx1">
                    <a:lumMod val="75000"/>
                    <a:lumOff val="25000"/>
                  </a:schemeClr>
                </a:solidFill>
                <a:latin typeface="Arial" charset="0"/>
              </a:endParaRPr>
            </a:p>
          </p:txBody>
        </p:sp>
        <p:sp>
          <p:nvSpPr>
            <p:cNvPr id="147511" name="Rectangle 55"/>
            <p:cNvSpPr>
              <a:spLocks noChangeArrowheads="1"/>
            </p:cNvSpPr>
            <p:nvPr/>
          </p:nvSpPr>
          <p:spPr bwMode="auto">
            <a:xfrm>
              <a:off x="4295" y="3398"/>
              <a:ext cx="488" cy="144"/>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500">
                  <a:solidFill>
                    <a:schemeClr val="tx1">
                      <a:lumMod val="75000"/>
                      <a:lumOff val="25000"/>
                    </a:schemeClr>
                  </a:solidFill>
                  <a:latin typeface="Arial" charset="0"/>
                </a:rPr>
                <a:t>Excellent</a:t>
              </a:r>
              <a:endParaRPr lang="en-US" sz="1400">
                <a:solidFill>
                  <a:schemeClr val="tx1">
                    <a:lumMod val="75000"/>
                    <a:lumOff val="25000"/>
                  </a:schemeClr>
                </a:solidFill>
                <a:latin typeface="Arial" charset="0"/>
              </a:endParaRPr>
            </a:p>
          </p:txBody>
        </p:sp>
      </p:grpSp>
      <p:sp>
        <p:nvSpPr>
          <p:cNvPr id="147512" name="Rectangle 56"/>
          <p:cNvSpPr>
            <a:spLocks noChangeArrowheads="1"/>
          </p:cNvSpPr>
          <p:nvPr/>
        </p:nvSpPr>
        <p:spPr bwMode="auto">
          <a:xfrm>
            <a:off x="1352550" y="1416068"/>
            <a:ext cx="2667000" cy="4419600"/>
          </a:xfrm>
          <a:prstGeom prst="rect">
            <a:avLst/>
          </a:prstGeom>
          <a:noFill/>
          <a:ln w="3175">
            <a:solidFill>
              <a:srgbClr val="000066"/>
            </a:solidFill>
            <a:miter lim="800000"/>
            <a:headEnd/>
            <a:tailEnd/>
          </a:ln>
          <a:effectLst/>
        </p:spPr>
        <p:txBody>
          <a:bodyPr wrap="none" anchor="ctr"/>
          <a:lstStyle/>
          <a:p>
            <a:pPr algn="ctr" eaLnBrk="0" hangingPunct="0">
              <a:buClr>
                <a:srgbClr val="DCA200"/>
              </a:buClr>
              <a:buFont typeface="Monotype Sorts" pitchFamily="2" charset="2"/>
              <a:buNone/>
            </a:pPr>
            <a:endParaRPr lang="es-ES_tradnl" sz="1800">
              <a:solidFill>
                <a:schemeClr val="tx1">
                  <a:lumMod val="75000"/>
                  <a:lumOff val="25000"/>
                </a:schemeClr>
              </a:solidFill>
              <a:latin typeface="Albertus Medium" pitchFamily="34" charset="0"/>
            </a:endParaRPr>
          </a:p>
        </p:txBody>
      </p:sp>
      <p:sp>
        <p:nvSpPr>
          <p:cNvPr id="147513" name="Rectangle 57"/>
          <p:cNvSpPr>
            <a:spLocks noChangeArrowheads="1"/>
          </p:cNvSpPr>
          <p:nvPr/>
        </p:nvSpPr>
        <p:spPr bwMode="auto">
          <a:xfrm>
            <a:off x="1123950" y="1492268"/>
            <a:ext cx="6934200" cy="990600"/>
          </a:xfrm>
          <a:prstGeom prst="rect">
            <a:avLst/>
          </a:prstGeom>
          <a:noFill/>
          <a:ln w="3175">
            <a:solidFill>
              <a:srgbClr val="000066"/>
            </a:solidFill>
            <a:miter lim="800000"/>
            <a:headEnd/>
            <a:tailEnd/>
          </a:ln>
          <a:effectLst/>
        </p:spPr>
        <p:txBody>
          <a:bodyPr wrap="none" anchor="ctr"/>
          <a:lstStyle/>
          <a:p>
            <a:pPr algn="ctr" eaLnBrk="0" hangingPunct="0">
              <a:buClr>
                <a:srgbClr val="DCA200"/>
              </a:buClr>
              <a:buFont typeface="Monotype Sorts" pitchFamily="2" charset="2"/>
              <a:buNone/>
            </a:pPr>
            <a:endParaRPr lang="es-ES_tradnl" sz="1800">
              <a:solidFill>
                <a:schemeClr val="tx1">
                  <a:lumMod val="75000"/>
                  <a:lumOff val="25000"/>
                </a:schemeClr>
              </a:solidFill>
              <a:latin typeface="Albertus Medium" pitchFamily="34" charset="0"/>
            </a:endParaRPr>
          </a:p>
        </p:txBody>
      </p:sp>
      <p:sp>
        <p:nvSpPr>
          <p:cNvPr id="147514" name="Rectangle 58"/>
          <p:cNvSpPr>
            <a:spLocks noChangeArrowheads="1"/>
          </p:cNvSpPr>
          <p:nvPr/>
        </p:nvSpPr>
        <p:spPr bwMode="auto">
          <a:xfrm>
            <a:off x="4294188" y="2516206"/>
            <a:ext cx="3432175" cy="287337"/>
          </a:xfrm>
          <a:prstGeom prst="rect">
            <a:avLst/>
          </a:prstGeom>
          <a:noFill/>
          <a:ln w="3175">
            <a:solidFill>
              <a:srgbClr val="CC0000"/>
            </a:solidFill>
            <a:miter lim="800000"/>
            <a:headEnd/>
            <a:tailEnd/>
          </a:ln>
          <a:effectLst/>
        </p:spPr>
        <p:txBody>
          <a:bodyPr wrap="none" anchor="ctr"/>
          <a:lstStyle/>
          <a:p>
            <a:pPr algn="ctr" eaLnBrk="0" hangingPunct="0">
              <a:buClr>
                <a:srgbClr val="DCA200"/>
              </a:buClr>
              <a:buFont typeface="Monotype Sorts" pitchFamily="2" charset="2"/>
              <a:buNone/>
            </a:pPr>
            <a:endParaRPr lang="es-ES_tradnl" sz="1800">
              <a:solidFill>
                <a:schemeClr val="tx1">
                  <a:lumMod val="75000"/>
                  <a:lumOff val="25000"/>
                </a:schemeClr>
              </a:solidFill>
              <a:latin typeface="Albertus Medium" pitchFamily="34" charset="0"/>
            </a:endParaRPr>
          </a:p>
        </p:txBody>
      </p:sp>
      <p:sp>
        <p:nvSpPr>
          <p:cNvPr id="147515" name="Rectangle 59"/>
          <p:cNvSpPr>
            <a:spLocks noChangeArrowheads="1"/>
          </p:cNvSpPr>
          <p:nvPr/>
        </p:nvSpPr>
        <p:spPr bwMode="auto">
          <a:xfrm>
            <a:off x="4324350" y="5367356"/>
            <a:ext cx="3733800" cy="250825"/>
          </a:xfrm>
          <a:prstGeom prst="rect">
            <a:avLst/>
          </a:prstGeom>
          <a:noFill/>
          <a:ln w="3175">
            <a:solidFill>
              <a:srgbClr val="000066"/>
            </a:solidFill>
            <a:miter lim="800000"/>
            <a:headEnd/>
            <a:tailEnd/>
          </a:ln>
          <a:effectLst/>
        </p:spPr>
        <p:txBody>
          <a:bodyPr wrap="none" anchor="ctr"/>
          <a:lstStyle/>
          <a:p>
            <a:pPr algn="ctr" eaLnBrk="0" hangingPunct="0">
              <a:buClr>
                <a:srgbClr val="DCA200"/>
              </a:buClr>
              <a:buFont typeface="Monotype Sorts" pitchFamily="2" charset="2"/>
              <a:buNone/>
            </a:pPr>
            <a:endParaRPr lang="es-ES_tradnl" sz="1800">
              <a:solidFill>
                <a:schemeClr val="tx1">
                  <a:lumMod val="75000"/>
                  <a:lumOff val="25000"/>
                </a:schemeClr>
              </a:solidFill>
              <a:latin typeface="Albertus Medium" pitchFamily="34" charset="0"/>
            </a:endParaRPr>
          </a:p>
        </p:txBody>
      </p:sp>
      <p:sp>
        <p:nvSpPr>
          <p:cNvPr id="147517" name="Rectangle 61"/>
          <p:cNvSpPr>
            <a:spLocks noChangeArrowheads="1"/>
          </p:cNvSpPr>
          <p:nvPr/>
        </p:nvSpPr>
        <p:spPr bwMode="auto">
          <a:xfrm>
            <a:off x="4284663" y="4532331"/>
            <a:ext cx="3432175" cy="287337"/>
          </a:xfrm>
          <a:prstGeom prst="rect">
            <a:avLst/>
          </a:prstGeom>
          <a:noFill/>
          <a:ln w="3175">
            <a:solidFill>
              <a:srgbClr val="CC0000"/>
            </a:solidFill>
            <a:miter lim="800000"/>
            <a:headEnd/>
            <a:tailEnd/>
          </a:ln>
          <a:effectLst/>
        </p:spPr>
        <p:txBody>
          <a:bodyPr wrap="none" anchor="ctr"/>
          <a:lstStyle/>
          <a:p>
            <a:pPr algn="ctr" eaLnBrk="0" hangingPunct="0">
              <a:buClr>
                <a:srgbClr val="DCA200"/>
              </a:buClr>
              <a:buFont typeface="Monotype Sorts" pitchFamily="2" charset="2"/>
              <a:buNone/>
            </a:pPr>
            <a:endParaRPr lang="es-ES_tradnl" sz="1800">
              <a:solidFill>
                <a:schemeClr val="tx1">
                  <a:lumMod val="75000"/>
                  <a:lumOff val="25000"/>
                </a:schemeClr>
              </a:solidFill>
              <a:latin typeface="Albertus Medium" pitchFamily="34" charset="0"/>
            </a:endParaRPr>
          </a:p>
        </p:txBody>
      </p:sp>
      <p:sp>
        <p:nvSpPr>
          <p:cNvPr id="147519" name="Text Box 63"/>
          <p:cNvSpPr txBox="1">
            <a:spLocks noChangeArrowheads="1"/>
          </p:cNvSpPr>
          <p:nvPr/>
        </p:nvSpPr>
        <p:spPr bwMode="auto">
          <a:xfrm>
            <a:off x="8270875" y="2547956"/>
            <a:ext cx="330200" cy="366712"/>
          </a:xfrm>
          <a:prstGeom prst="rect">
            <a:avLst/>
          </a:prstGeom>
          <a:noFill/>
          <a:ln w="9525">
            <a:noFill/>
            <a:miter lim="800000"/>
            <a:headEnd/>
            <a:tailEnd/>
          </a:ln>
          <a:effectLst/>
        </p:spPr>
        <p:txBody>
          <a:bodyPr wrap="none">
            <a:spAutoFit/>
          </a:bodyPr>
          <a:lstStyle/>
          <a:p>
            <a:r>
              <a:rPr lang="es-ES" sz="1800">
                <a:solidFill>
                  <a:schemeClr val="tx1">
                    <a:lumMod val="75000"/>
                    <a:lumOff val="25000"/>
                  </a:schemeClr>
                </a:solidFill>
                <a:latin typeface="Verdana" pitchFamily="34" charset="0"/>
              </a:rPr>
              <a:t>1</a:t>
            </a:r>
          </a:p>
        </p:txBody>
      </p:sp>
      <p:sp>
        <p:nvSpPr>
          <p:cNvPr id="147520" name="Oval 64"/>
          <p:cNvSpPr>
            <a:spLocks noChangeArrowheads="1"/>
          </p:cNvSpPr>
          <p:nvPr/>
        </p:nvSpPr>
        <p:spPr bwMode="auto">
          <a:xfrm>
            <a:off x="8255000" y="2516206"/>
            <a:ext cx="360363" cy="431800"/>
          </a:xfrm>
          <a:prstGeom prst="ellipse">
            <a:avLst/>
          </a:prstGeom>
          <a:noFill/>
          <a:ln w="9525">
            <a:solidFill>
              <a:srgbClr val="FF0000"/>
            </a:solidFill>
            <a:round/>
            <a:headEnd/>
            <a:tailEnd/>
          </a:ln>
          <a:effectLst/>
        </p:spPr>
        <p:txBody>
          <a:bodyPr wrap="none" anchor="ctr"/>
          <a:lstStyle/>
          <a:p>
            <a:endParaRPr lang="es-ES">
              <a:solidFill>
                <a:schemeClr val="tx1">
                  <a:lumMod val="75000"/>
                  <a:lumOff val="25000"/>
                </a:schemeClr>
              </a:solidFill>
            </a:endParaRPr>
          </a:p>
        </p:txBody>
      </p:sp>
      <p:sp>
        <p:nvSpPr>
          <p:cNvPr id="147523" name="Text Box 67"/>
          <p:cNvSpPr txBox="1">
            <a:spLocks noChangeArrowheads="1"/>
          </p:cNvSpPr>
          <p:nvPr/>
        </p:nvSpPr>
        <p:spPr bwMode="auto">
          <a:xfrm>
            <a:off x="8259763" y="4492643"/>
            <a:ext cx="332142" cy="369332"/>
          </a:xfrm>
          <a:prstGeom prst="rect">
            <a:avLst/>
          </a:prstGeom>
          <a:noFill/>
          <a:ln w="9525">
            <a:noFill/>
            <a:miter lim="800000"/>
            <a:headEnd/>
            <a:tailEnd/>
          </a:ln>
          <a:effectLst/>
        </p:spPr>
        <p:txBody>
          <a:bodyPr wrap="none">
            <a:spAutoFit/>
          </a:bodyPr>
          <a:lstStyle/>
          <a:p>
            <a:r>
              <a:rPr lang="es-ES" sz="1800" dirty="0">
                <a:solidFill>
                  <a:schemeClr val="tx1">
                    <a:lumMod val="75000"/>
                    <a:lumOff val="25000"/>
                  </a:schemeClr>
                </a:solidFill>
                <a:latin typeface="Verdana" pitchFamily="34" charset="0"/>
              </a:rPr>
              <a:t>2</a:t>
            </a:r>
          </a:p>
        </p:txBody>
      </p:sp>
      <p:sp>
        <p:nvSpPr>
          <p:cNvPr id="147524" name="Oval 68"/>
          <p:cNvSpPr>
            <a:spLocks noChangeArrowheads="1"/>
          </p:cNvSpPr>
          <p:nvPr/>
        </p:nvSpPr>
        <p:spPr bwMode="auto">
          <a:xfrm>
            <a:off x="8243888" y="4460893"/>
            <a:ext cx="360362" cy="431800"/>
          </a:xfrm>
          <a:prstGeom prst="ellipse">
            <a:avLst/>
          </a:prstGeom>
          <a:noFill/>
          <a:ln w="9525">
            <a:solidFill>
              <a:srgbClr val="FF0000"/>
            </a:solidFill>
            <a:round/>
            <a:headEnd/>
            <a:tailEnd/>
          </a:ln>
          <a:effectLst/>
        </p:spPr>
        <p:txBody>
          <a:bodyPr wrap="none" anchor="ctr"/>
          <a:lstStyle/>
          <a:p>
            <a:endParaRPr lang="es-ES">
              <a:solidFill>
                <a:schemeClr val="tx1">
                  <a:lumMod val="75000"/>
                  <a:lumOff val="25000"/>
                </a:schemeClr>
              </a:solidFill>
            </a:endParaRPr>
          </a:p>
        </p:txBody>
      </p:sp>
      <p:sp>
        <p:nvSpPr>
          <p:cNvPr id="65"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40</a:t>
            </a:fld>
            <a:endParaRPr lang="es-E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285720" y="1500174"/>
            <a:ext cx="8501122" cy="4572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3602" name="Rectangle 2"/>
          <p:cNvSpPr>
            <a:spLocks noChangeArrowheads="1"/>
          </p:cNvSpPr>
          <p:nvPr/>
        </p:nvSpPr>
        <p:spPr bwMode="auto">
          <a:xfrm>
            <a:off x="1142976" y="0"/>
            <a:ext cx="7924800" cy="1143000"/>
          </a:xfrm>
          <a:prstGeom prst="rect">
            <a:avLst/>
          </a:prstGeom>
          <a:noFill/>
          <a:ln w="9525">
            <a:noFill/>
            <a:miter lim="800000"/>
            <a:headEnd/>
            <a:tailEnd/>
          </a:ln>
          <a:effectLst/>
        </p:spPr>
        <p:txBody>
          <a:bodyPr anchor="ctr"/>
          <a:lstStyle/>
          <a:p>
            <a:pPr algn="r"/>
            <a:r>
              <a:rPr lang="en-US" sz="3600" dirty="0">
                <a:solidFill>
                  <a:schemeClr val="bg1"/>
                </a:solidFill>
                <a:latin typeface="Verdana" pitchFamily="34" charset="0"/>
              </a:rPr>
              <a:t>Pangel W in WB Epoxy Paint</a:t>
            </a:r>
          </a:p>
        </p:txBody>
      </p:sp>
      <p:pic>
        <p:nvPicPr>
          <p:cNvPr id="153603" name="Picture 3" descr="FONDO"/>
          <p:cNvPicPr>
            <a:picLocks noChangeAspect="1" noChangeArrowheads="1"/>
          </p:cNvPicPr>
          <p:nvPr/>
        </p:nvPicPr>
        <p:blipFill>
          <a:blip r:embed="rId4" cstate="print"/>
          <a:srcRect/>
          <a:stretch>
            <a:fillRect/>
          </a:stretch>
        </p:blipFill>
        <p:spPr bwMode="auto">
          <a:xfrm>
            <a:off x="285720" y="1776486"/>
            <a:ext cx="3962400" cy="3694112"/>
          </a:xfrm>
          <a:prstGeom prst="rect">
            <a:avLst/>
          </a:prstGeom>
          <a:noFill/>
          <a:ln w="9525">
            <a:noFill/>
            <a:miter lim="800000"/>
            <a:headEnd/>
            <a:tailEnd/>
          </a:ln>
          <a:effectLst/>
        </p:spPr>
      </p:pic>
      <p:sp>
        <p:nvSpPr>
          <p:cNvPr id="153604" name="Text Box 4"/>
          <p:cNvSpPr txBox="1">
            <a:spLocks noChangeArrowheads="1"/>
          </p:cNvSpPr>
          <p:nvPr/>
        </p:nvSpPr>
        <p:spPr bwMode="auto">
          <a:xfrm>
            <a:off x="4459522" y="1773782"/>
            <a:ext cx="5184576" cy="338554"/>
          </a:xfrm>
          <a:prstGeom prst="rect">
            <a:avLst/>
          </a:prstGeom>
          <a:noFill/>
          <a:ln w="9525">
            <a:noFill/>
            <a:miter lim="800000"/>
            <a:headEnd/>
            <a:tailEnd/>
          </a:ln>
          <a:effectLst/>
        </p:spPr>
        <p:txBody>
          <a:bodyPr wrap="square">
            <a:spAutoFit/>
          </a:bodyPr>
          <a:lstStyle/>
          <a:p>
            <a:r>
              <a:rPr lang="en-GB" sz="1600" dirty="0">
                <a:solidFill>
                  <a:schemeClr val="bg2">
                    <a:lumMod val="50000"/>
                  </a:schemeClr>
                </a:solidFill>
                <a:latin typeface="Verdana" pitchFamily="34" charset="0"/>
              </a:rPr>
              <a:t>Incorporation in Polyamine component</a:t>
            </a:r>
          </a:p>
        </p:txBody>
      </p:sp>
      <p:graphicFrame>
        <p:nvGraphicFramePr>
          <p:cNvPr id="153605" name="Object 5"/>
          <p:cNvGraphicFramePr>
            <a:graphicFrameLocks noChangeAspect="1"/>
          </p:cNvGraphicFramePr>
          <p:nvPr/>
        </p:nvGraphicFramePr>
        <p:xfrm>
          <a:off x="4648170" y="2270198"/>
          <a:ext cx="3638550" cy="2352675"/>
        </p:xfrm>
        <a:graphic>
          <a:graphicData uri="http://schemas.openxmlformats.org/presentationml/2006/ole">
            <mc:AlternateContent xmlns:mc="http://schemas.openxmlformats.org/markup-compatibility/2006">
              <mc:Choice xmlns:v="urn:schemas-microsoft-com:vml" Requires="v">
                <p:oleObj spid="_x0000_s152597" name="Fotografía de Photo Editor" r:id="rId5" imgW="3638095" imgH="2352381" progId="">
                  <p:embed/>
                </p:oleObj>
              </mc:Choice>
              <mc:Fallback>
                <p:oleObj name="Fotografía de Photo Editor" r:id="rId5" imgW="3638095" imgH="2352381"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170" y="2270198"/>
                        <a:ext cx="36385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06" name="Text Box 6"/>
          <p:cNvSpPr txBox="1">
            <a:spLocks noChangeArrowheads="1"/>
          </p:cNvSpPr>
          <p:nvPr/>
        </p:nvSpPr>
        <p:spPr bwMode="auto">
          <a:xfrm>
            <a:off x="4592608" y="4791148"/>
            <a:ext cx="3619500" cy="517525"/>
          </a:xfrm>
          <a:prstGeom prst="rect">
            <a:avLst/>
          </a:prstGeom>
          <a:noFill/>
          <a:ln w="9525">
            <a:noFill/>
            <a:miter lim="800000"/>
            <a:headEnd/>
            <a:tailEnd/>
          </a:ln>
          <a:effectLst/>
        </p:spPr>
        <p:txBody>
          <a:bodyPr>
            <a:spAutoFit/>
          </a:bodyPr>
          <a:lstStyle/>
          <a:p>
            <a:r>
              <a:rPr lang="es-ES" sz="1400">
                <a:latin typeface="Verdana" pitchFamily="34" charset="0"/>
              </a:rPr>
              <a:t>* Organically modified bentonite for water based systems</a:t>
            </a:r>
          </a:p>
        </p:txBody>
      </p:sp>
      <p:sp>
        <p:nvSpPr>
          <p:cNvPr id="153607" name="Text Box 7"/>
          <p:cNvSpPr txBox="1">
            <a:spLocks noChangeArrowheads="1"/>
          </p:cNvSpPr>
          <p:nvPr/>
        </p:nvSpPr>
        <p:spPr bwMode="auto">
          <a:xfrm>
            <a:off x="8372445" y="4340167"/>
            <a:ext cx="330200" cy="366713"/>
          </a:xfrm>
          <a:prstGeom prst="rect">
            <a:avLst/>
          </a:prstGeom>
          <a:noFill/>
          <a:ln w="9525">
            <a:noFill/>
            <a:miter lim="800000"/>
            <a:headEnd/>
            <a:tailEnd/>
          </a:ln>
          <a:effectLst/>
        </p:spPr>
        <p:txBody>
          <a:bodyPr wrap="none">
            <a:spAutoFit/>
          </a:bodyPr>
          <a:lstStyle/>
          <a:p>
            <a:r>
              <a:rPr lang="es-ES" sz="1800" dirty="0">
                <a:solidFill>
                  <a:srgbClr val="CC0000"/>
                </a:solidFill>
                <a:latin typeface="Verdana" pitchFamily="34" charset="0"/>
              </a:rPr>
              <a:t>1</a:t>
            </a:r>
          </a:p>
        </p:txBody>
      </p:sp>
      <p:sp>
        <p:nvSpPr>
          <p:cNvPr id="153608" name="Oval 8"/>
          <p:cNvSpPr>
            <a:spLocks noChangeArrowheads="1"/>
          </p:cNvSpPr>
          <p:nvPr/>
        </p:nvSpPr>
        <p:spPr bwMode="auto">
          <a:xfrm>
            <a:off x="8356570" y="4286256"/>
            <a:ext cx="360363" cy="431800"/>
          </a:xfrm>
          <a:prstGeom prst="ellipse">
            <a:avLst/>
          </a:prstGeom>
          <a:noFill/>
          <a:ln w="9525">
            <a:solidFill>
              <a:srgbClr val="FF0000"/>
            </a:solidFill>
            <a:round/>
            <a:headEnd/>
            <a:tailEnd/>
          </a:ln>
          <a:effectLst/>
        </p:spPr>
        <p:txBody>
          <a:bodyPr wrap="none" anchor="ctr"/>
          <a:lstStyle/>
          <a:p>
            <a:endParaRPr lang="es-ES"/>
          </a:p>
        </p:txBody>
      </p:sp>
      <p:sp>
        <p:nvSpPr>
          <p:cNvPr id="11" name="Text Box 4"/>
          <p:cNvSpPr txBox="1">
            <a:spLocks noChangeArrowheads="1"/>
          </p:cNvSpPr>
          <p:nvPr/>
        </p:nvSpPr>
        <p:spPr bwMode="auto">
          <a:xfrm>
            <a:off x="4652040" y="5662214"/>
            <a:ext cx="4244280" cy="338554"/>
          </a:xfrm>
          <a:prstGeom prst="rect">
            <a:avLst/>
          </a:prstGeom>
          <a:noFill/>
          <a:ln w="9525">
            <a:noFill/>
            <a:miter lim="800000"/>
            <a:headEnd/>
            <a:tailEnd/>
          </a:ln>
          <a:effectLst/>
        </p:spPr>
        <p:txBody>
          <a:bodyPr wrap="square">
            <a:spAutoFit/>
          </a:bodyPr>
          <a:lstStyle/>
          <a:p>
            <a:r>
              <a:rPr lang="en-GB" sz="1600" b="1" dirty="0">
                <a:solidFill>
                  <a:srgbClr val="000099"/>
                </a:solidFill>
                <a:latin typeface="Verdana" pitchFamily="34" charset="0"/>
              </a:rPr>
              <a:t>Clear improvement in sag control</a:t>
            </a:r>
          </a:p>
        </p:txBody>
      </p:sp>
      <p:sp>
        <p:nvSpPr>
          <p:cNvPr id="12"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41</a:t>
            </a:fld>
            <a:endParaRPr lang="es-E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428596" y="1500174"/>
            <a:ext cx="8501122" cy="44291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5650" name="Picture 2" descr="FONDO"/>
          <p:cNvPicPr>
            <a:picLocks noChangeAspect="1" noChangeArrowheads="1"/>
          </p:cNvPicPr>
          <p:nvPr/>
        </p:nvPicPr>
        <p:blipFill>
          <a:blip r:embed="rId4" cstate="print"/>
          <a:srcRect/>
          <a:stretch>
            <a:fillRect/>
          </a:stretch>
        </p:blipFill>
        <p:spPr bwMode="auto">
          <a:xfrm>
            <a:off x="571472" y="1828816"/>
            <a:ext cx="3476625" cy="3886200"/>
          </a:xfrm>
          <a:prstGeom prst="rect">
            <a:avLst/>
          </a:prstGeom>
          <a:noFill/>
          <a:ln w="9525">
            <a:noFill/>
            <a:miter lim="800000"/>
            <a:headEnd/>
            <a:tailEnd/>
          </a:ln>
          <a:effectLst/>
        </p:spPr>
      </p:pic>
      <p:sp>
        <p:nvSpPr>
          <p:cNvPr id="155651" name="Rectangle 3"/>
          <p:cNvSpPr>
            <a:spLocks noChangeArrowheads="1"/>
          </p:cNvSpPr>
          <p:nvPr/>
        </p:nvSpPr>
        <p:spPr bwMode="auto">
          <a:xfrm>
            <a:off x="1219200" y="0"/>
            <a:ext cx="7924800" cy="1143000"/>
          </a:xfrm>
          <a:prstGeom prst="rect">
            <a:avLst/>
          </a:prstGeom>
          <a:noFill/>
          <a:ln w="9525">
            <a:noFill/>
            <a:miter lim="800000"/>
            <a:headEnd/>
            <a:tailEnd/>
          </a:ln>
          <a:effectLst/>
        </p:spPr>
        <p:txBody>
          <a:bodyPr anchor="ctr"/>
          <a:lstStyle/>
          <a:p>
            <a:pPr algn="r"/>
            <a:r>
              <a:rPr lang="en-US" sz="3600">
                <a:solidFill>
                  <a:schemeClr val="bg1"/>
                </a:solidFill>
                <a:latin typeface="Verdana" pitchFamily="34" charset="0"/>
              </a:rPr>
              <a:t>Pangel W in WB Epoxy Paint</a:t>
            </a:r>
          </a:p>
        </p:txBody>
      </p:sp>
      <p:sp>
        <p:nvSpPr>
          <p:cNvPr id="155652" name="Text Box 4"/>
          <p:cNvSpPr txBox="1">
            <a:spLocks noChangeArrowheads="1"/>
          </p:cNvSpPr>
          <p:nvPr/>
        </p:nvSpPr>
        <p:spPr bwMode="auto">
          <a:xfrm>
            <a:off x="4492721" y="5034152"/>
            <a:ext cx="4180656" cy="338554"/>
          </a:xfrm>
          <a:prstGeom prst="rect">
            <a:avLst/>
          </a:prstGeom>
          <a:noFill/>
          <a:ln w="9525">
            <a:noFill/>
            <a:miter lim="800000"/>
            <a:headEnd/>
            <a:tailEnd/>
          </a:ln>
          <a:effectLst/>
        </p:spPr>
        <p:txBody>
          <a:bodyPr wrap="square">
            <a:spAutoFit/>
          </a:bodyPr>
          <a:lstStyle/>
          <a:p>
            <a:r>
              <a:rPr lang="en-GB" sz="1600" b="1" dirty="0">
                <a:solidFill>
                  <a:srgbClr val="000099"/>
                </a:solidFill>
                <a:latin typeface="Verdana" pitchFamily="34" charset="0"/>
              </a:rPr>
              <a:t>Clear improvement in sag control</a:t>
            </a:r>
          </a:p>
        </p:txBody>
      </p:sp>
      <p:graphicFrame>
        <p:nvGraphicFramePr>
          <p:cNvPr id="155653" name="Object 5"/>
          <p:cNvGraphicFramePr>
            <a:graphicFrameLocks noChangeAspect="1"/>
          </p:cNvGraphicFramePr>
          <p:nvPr/>
        </p:nvGraphicFramePr>
        <p:xfrm>
          <a:off x="4638647" y="2286016"/>
          <a:ext cx="3752850" cy="2524125"/>
        </p:xfrm>
        <a:graphic>
          <a:graphicData uri="http://schemas.openxmlformats.org/presentationml/2006/ole">
            <mc:AlternateContent xmlns:mc="http://schemas.openxmlformats.org/markup-compatibility/2006">
              <mc:Choice xmlns:v="urn:schemas-microsoft-com:vml" Requires="v">
                <p:oleObj spid="_x0000_s153621" name="Fotografía de Photo Editor" r:id="rId5" imgW="3753374" imgH="2523810" progId="">
                  <p:embed/>
                </p:oleObj>
              </mc:Choice>
              <mc:Fallback>
                <p:oleObj name="Fotografía de Photo Editor" r:id="rId5" imgW="3753374" imgH="252381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647" y="2286016"/>
                        <a:ext cx="37528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5655" name="Text Box 7"/>
          <p:cNvSpPr txBox="1">
            <a:spLocks noChangeArrowheads="1"/>
          </p:cNvSpPr>
          <p:nvPr/>
        </p:nvSpPr>
        <p:spPr bwMode="auto">
          <a:xfrm>
            <a:off x="8472460" y="4418029"/>
            <a:ext cx="330200" cy="366712"/>
          </a:xfrm>
          <a:prstGeom prst="rect">
            <a:avLst/>
          </a:prstGeom>
          <a:noFill/>
          <a:ln w="9525">
            <a:noFill/>
            <a:miter lim="800000"/>
            <a:headEnd/>
            <a:tailEnd/>
          </a:ln>
          <a:effectLst/>
        </p:spPr>
        <p:txBody>
          <a:bodyPr wrap="none">
            <a:spAutoFit/>
          </a:bodyPr>
          <a:lstStyle/>
          <a:p>
            <a:r>
              <a:rPr lang="es-ES" sz="1800">
                <a:solidFill>
                  <a:srgbClr val="CC0000"/>
                </a:solidFill>
                <a:latin typeface="Verdana" pitchFamily="34" charset="0"/>
              </a:rPr>
              <a:t>1</a:t>
            </a:r>
          </a:p>
        </p:txBody>
      </p:sp>
      <p:sp>
        <p:nvSpPr>
          <p:cNvPr id="155656" name="Oval 8"/>
          <p:cNvSpPr>
            <a:spLocks noChangeArrowheads="1"/>
          </p:cNvSpPr>
          <p:nvPr/>
        </p:nvSpPr>
        <p:spPr bwMode="auto">
          <a:xfrm>
            <a:off x="8456585" y="4386279"/>
            <a:ext cx="360362" cy="431800"/>
          </a:xfrm>
          <a:prstGeom prst="ellipse">
            <a:avLst/>
          </a:prstGeom>
          <a:noFill/>
          <a:ln w="9525">
            <a:solidFill>
              <a:srgbClr val="FF0000"/>
            </a:solidFill>
            <a:round/>
            <a:headEnd/>
            <a:tailEnd/>
          </a:ln>
          <a:effectLst/>
        </p:spPr>
        <p:txBody>
          <a:bodyPr wrap="none" anchor="ctr"/>
          <a:lstStyle/>
          <a:p>
            <a:endParaRPr lang="es-ES"/>
          </a:p>
        </p:txBody>
      </p:sp>
      <p:sp>
        <p:nvSpPr>
          <p:cNvPr id="11" name="Text Box 4"/>
          <p:cNvSpPr txBox="1">
            <a:spLocks noChangeArrowheads="1"/>
          </p:cNvSpPr>
          <p:nvPr/>
        </p:nvSpPr>
        <p:spPr bwMode="auto">
          <a:xfrm>
            <a:off x="4240419" y="1865800"/>
            <a:ext cx="5184576" cy="338554"/>
          </a:xfrm>
          <a:prstGeom prst="rect">
            <a:avLst/>
          </a:prstGeom>
          <a:noFill/>
          <a:ln w="9525">
            <a:noFill/>
            <a:miter lim="800000"/>
            <a:headEnd/>
            <a:tailEnd/>
          </a:ln>
          <a:effectLst/>
        </p:spPr>
        <p:txBody>
          <a:bodyPr wrap="square">
            <a:spAutoFit/>
          </a:bodyPr>
          <a:lstStyle/>
          <a:p>
            <a:r>
              <a:rPr lang="en-GB" sz="1600" dirty="0">
                <a:solidFill>
                  <a:schemeClr val="bg2">
                    <a:lumMod val="50000"/>
                  </a:schemeClr>
                </a:solidFill>
                <a:latin typeface="Verdana" pitchFamily="34" charset="0"/>
              </a:rPr>
              <a:t>Incorporation in the resin component</a:t>
            </a:r>
          </a:p>
        </p:txBody>
      </p:sp>
      <p:sp>
        <p:nvSpPr>
          <p:cNvPr id="12"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42</a:t>
            </a:fld>
            <a:endParaRPr lang="es-E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ES"/>
          </a:p>
        </p:txBody>
      </p:sp>
      <p:sp>
        <p:nvSpPr>
          <p:cNvPr id="200706" name="Rectangle 2"/>
          <p:cNvSpPr>
            <a:spLocks noGrp="1" noChangeArrowheads="1"/>
          </p:cNvSpPr>
          <p:nvPr>
            <p:ph type="subTitle" idx="4294967295"/>
          </p:nvPr>
        </p:nvSpPr>
        <p:spPr>
          <a:xfrm>
            <a:off x="2178065" y="2430463"/>
            <a:ext cx="4608513" cy="2438400"/>
          </a:xfrm>
        </p:spPr>
        <p:txBody>
          <a:bodyPr/>
          <a:lstStyle/>
          <a:p>
            <a:pPr algn="ctr">
              <a:lnSpc>
                <a:spcPct val="90000"/>
              </a:lnSpc>
              <a:buNone/>
            </a:pPr>
            <a:endParaRPr lang="en-GB" sz="3600" b="1" dirty="0">
              <a:solidFill>
                <a:srgbClr val="002060"/>
              </a:solidFill>
            </a:endParaRPr>
          </a:p>
          <a:p>
            <a:pPr algn="ctr">
              <a:lnSpc>
                <a:spcPct val="90000"/>
              </a:lnSpc>
              <a:buNone/>
            </a:pPr>
            <a:r>
              <a:rPr lang="en-GB" sz="3200" b="1" dirty="0">
                <a:solidFill>
                  <a:srgbClr val="163458"/>
                </a:solidFill>
              </a:rPr>
              <a:t>Paints &amp; Coatings</a:t>
            </a:r>
          </a:p>
          <a:p>
            <a:pPr algn="ctr">
              <a:lnSpc>
                <a:spcPct val="90000"/>
              </a:lnSpc>
              <a:buNone/>
            </a:pPr>
            <a:r>
              <a:rPr lang="en-GB" sz="3200" b="1" dirty="0">
                <a:solidFill>
                  <a:srgbClr val="163458"/>
                </a:solidFill>
              </a:rPr>
              <a:t>SOLVENT BASED</a:t>
            </a:r>
          </a:p>
          <a:p>
            <a:pPr algn="ctr">
              <a:lnSpc>
                <a:spcPct val="90000"/>
              </a:lnSpc>
              <a:buNone/>
            </a:pPr>
            <a:r>
              <a:rPr lang="en-GB" sz="3200" b="1" dirty="0">
                <a:solidFill>
                  <a:srgbClr val="163458"/>
                </a:solidFill>
              </a:rPr>
              <a:t>-Examples-</a:t>
            </a:r>
          </a:p>
        </p:txBody>
      </p:sp>
      <p:pic>
        <p:nvPicPr>
          <p:cNvPr id="200707" name="Picture 3"/>
          <p:cNvPicPr>
            <a:picLocks noChangeAspect="1" noChangeArrowheads="1"/>
          </p:cNvPicPr>
          <p:nvPr/>
        </p:nvPicPr>
        <p:blipFill>
          <a:blip r:embed="rId3" cstate="print"/>
          <a:srcRect/>
          <a:stretch>
            <a:fillRect/>
          </a:stretch>
        </p:blipFill>
        <p:spPr bwMode="auto">
          <a:xfrm>
            <a:off x="2943200" y="1854696"/>
            <a:ext cx="2897188" cy="571500"/>
          </a:xfrm>
          <a:prstGeom prst="rect">
            <a:avLst/>
          </a:prstGeom>
          <a:noFill/>
          <a:ln w="9525">
            <a:noFill/>
            <a:miter lim="800000"/>
            <a:headEnd/>
            <a:tailEnd/>
          </a:ln>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86498" y="1500174"/>
            <a:ext cx="8983362" cy="4786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 Título"/>
          <p:cNvSpPr txBox="1">
            <a:spLocks/>
          </p:cNvSpPr>
          <p:nvPr/>
        </p:nvSpPr>
        <p:spPr>
          <a:xfrm>
            <a:off x="1371600" y="152400"/>
            <a:ext cx="7772400" cy="785813"/>
          </a:xfrm>
          <a:prstGeom prst="rect">
            <a:avLst/>
          </a:prstGeom>
        </p:spPr>
        <p:txBody>
          <a:bodyPr anchor="ctr">
            <a:normAutofit/>
          </a:bodyPr>
          <a:lstStyle/>
          <a:p>
            <a:pPr algn="r">
              <a:lnSpc>
                <a:spcPct val="80000"/>
              </a:lnSpc>
            </a:pPr>
            <a:r>
              <a:rPr lang="es-ES_tradnl" sz="3600">
                <a:solidFill>
                  <a:schemeClr val="bg1"/>
                </a:solidFill>
                <a:latin typeface="Verdana" pitchFamily="34" charset="0"/>
              </a:rPr>
              <a:t>Zn Primer with Pangel B20</a:t>
            </a:r>
          </a:p>
        </p:txBody>
      </p:sp>
      <p:pic>
        <p:nvPicPr>
          <p:cNvPr id="107525" name="Picture 5"/>
          <p:cNvPicPr>
            <a:picLocks noChangeAspect="1" noChangeArrowheads="1"/>
          </p:cNvPicPr>
          <p:nvPr/>
        </p:nvPicPr>
        <p:blipFill>
          <a:blip r:embed="rId3" cstate="print"/>
          <a:srcRect/>
          <a:stretch>
            <a:fillRect/>
          </a:stretch>
        </p:blipFill>
        <p:spPr bwMode="auto">
          <a:xfrm>
            <a:off x="125413" y="1601805"/>
            <a:ext cx="4581525" cy="4210050"/>
          </a:xfrm>
          <a:prstGeom prst="rect">
            <a:avLst/>
          </a:prstGeom>
          <a:noFill/>
          <a:ln w="9525">
            <a:noFill/>
            <a:miter lim="800000"/>
            <a:headEnd/>
            <a:tailEnd/>
          </a:ln>
          <a:effectLst/>
        </p:spPr>
      </p:pic>
      <p:pic>
        <p:nvPicPr>
          <p:cNvPr id="107526" name="Picture 6"/>
          <p:cNvPicPr>
            <a:picLocks noChangeAspect="1" noChangeArrowheads="1"/>
          </p:cNvPicPr>
          <p:nvPr/>
        </p:nvPicPr>
        <p:blipFill>
          <a:blip r:embed="rId4" cstate="print"/>
          <a:srcRect/>
          <a:stretch>
            <a:fillRect/>
          </a:stretch>
        </p:blipFill>
        <p:spPr bwMode="auto">
          <a:xfrm>
            <a:off x="4465638" y="3710005"/>
            <a:ext cx="4591050" cy="2219325"/>
          </a:xfrm>
          <a:prstGeom prst="rect">
            <a:avLst/>
          </a:prstGeom>
          <a:noFill/>
          <a:ln w="9525">
            <a:noFill/>
            <a:miter lim="800000"/>
            <a:headEnd/>
            <a:tailEnd/>
          </a:ln>
          <a:effectLst/>
        </p:spPr>
      </p:pic>
      <p:sp>
        <p:nvSpPr>
          <p:cNvPr id="107527" name="Text Box 7" descr="FONDO"/>
          <p:cNvSpPr txBox="1">
            <a:spLocks noChangeArrowheads="1"/>
          </p:cNvSpPr>
          <p:nvPr/>
        </p:nvSpPr>
        <p:spPr bwMode="auto">
          <a:xfrm>
            <a:off x="5003800" y="1474805"/>
            <a:ext cx="3783013" cy="2135188"/>
          </a:xfrm>
          <a:prstGeom prst="rect">
            <a:avLst/>
          </a:prstGeom>
          <a:noFill/>
          <a:ln w="9525">
            <a:noFill/>
            <a:miter lim="800000"/>
            <a:headEnd/>
            <a:tailEnd/>
          </a:ln>
          <a:effectLst/>
        </p:spPr>
        <p:txBody>
          <a:bodyPr lIns="92075" tIns="46038" rIns="92075" bIns="46038" anchor="b">
            <a:spAutoFit/>
          </a:bodyPr>
          <a:lstStyle/>
          <a:p>
            <a:pPr eaLnBrk="0" hangingPunct="0"/>
            <a:r>
              <a:rPr lang="en-GB" sz="2000">
                <a:solidFill>
                  <a:schemeClr val="tx1">
                    <a:lumMod val="50000"/>
                    <a:lumOff val="50000"/>
                  </a:schemeClr>
                </a:solidFill>
                <a:latin typeface="Arial" charset="0"/>
              </a:rPr>
              <a:t>Synthetic zinc primer with Pangel B20 in comparison with Bentone SD1</a:t>
            </a:r>
          </a:p>
          <a:p>
            <a:pPr eaLnBrk="0" hangingPunct="0"/>
            <a:endParaRPr lang="en-GB" sz="2000">
              <a:solidFill>
                <a:schemeClr val="tx1">
                  <a:lumMod val="50000"/>
                  <a:lumOff val="50000"/>
                </a:schemeClr>
              </a:solidFill>
              <a:latin typeface="Arial" charset="0"/>
            </a:endParaRPr>
          </a:p>
          <a:p>
            <a:pPr eaLnBrk="0" hangingPunct="0">
              <a:buFontTx/>
              <a:buChar char="•"/>
            </a:pPr>
            <a:r>
              <a:rPr lang="en-GB" sz="1800">
                <a:solidFill>
                  <a:schemeClr val="tx1">
                    <a:lumMod val="50000"/>
                    <a:lumOff val="50000"/>
                  </a:schemeClr>
                </a:solidFill>
                <a:latin typeface="Arial" charset="0"/>
              </a:rPr>
              <a:t> Better sag/leveling</a:t>
            </a:r>
          </a:p>
          <a:p>
            <a:pPr eaLnBrk="0" hangingPunct="0">
              <a:buFontTx/>
              <a:buChar char="•"/>
            </a:pPr>
            <a:r>
              <a:rPr lang="en-GB" sz="1800">
                <a:solidFill>
                  <a:schemeClr val="tx1">
                    <a:lumMod val="50000"/>
                    <a:lumOff val="50000"/>
                  </a:schemeClr>
                </a:solidFill>
                <a:latin typeface="Arial" charset="0"/>
              </a:rPr>
              <a:t> Same atisedimentation</a:t>
            </a:r>
          </a:p>
          <a:p>
            <a:pPr eaLnBrk="0" hangingPunct="0">
              <a:buFontTx/>
              <a:buChar char="•"/>
            </a:pPr>
            <a:r>
              <a:rPr lang="en-GB" sz="1800">
                <a:solidFill>
                  <a:schemeClr val="tx1">
                    <a:lumMod val="50000"/>
                    <a:lumOff val="50000"/>
                  </a:schemeClr>
                </a:solidFill>
                <a:latin typeface="Arial" charset="0"/>
              </a:rPr>
              <a:t> Better cost</a:t>
            </a:r>
          </a:p>
        </p:txBody>
      </p:sp>
      <p:sp>
        <p:nvSpPr>
          <p:cNvPr id="6"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44</a:t>
            </a:fld>
            <a:endParaRPr lang="es-E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4282" y="1357298"/>
            <a:ext cx="8643998" cy="4572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46786" name="Object 2" descr="FONDO"/>
          <p:cNvGraphicFramePr>
            <a:graphicFrameLocks noChangeAspect="1"/>
          </p:cNvGraphicFramePr>
          <p:nvPr/>
        </p:nvGraphicFramePr>
        <p:xfrm>
          <a:off x="228600" y="1500206"/>
          <a:ext cx="7086600" cy="4572000"/>
        </p:xfrm>
        <a:graphic>
          <a:graphicData uri="http://schemas.openxmlformats.org/presentationml/2006/ole">
            <mc:AlternateContent xmlns:mc="http://schemas.openxmlformats.org/markup-compatibility/2006">
              <mc:Choice xmlns:v="urn:schemas-microsoft-com:vml" Requires="v">
                <p:oleObj spid="_x0000_s154645" name="Documento" r:id="rId4" imgW="6111360" imgH="3389400" progId="Word.Document.8">
                  <p:embed/>
                </p:oleObj>
              </mc:Choice>
              <mc:Fallback>
                <p:oleObj name="Documento" r:id="rId4" imgW="6111360" imgH="3389400" progId="Word.Document.8">
                  <p:embed/>
                  <p:pic>
                    <p:nvPicPr>
                      <p:cNvPr id="0" name="Picture 2" descr="FON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00206"/>
                        <a:ext cx="7086600" cy="4572000"/>
                      </a:xfrm>
                      <a:prstGeom prst="rect">
                        <a:avLst/>
                      </a:prstGeom>
                      <a:noFill/>
                      <a:ln>
                        <a:noFill/>
                      </a:ln>
                      <a:effectLst/>
                      <a:extLst>
                        <a:ext uri="{909E8E84-426E-40DD-AFC4-6F175D3DCCD1}">
                          <a14:hiddenFill xmlns:a14="http://schemas.microsoft.com/office/drawing/2010/main">
                            <a:blipFill dpi="0" rotWithShape="0">
                              <a:blip r:embed="rId6"/>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pic>
                </p:oleObj>
              </mc:Fallback>
            </mc:AlternateContent>
          </a:graphicData>
        </a:graphic>
      </p:graphicFrame>
      <p:sp>
        <p:nvSpPr>
          <p:cNvPr id="246787" name="Text Box 3" descr="FONDO"/>
          <p:cNvSpPr txBox="1">
            <a:spLocks noChangeArrowheads="1"/>
          </p:cNvSpPr>
          <p:nvPr/>
        </p:nvSpPr>
        <p:spPr bwMode="auto">
          <a:xfrm>
            <a:off x="4648200" y="2017731"/>
            <a:ext cx="4114800" cy="1324081"/>
          </a:xfrm>
          <a:prstGeom prst="rect">
            <a:avLst/>
          </a:prstGeom>
          <a:noFill/>
          <a:ln w="9525">
            <a:noFill/>
            <a:miter lim="800000"/>
            <a:headEnd/>
            <a:tailEnd/>
          </a:ln>
          <a:effectLst/>
        </p:spPr>
        <p:txBody>
          <a:bodyPr lIns="92075" tIns="46038" rIns="92075" bIns="46038" anchor="b">
            <a:spAutoFit/>
          </a:bodyPr>
          <a:lstStyle/>
          <a:p>
            <a:pPr eaLnBrk="0" hangingPunct="0"/>
            <a:r>
              <a:rPr lang="en-GB" sz="2000" dirty="0">
                <a:solidFill>
                  <a:schemeClr val="tx1">
                    <a:lumMod val="50000"/>
                    <a:lumOff val="50000"/>
                  </a:schemeClr>
                </a:solidFill>
                <a:latin typeface="Arial" charset="0"/>
              </a:rPr>
              <a:t>High Solids Gloss White Enamel. </a:t>
            </a:r>
            <a:r>
              <a:rPr lang="en-GB" sz="2000" b="1" dirty="0">
                <a:solidFill>
                  <a:schemeClr val="tx1">
                    <a:lumMod val="50000"/>
                    <a:lumOff val="50000"/>
                  </a:schemeClr>
                </a:solidFill>
                <a:latin typeface="Arial" charset="0"/>
              </a:rPr>
              <a:t>Pangel B20</a:t>
            </a:r>
            <a:r>
              <a:rPr lang="en-GB" sz="2000" dirty="0">
                <a:solidFill>
                  <a:schemeClr val="tx1">
                    <a:lumMod val="50000"/>
                    <a:lumOff val="50000"/>
                  </a:schemeClr>
                </a:solidFill>
                <a:latin typeface="Arial" charset="0"/>
              </a:rPr>
              <a:t> will be tested against conventional and new generation </a:t>
            </a:r>
            <a:r>
              <a:rPr lang="en-GB" sz="2000" dirty="0" err="1">
                <a:solidFill>
                  <a:schemeClr val="tx1">
                    <a:lumMod val="50000"/>
                    <a:lumOff val="50000"/>
                  </a:schemeClr>
                </a:solidFill>
                <a:latin typeface="Arial" charset="0"/>
              </a:rPr>
              <a:t>organobentonite</a:t>
            </a:r>
            <a:endParaRPr lang="en-GB" sz="2000" dirty="0">
              <a:solidFill>
                <a:schemeClr val="tx1">
                  <a:lumMod val="50000"/>
                  <a:lumOff val="50000"/>
                </a:schemeClr>
              </a:solidFill>
              <a:latin typeface="Arial" charset="0"/>
            </a:endParaRPr>
          </a:p>
        </p:txBody>
      </p:sp>
      <p:sp>
        <p:nvSpPr>
          <p:cNvPr id="14" name="1 Título"/>
          <p:cNvSpPr txBox="1">
            <a:spLocks/>
          </p:cNvSpPr>
          <p:nvPr/>
        </p:nvSpPr>
        <p:spPr>
          <a:xfrm>
            <a:off x="1371600" y="152400"/>
            <a:ext cx="7772400" cy="785813"/>
          </a:xfrm>
          <a:prstGeom prst="rect">
            <a:avLst/>
          </a:prstGeom>
        </p:spPr>
        <p:txBody>
          <a:bodyPr anchor="ctr">
            <a:normAutofit/>
          </a:bodyPr>
          <a:lstStyle/>
          <a:p>
            <a:pPr algn="r">
              <a:lnSpc>
                <a:spcPct val="80000"/>
              </a:lnSpc>
            </a:pPr>
            <a:r>
              <a:rPr lang="es-ES_tradnl" sz="3600">
                <a:solidFill>
                  <a:schemeClr val="bg1"/>
                </a:solidFill>
                <a:latin typeface="Verdana" pitchFamily="34" charset="0"/>
              </a:rPr>
              <a:t>Pangel B20 in 2K Epoxy</a:t>
            </a:r>
          </a:p>
        </p:txBody>
      </p:sp>
      <p:sp>
        <p:nvSpPr>
          <p:cNvPr id="5"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45</a:t>
            </a:fld>
            <a:endParaRPr lang="es-E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11211" y="1500174"/>
            <a:ext cx="8859794" cy="4786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 Título"/>
          <p:cNvSpPr txBox="1">
            <a:spLocks/>
          </p:cNvSpPr>
          <p:nvPr/>
        </p:nvSpPr>
        <p:spPr>
          <a:xfrm>
            <a:off x="1371600" y="152400"/>
            <a:ext cx="7772400" cy="785813"/>
          </a:xfrm>
          <a:prstGeom prst="rect">
            <a:avLst/>
          </a:prstGeom>
        </p:spPr>
        <p:txBody>
          <a:bodyPr anchor="ctr">
            <a:normAutofit/>
          </a:bodyPr>
          <a:lstStyle/>
          <a:p>
            <a:pPr algn="r">
              <a:lnSpc>
                <a:spcPct val="80000"/>
              </a:lnSpc>
            </a:pPr>
            <a:r>
              <a:rPr lang="es-ES_tradnl" sz="3600">
                <a:solidFill>
                  <a:schemeClr val="bg1"/>
                </a:solidFill>
                <a:latin typeface="Verdana" pitchFamily="34" charset="0"/>
              </a:rPr>
              <a:t>Pangel B20 in 2K Epoxy</a:t>
            </a:r>
          </a:p>
        </p:txBody>
      </p:sp>
      <p:pic>
        <p:nvPicPr>
          <p:cNvPr id="109572" name="Picture 4" descr="FONDO"/>
          <p:cNvPicPr>
            <a:picLocks noChangeAspect="1" noChangeArrowheads="1"/>
          </p:cNvPicPr>
          <p:nvPr/>
        </p:nvPicPr>
        <p:blipFill>
          <a:blip r:embed="rId4" cstate="print"/>
          <a:srcRect/>
          <a:stretch>
            <a:fillRect/>
          </a:stretch>
        </p:blipFill>
        <p:spPr bwMode="auto">
          <a:xfrm>
            <a:off x="4481513" y="2749568"/>
            <a:ext cx="4510087" cy="3251200"/>
          </a:xfrm>
          <a:prstGeom prst="rect">
            <a:avLst/>
          </a:prstGeom>
          <a:noFill/>
          <a:ln w="9525">
            <a:noFill/>
            <a:miter lim="800000"/>
            <a:headEnd/>
            <a:tailEnd/>
          </a:ln>
          <a:effectLst/>
        </p:spPr>
      </p:pic>
      <p:graphicFrame>
        <p:nvGraphicFramePr>
          <p:cNvPr id="109573" name="Object 5" descr="FONDO"/>
          <p:cNvGraphicFramePr>
            <a:graphicFrameLocks noChangeAspect="1"/>
          </p:cNvGraphicFramePr>
          <p:nvPr/>
        </p:nvGraphicFramePr>
        <p:xfrm>
          <a:off x="-838200" y="1789131"/>
          <a:ext cx="5291138" cy="4078287"/>
        </p:xfrm>
        <a:graphic>
          <a:graphicData uri="http://schemas.openxmlformats.org/presentationml/2006/ole">
            <mc:AlternateContent xmlns:mc="http://schemas.openxmlformats.org/markup-compatibility/2006">
              <mc:Choice xmlns:v="urn:schemas-microsoft-com:vml" Requires="v">
                <p:oleObj spid="_x0000_s155669" name="Documento" r:id="rId5" imgW="5498640" imgH="4245840" progId="Word.Document.8">
                  <p:embed/>
                </p:oleObj>
              </mc:Choice>
              <mc:Fallback>
                <p:oleObj name="Documento" r:id="rId5" imgW="5498640" imgH="4245840" progId="Word.Document.8">
                  <p:embed/>
                  <p:pic>
                    <p:nvPicPr>
                      <p:cNvPr id="0" name="Picture 2" descr="FON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789131"/>
                        <a:ext cx="5291138" cy="4078287"/>
                      </a:xfrm>
                      <a:prstGeom prst="rect">
                        <a:avLst/>
                      </a:prstGeom>
                      <a:noFill/>
                      <a:ln>
                        <a:noFill/>
                      </a:ln>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pic>
                </p:oleObj>
              </mc:Fallback>
            </mc:AlternateContent>
          </a:graphicData>
        </a:graphic>
      </p:graphicFrame>
      <p:sp>
        <p:nvSpPr>
          <p:cNvPr id="109574" name="AutoShape 6" descr="FONDO"/>
          <p:cNvSpPr>
            <a:spLocks/>
          </p:cNvSpPr>
          <p:nvPr/>
        </p:nvSpPr>
        <p:spPr bwMode="auto">
          <a:xfrm>
            <a:off x="5334000" y="1698643"/>
            <a:ext cx="3581400" cy="644525"/>
          </a:xfrm>
          <a:prstGeom prst="borderCallout1">
            <a:avLst>
              <a:gd name="adj1" fmla="val 17736"/>
              <a:gd name="adj2" fmla="val -2130"/>
              <a:gd name="adj3" fmla="val 398523"/>
              <a:gd name="adj4" fmla="val -63787"/>
            </a:avLst>
          </a:prstGeom>
          <a:noFill/>
          <a:ln w="9525">
            <a:solidFill>
              <a:srgbClr val="C0C0C0"/>
            </a:solidFill>
            <a:miter lim="800000"/>
            <a:headEnd/>
            <a:tailEnd/>
          </a:ln>
          <a:effectLst/>
        </p:spPr>
        <p:txBody>
          <a:bodyPr lIns="92075" tIns="46038" rIns="92075" bIns="46038" anchor="b">
            <a:spAutoFit/>
          </a:bodyPr>
          <a:lstStyle/>
          <a:p>
            <a:pPr algn="r" eaLnBrk="0" hangingPunct="0">
              <a:lnSpc>
                <a:spcPct val="85000"/>
              </a:lnSpc>
            </a:pPr>
            <a:r>
              <a:rPr lang="en-GB" sz="1400">
                <a:solidFill>
                  <a:srgbClr val="260D6D"/>
                </a:solidFill>
                <a:latin typeface="Arial" charset="0"/>
              </a:rPr>
              <a:t>Better stability compared with conventional organobentonite. Compares favourably with high cost organobentonite (7-8 €/kg) </a:t>
            </a:r>
          </a:p>
        </p:txBody>
      </p:sp>
      <p:sp>
        <p:nvSpPr>
          <p:cNvPr id="109575" name="AutoShape 7" descr="FONDO"/>
          <p:cNvSpPr>
            <a:spLocks/>
          </p:cNvSpPr>
          <p:nvPr/>
        </p:nvSpPr>
        <p:spPr bwMode="auto">
          <a:xfrm>
            <a:off x="5334000" y="2489218"/>
            <a:ext cx="3581400" cy="463550"/>
          </a:xfrm>
          <a:prstGeom prst="borderCallout1">
            <a:avLst>
              <a:gd name="adj1" fmla="val 24657"/>
              <a:gd name="adj2" fmla="val -2130"/>
              <a:gd name="adj3" fmla="val 219519"/>
              <a:gd name="adj4" fmla="val -3810"/>
            </a:avLst>
          </a:prstGeom>
          <a:noFill/>
          <a:ln w="9525">
            <a:solidFill>
              <a:srgbClr val="C0C0C0"/>
            </a:solidFill>
            <a:miter lim="800000"/>
            <a:headEnd/>
            <a:tailEnd/>
          </a:ln>
          <a:effectLst/>
        </p:spPr>
        <p:txBody>
          <a:bodyPr lIns="92075" tIns="46038" rIns="92075" bIns="46038" anchor="b">
            <a:spAutoFit/>
          </a:bodyPr>
          <a:lstStyle/>
          <a:p>
            <a:pPr algn="r" eaLnBrk="0" hangingPunct="0">
              <a:lnSpc>
                <a:spcPct val="85000"/>
              </a:lnSpc>
            </a:pPr>
            <a:r>
              <a:rPr lang="en-GB" sz="1400">
                <a:solidFill>
                  <a:srgbClr val="260D6D"/>
                </a:solidFill>
                <a:latin typeface="Arial" charset="0"/>
              </a:rPr>
              <a:t>Good rheological profile. High zero shear viscosity and low ICI viscosity </a:t>
            </a:r>
          </a:p>
        </p:txBody>
      </p:sp>
      <p:sp>
        <p:nvSpPr>
          <p:cNvPr id="109576" name="Rectangle 8"/>
          <p:cNvSpPr>
            <a:spLocks noChangeArrowheads="1"/>
          </p:cNvSpPr>
          <p:nvPr/>
        </p:nvSpPr>
        <p:spPr bwMode="auto">
          <a:xfrm>
            <a:off x="179388" y="4295793"/>
            <a:ext cx="4392612" cy="358775"/>
          </a:xfrm>
          <a:prstGeom prst="rect">
            <a:avLst/>
          </a:prstGeom>
          <a:noFill/>
          <a:ln w="9525">
            <a:solidFill>
              <a:srgbClr val="FF0000"/>
            </a:solidFill>
            <a:miter lim="800000"/>
            <a:headEnd/>
            <a:tailEnd/>
          </a:ln>
          <a:effectLst/>
        </p:spPr>
        <p:txBody>
          <a:bodyPr wrap="none" anchor="ctr"/>
          <a:lstStyle/>
          <a:p>
            <a:endParaRPr lang="es-ES"/>
          </a:p>
        </p:txBody>
      </p:sp>
      <p:sp>
        <p:nvSpPr>
          <p:cNvPr id="109577" name="Oval 9"/>
          <p:cNvSpPr>
            <a:spLocks noChangeArrowheads="1"/>
          </p:cNvSpPr>
          <p:nvPr/>
        </p:nvSpPr>
        <p:spPr bwMode="auto">
          <a:xfrm>
            <a:off x="4932363" y="3359168"/>
            <a:ext cx="790575" cy="719138"/>
          </a:xfrm>
          <a:prstGeom prst="ellipse">
            <a:avLst/>
          </a:prstGeom>
          <a:noFill/>
          <a:ln w="9525">
            <a:solidFill>
              <a:srgbClr val="FF0000"/>
            </a:solidFill>
            <a:round/>
            <a:headEnd/>
            <a:tailEnd/>
          </a:ln>
          <a:effectLst/>
        </p:spPr>
        <p:txBody>
          <a:bodyPr wrap="none" anchor="ctr"/>
          <a:lstStyle/>
          <a:p>
            <a:endParaRPr lang="es-ES"/>
          </a:p>
        </p:txBody>
      </p:sp>
      <p:sp>
        <p:nvSpPr>
          <p:cNvPr id="9"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46</a:t>
            </a:fld>
            <a:endParaRPr lang="es-E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85786" y="2285992"/>
            <a:ext cx="7786742" cy="27146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1378" name="Rectangle 2"/>
          <p:cNvSpPr>
            <a:spLocks noChangeArrowheads="1"/>
          </p:cNvSpPr>
          <p:nvPr/>
        </p:nvSpPr>
        <p:spPr bwMode="auto">
          <a:xfrm>
            <a:off x="857224" y="2285992"/>
            <a:ext cx="7467600" cy="2566990"/>
          </a:xfrm>
          <a:prstGeom prst="rect">
            <a:avLst/>
          </a:prstGeom>
          <a:noFill/>
          <a:ln w="9525">
            <a:noFill/>
            <a:miter lim="800000"/>
            <a:headEnd/>
            <a:tailEnd/>
          </a:ln>
          <a:effectLst/>
        </p:spPr>
        <p:txBody>
          <a:bodyPr lIns="360000" tIns="360000" rIns="360000" bIns="360000"/>
          <a:lstStyle/>
          <a:p>
            <a:pPr marL="342900" indent="-342900" eaLnBrk="0" hangingPunct="0">
              <a:spcBef>
                <a:spcPts val="1200"/>
              </a:spcBef>
              <a:buClr>
                <a:srgbClr val="536579"/>
              </a:buClr>
              <a:buSzPct val="110000"/>
              <a:buFont typeface="Wingdings" pitchFamily="2" charset="2"/>
              <a:buChar char="ü"/>
            </a:pPr>
            <a:r>
              <a:rPr kumimoji="1" lang="es-ES" sz="2000" dirty="0" err="1">
                <a:solidFill>
                  <a:srgbClr val="5F5F5F"/>
                </a:solidFill>
                <a:latin typeface="+mn-lt"/>
              </a:rPr>
              <a:t>They</a:t>
            </a:r>
            <a:r>
              <a:rPr kumimoji="1" lang="es-ES" sz="2000" dirty="0">
                <a:solidFill>
                  <a:srgbClr val="5F5F5F"/>
                </a:solidFill>
                <a:latin typeface="+mn-lt"/>
              </a:rPr>
              <a:t> are </a:t>
            </a:r>
            <a:r>
              <a:rPr kumimoji="1" lang="es-ES" sz="2000" dirty="0" err="1">
                <a:solidFill>
                  <a:srgbClr val="5F5F5F"/>
                </a:solidFill>
                <a:latin typeface="+mn-lt"/>
              </a:rPr>
              <a:t>based</a:t>
            </a:r>
            <a:r>
              <a:rPr kumimoji="1" lang="es-ES" sz="2000" dirty="0">
                <a:solidFill>
                  <a:srgbClr val="5F5F5F"/>
                </a:solidFill>
                <a:latin typeface="+mn-lt"/>
              </a:rPr>
              <a:t> in mixtures </a:t>
            </a:r>
            <a:r>
              <a:rPr kumimoji="1" lang="es-ES" sz="2000" dirty="0" err="1">
                <a:solidFill>
                  <a:srgbClr val="5F5F5F"/>
                </a:solidFill>
                <a:latin typeface="+mn-lt"/>
              </a:rPr>
              <a:t>resins</a:t>
            </a:r>
            <a:r>
              <a:rPr kumimoji="1" lang="es-ES" sz="2000" dirty="0">
                <a:solidFill>
                  <a:srgbClr val="5F5F5F"/>
                </a:solidFill>
                <a:latin typeface="+mn-lt"/>
              </a:rPr>
              <a:t>/ </a:t>
            </a:r>
            <a:r>
              <a:rPr kumimoji="1" lang="es-ES" sz="2000" dirty="0" err="1">
                <a:solidFill>
                  <a:srgbClr val="5F5F5F"/>
                </a:solidFill>
                <a:latin typeface="+mn-lt"/>
              </a:rPr>
              <a:t>water</a:t>
            </a:r>
            <a:r>
              <a:rPr kumimoji="1" lang="es-ES" sz="2000" dirty="0">
                <a:solidFill>
                  <a:srgbClr val="5F5F5F"/>
                </a:solidFill>
                <a:latin typeface="+mn-lt"/>
              </a:rPr>
              <a:t>/</a:t>
            </a:r>
            <a:r>
              <a:rPr kumimoji="1" lang="es-ES" sz="2000" dirty="0" err="1">
                <a:solidFill>
                  <a:srgbClr val="5F5F5F"/>
                </a:solidFill>
                <a:latin typeface="+mn-lt"/>
              </a:rPr>
              <a:t>solvent</a:t>
            </a:r>
            <a:r>
              <a:rPr kumimoji="1" lang="es-ES" sz="2000" dirty="0">
                <a:solidFill>
                  <a:srgbClr val="5F5F5F"/>
                </a:solidFill>
                <a:latin typeface="+mn-lt"/>
              </a:rPr>
              <a:t> and are a </a:t>
            </a:r>
            <a:r>
              <a:rPr kumimoji="1" lang="es-ES" sz="2000" dirty="0" err="1">
                <a:solidFill>
                  <a:srgbClr val="5F5F5F"/>
                </a:solidFill>
                <a:latin typeface="+mn-lt"/>
              </a:rPr>
              <a:t>suitable</a:t>
            </a:r>
            <a:r>
              <a:rPr kumimoji="1" lang="es-ES" sz="2000" dirty="0">
                <a:solidFill>
                  <a:srgbClr val="5F5F5F"/>
                </a:solidFill>
                <a:latin typeface="+mn-lt"/>
              </a:rPr>
              <a:t> </a:t>
            </a:r>
            <a:r>
              <a:rPr kumimoji="1" lang="es-ES" sz="2000" dirty="0" err="1">
                <a:solidFill>
                  <a:srgbClr val="5F5F5F"/>
                </a:solidFill>
                <a:latin typeface="+mn-lt"/>
              </a:rPr>
              <a:t>alternative</a:t>
            </a:r>
            <a:r>
              <a:rPr kumimoji="1" lang="es-ES" sz="2000" dirty="0">
                <a:solidFill>
                  <a:srgbClr val="5F5F5F"/>
                </a:solidFill>
                <a:latin typeface="+mn-lt"/>
              </a:rPr>
              <a:t> </a:t>
            </a:r>
            <a:r>
              <a:rPr kumimoji="1" lang="es-ES" sz="2000" dirty="0" err="1">
                <a:solidFill>
                  <a:srgbClr val="5F5F5F"/>
                </a:solidFill>
                <a:latin typeface="+mn-lt"/>
              </a:rPr>
              <a:t>to</a:t>
            </a:r>
            <a:r>
              <a:rPr kumimoji="1" lang="es-ES" sz="2000" dirty="0">
                <a:solidFill>
                  <a:srgbClr val="5F5F5F"/>
                </a:solidFill>
                <a:latin typeface="+mn-lt"/>
              </a:rPr>
              <a:t> </a:t>
            </a:r>
            <a:r>
              <a:rPr kumimoji="1" lang="es-ES" sz="2000" dirty="0" err="1">
                <a:solidFill>
                  <a:srgbClr val="5F5F5F"/>
                </a:solidFill>
                <a:latin typeface="+mn-lt"/>
              </a:rPr>
              <a:t>decrease</a:t>
            </a:r>
            <a:r>
              <a:rPr kumimoji="1" lang="es-ES" sz="2000" dirty="0">
                <a:solidFill>
                  <a:srgbClr val="5F5F5F"/>
                </a:solidFill>
                <a:latin typeface="+mn-lt"/>
              </a:rPr>
              <a:t> </a:t>
            </a:r>
            <a:r>
              <a:rPr kumimoji="1" lang="es-ES" sz="2000" dirty="0" err="1">
                <a:solidFill>
                  <a:srgbClr val="5F5F5F"/>
                </a:solidFill>
                <a:latin typeface="+mn-lt"/>
              </a:rPr>
              <a:t>the</a:t>
            </a:r>
            <a:r>
              <a:rPr kumimoji="1" lang="es-ES" sz="2000" dirty="0">
                <a:solidFill>
                  <a:srgbClr val="5F5F5F"/>
                </a:solidFill>
                <a:latin typeface="+mn-lt"/>
              </a:rPr>
              <a:t> VOC in </a:t>
            </a:r>
            <a:r>
              <a:rPr kumimoji="1" lang="es-ES" sz="2000" dirty="0" err="1">
                <a:solidFill>
                  <a:srgbClr val="5F5F5F"/>
                </a:solidFill>
                <a:latin typeface="+mn-lt"/>
              </a:rPr>
              <a:t>solvent</a:t>
            </a:r>
            <a:r>
              <a:rPr kumimoji="1" lang="es-ES" sz="2000" dirty="0">
                <a:solidFill>
                  <a:srgbClr val="5F5F5F"/>
                </a:solidFill>
                <a:latin typeface="+mn-lt"/>
              </a:rPr>
              <a:t> </a:t>
            </a:r>
            <a:r>
              <a:rPr kumimoji="1" lang="es-ES" sz="2000" dirty="0" err="1">
                <a:solidFill>
                  <a:srgbClr val="5F5F5F"/>
                </a:solidFill>
                <a:latin typeface="+mn-lt"/>
              </a:rPr>
              <a:t>based</a:t>
            </a:r>
            <a:r>
              <a:rPr kumimoji="1" lang="es-ES" sz="2000" dirty="0">
                <a:solidFill>
                  <a:srgbClr val="5F5F5F"/>
                </a:solidFill>
                <a:latin typeface="+mn-lt"/>
              </a:rPr>
              <a:t> </a:t>
            </a:r>
            <a:r>
              <a:rPr kumimoji="1" lang="es-ES" sz="2000" dirty="0" err="1">
                <a:solidFill>
                  <a:srgbClr val="5F5F5F"/>
                </a:solidFill>
                <a:latin typeface="+mn-lt"/>
              </a:rPr>
              <a:t>paints</a:t>
            </a:r>
            <a:r>
              <a:rPr kumimoji="1" lang="es-ES" sz="2000" dirty="0">
                <a:solidFill>
                  <a:srgbClr val="5F5F5F"/>
                </a:solidFill>
                <a:latin typeface="+mn-lt"/>
              </a:rPr>
              <a:t>.</a:t>
            </a:r>
          </a:p>
          <a:p>
            <a:pPr marL="342900" indent="-342900" eaLnBrk="0" hangingPunct="0">
              <a:spcBef>
                <a:spcPts val="1200"/>
              </a:spcBef>
              <a:buClr>
                <a:srgbClr val="536579"/>
              </a:buClr>
              <a:buSzPct val="110000"/>
              <a:buFont typeface="Wingdings" pitchFamily="2" charset="2"/>
              <a:buChar char="ü"/>
            </a:pPr>
            <a:r>
              <a:rPr kumimoji="1" lang="es-ES" sz="2000" b="1" dirty="0">
                <a:solidFill>
                  <a:schemeClr val="tx1">
                    <a:lumMod val="65000"/>
                    <a:lumOff val="35000"/>
                  </a:schemeClr>
                </a:solidFill>
                <a:latin typeface="+mn-lt"/>
              </a:rPr>
              <a:t>PANGEL B20</a:t>
            </a:r>
            <a:r>
              <a:rPr kumimoji="1" lang="es-ES" sz="2000" dirty="0">
                <a:solidFill>
                  <a:schemeClr val="tx1">
                    <a:lumMod val="65000"/>
                    <a:lumOff val="35000"/>
                  </a:schemeClr>
                </a:solidFill>
                <a:latin typeface="+mn-lt"/>
              </a:rPr>
              <a:t> </a:t>
            </a:r>
            <a:r>
              <a:rPr kumimoji="1" lang="es-ES" sz="2000" dirty="0">
                <a:solidFill>
                  <a:srgbClr val="5F5F5F"/>
                </a:solidFill>
                <a:latin typeface="+mn-lt"/>
              </a:rPr>
              <a:t>has </a:t>
            </a:r>
            <a:r>
              <a:rPr kumimoji="1" lang="es-ES" sz="2000" dirty="0" err="1">
                <a:solidFill>
                  <a:srgbClr val="5F5F5F"/>
                </a:solidFill>
                <a:latin typeface="+mn-lt"/>
              </a:rPr>
              <a:t>high</a:t>
            </a:r>
            <a:r>
              <a:rPr kumimoji="1" lang="es-ES" sz="2000" dirty="0">
                <a:solidFill>
                  <a:srgbClr val="5F5F5F"/>
                </a:solidFill>
                <a:latin typeface="+mn-lt"/>
              </a:rPr>
              <a:t> </a:t>
            </a:r>
            <a:r>
              <a:rPr kumimoji="1" lang="es-ES" sz="2000" dirty="0" err="1">
                <a:solidFill>
                  <a:srgbClr val="5F5F5F"/>
                </a:solidFill>
                <a:latin typeface="+mn-lt"/>
              </a:rPr>
              <a:t>compatibility</a:t>
            </a:r>
            <a:r>
              <a:rPr kumimoji="1" lang="es-ES" sz="2000" dirty="0">
                <a:solidFill>
                  <a:srgbClr val="5F5F5F"/>
                </a:solidFill>
                <a:latin typeface="+mn-lt"/>
              </a:rPr>
              <a:t> </a:t>
            </a:r>
            <a:r>
              <a:rPr kumimoji="1" lang="es-ES" sz="2000" dirty="0" err="1">
                <a:solidFill>
                  <a:srgbClr val="5F5F5F"/>
                </a:solidFill>
                <a:latin typeface="+mn-lt"/>
              </a:rPr>
              <a:t>with</a:t>
            </a:r>
            <a:r>
              <a:rPr kumimoji="1" lang="es-ES" sz="2000" dirty="0">
                <a:solidFill>
                  <a:srgbClr val="5F5F5F"/>
                </a:solidFill>
                <a:latin typeface="+mn-lt"/>
              </a:rPr>
              <a:t> </a:t>
            </a:r>
            <a:r>
              <a:rPr kumimoji="1" lang="es-ES" sz="2000" dirty="0" err="1">
                <a:solidFill>
                  <a:srgbClr val="5F5F5F"/>
                </a:solidFill>
                <a:latin typeface="+mn-lt"/>
              </a:rPr>
              <a:t>these</a:t>
            </a:r>
            <a:r>
              <a:rPr kumimoji="1" lang="es-ES" sz="2000" dirty="0">
                <a:solidFill>
                  <a:srgbClr val="5F5F5F"/>
                </a:solidFill>
                <a:latin typeface="+mn-lt"/>
              </a:rPr>
              <a:t> </a:t>
            </a:r>
            <a:r>
              <a:rPr kumimoji="1" lang="es-ES" sz="2000" dirty="0" err="1">
                <a:solidFill>
                  <a:srgbClr val="5F5F5F"/>
                </a:solidFill>
                <a:latin typeface="+mn-lt"/>
              </a:rPr>
              <a:t>systems</a:t>
            </a:r>
            <a:r>
              <a:rPr kumimoji="1" lang="es-ES" sz="2000" dirty="0">
                <a:solidFill>
                  <a:srgbClr val="5F5F5F"/>
                </a:solidFill>
                <a:latin typeface="+mn-lt"/>
              </a:rPr>
              <a:t> </a:t>
            </a:r>
            <a:r>
              <a:rPr kumimoji="1" lang="es-ES" sz="2000" dirty="0" err="1">
                <a:solidFill>
                  <a:srgbClr val="5F5F5F"/>
                </a:solidFill>
                <a:latin typeface="+mn-lt"/>
              </a:rPr>
              <a:t>due</a:t>
            </a:r>
            <a:r>
              <a:rPr kumimoji="1" lang="es-ES" sz="2000" dirty="0">
                <a:solidFill>
                  <a:srgbClr val="5F5F5F"/>
                </a:solidFill>
                <a:latin typeface="+mn-lt"/>
              </a:rPr>
              <a:t> </a:t>
            </a:r>
            <a:r>
              <a:rPr kumimoji="1" lang="es-ES" sz="2000" dirty="0" err="1">
                <a:solidFill>
                  <a:srgbClr val="5F5F5F"/>
                </a:solidFill>
                <a:latin typeface="+mn-lt"/>
              </a:rPr>
              <a:t>to</a:t>
            </a:r>
            <a:r>
              <a:rPr kumimoji="1" lang="es-ES" sz="2000" dirty="0">
                <a:solidFill>
                  <a:srgbClr val="5F5F5F"/>
                </a:solidFill>
                <a:latin typeface="+mn-lt"/>
              </a:rPr>
              <a:t> </a:t>
            </a:r>
            <a:r>
              <a:rPr kumimoji="1" lang="es-ES" sz="2000" dirty="0" err="1">
                <a:solidFill>
                  <a:srgbClr val="5F5F5F"/>
                </a:solidFill>
                <a:latin typeface="+mn-lt"/>
              </a:rPr>
              <a:t>its</a:t>
            </a:r>
            <a:r>
              <a:rPr kumimoji="1" lang="es-ES" sz="2000" dirty="0">
                <a:solidFill>
                  <a:srgbClr val="5F5F5F"/>
                </a:solidFill>
                <a:latin typeface="+mn-lt"/>
              </a:rPr>
              <a:t> </a:t>
            </a:r>
            <a:r>
              <a:rPr kumimoji="1" lang="es-ES" sz="2000" dirty="0" err="1">
                <a:solidFill>
                  <a:srgbClr val="5F5F5F"/>
                </a:solidFill>
                <a:latin typeface="+mn-lt"/>
              </a:rPr>
              <a:t>high</a:t>
            </a:r>
            <a:r>
              <a:rPr kumimoji="1" lang="es-ES" sz="2000" dirty="0">
                <a:solidFill>
                  <a:srgbClr val="5F5F5F"/>
                </a:solidFill>
                <a:latin typeface="+mn-lt"/>
              </a:rPr>
              <a:t> </a:t>
            </a:r>
            <a:r>
              <a:rPr kumimoji="1" lang="es-ES" sz="2000" dirty="0" err="1">
                <a:solidFill>
                  <a:srgbClr val="5F5F5F"/>
                </a:solidFill>
                <a:latin typeface="+mn-lt"/>
              </a:rPr>
              <a:t>density</a:t>
            </a:r>
            <a:r>
              <a:rPr kumimoji="1" lang="es-ES" sz="2000" dirty="0">
                <a:solidFill>
                  <a:srgbClr val="5F5F5F"/>
                </a:solidFill>
                <a:latin typeface="+mn-lt"/>
              </a:rPr>
              <a:t> of active center (OH </a:t>
            </a:r>
            <a:r>
              <a:rPr kumimoji="1" lang="es-ES" sz="2000" dirty="0" err="1">
                <a:solidFill>
                  <a:srgbClr val="5F5F5F"/>
                </a:solidFill>
                <a:latin typeface="+mn-lt"/>
              </a:rPr>
              <a:t>groups</a:t>
            </a:r>
            <a:r>
              <a:rPr kumimoji="1" lang="es-ES" sz="2000" dirty="0">
                <a:solidFill>
                  <a:srgbClr val="5F5F5F"/>
                </a:solidFill>
                <a:latin typeface="+mn-lt"/>
              </a:rPr>
              <a:t>) </a:t>
            </a:r>
            <a:r>
              <a:rPr kumimoji="1" lang="es-ES" sz="2000" dirty="0" err="1">
                <a:solidFill>
                  <a:srgbClr val="5F5F5F"/>
                </a:solidFill>
                <a:latin typeface="+mn-lt"/>
              </a:rPr>
              <a:t>on</a:t>
            </a:r>
            <a:r>
              <a:rPr kumimoji="1" lang="es-ES" sz="2000" dirty="0">
                <a:solidFill>
                  <a:srgbClr val="5F5F5F"/>
                </a:solidFill>
                <a:latin typeface="+mn-lt"/>
              </a:rPr>
              <a:t> </a:t>
            </a:r>
            <a:r>
              <a:rPr kumimoji="1" lang="es-ES" sz="2000" dirty="0" err="1">
                <a:solidFill>
                  <a:srgbClr val="5F5F5F"/>
                </a:solidFill>
                <a:latin typeface="+mn-lt"/>
              </a:rPr>
              <a:t>the</a:t>
            </a:r>
            <a:r>
              <a:rPr kumimoji="1" lang="es-ES" sz="2000" dirty="0">
                <a:solidFill>
                  <a:srgbClr val="5F5F5F"/>
                </a:solidFill>
                <a:latin typeface="+mn-lt"/>
              </a:rPr>
              <a:t> </a:t>
            </a:r>
            <a:r>
              <a:rPr kumimoji="1" lang="es-ES" sz="2000" dirty="0" err="1">
                <a:solidFill>
                  <a:srgbClr val="5F5F5F"/>
                </a:solidFill>
                <a:latin typeface="+mn-lt"/>
              </a:rPr>
              <a:t>surface</a:t>
            </a:r>
            <a:r>
              <a:rPr kumimoji="1" lang="es-ES" sz="2000" dirty="0">
                <a:solidFill>
                  <a:srgbClr val="5F5F5F"/>
                </a:solidFill>
                <a:latin typeface="+mn-lt"/>
              </a:rPr>
              <a:t>. </a:t>
            </a:r>
          </a:p>
        </p:txBody>
      </p:sp>
      <p:sp>
        <p:nvSpPr>
          <p:cNvPr id="14" name="1 Título"/>
          <p:cNvSpPr txBox="1">
            <a:spLocks/>
          </p:cNvSpPr>
          <p:nvPr/>
        </p:nvSpPr>
        <p:spPr>
          <a:xfrm>
            <a:off x="1371600" y="152400"/>
            <a:ext cx="7772400" cy="785813"/>
          </a:xfrm>
          <a:prstGeom prst="rect">
            <a:avLst/>
          </a:prstGeom>
        </p:spPr>
        <p:txBody>
          <a:bodyPr anchor="ctr">
            <a:normAutofit/>
          </a:bodyPr>
          <a:lstStyle/>
          <a:p>
            <a:pPr algn="r">
              <a:lnSpc>
                <a:spcPct val="80000"/>
              </a:lnSpc>
            </a:pPr>
            <a:r>
              <a:rPr lang="es-ES_tradnl" sz="3600">
                <a:solidFill>
                  <a:schemeClr val="bg1"/>
                </a:solidFill>
                <a:latin typeface="Verdana" pitchFamily="34" charset="0"/>
              </a:rPr>
              <a:t>Hydrosoluble paints</a:t>
            </a:r>
          </a:p>
        </p:txBody>
      </p:sp>
      <p:sp>
        <p:nvSpPr>
          <p:cNvPr id="4"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47</a:t>
            </a:fld>
            <a:endParaRPr lang="es-E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4282" y="1500174"/>
            <a:ext cx="8572560" cy="46434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474" name="Rectangle 2" descr="FONDO"/>
          <p:cNvSpPr>
            <a:spLocks noChangeArrowheads="1"/>
          </p:cNvSpPr>
          <p:nvPr/>
        </p:nvSpPr>
        <p:spPr bwMode="auto">
          <a:xfrm>
            <a:off x="588963" y="1593867"/>
            <a:ext cx="5638800" cy="4264025"/>
          </a:xfrm>
          <a:prstGeom prst="rect">
            <a:avLst/>
          </a:prstGeom>
          <a:noFill/>
          <a:ln w="9525">
            <a:noFill/>
            <a:miter lim="800000"/>
            <a:headEnd/>
            <a:tailEnd/>
          </a:ln>
          <a:effectLst/>
        </p:spPr>
        <p:txBody>
          <a:bodyPr lIns="92075" tIns="46038" rIns="92075" bIns="46038" anchor="b">
            <a:spAutoFit/>
          </a:bodyPr>
          <a:lstStyle/>
          <a:p>
            <a:pPr defTabSz="762000" eaLnBrk="0" hangingPunct="0">
              <a:lnSpc>
                <a:spcPct val="85000"/>
              </a:lnSpc>
              <a:spcBef>
                <a:spcPct val="10000"/>
              </a:spcBef>
            </a:pPr>
            <a:r>
              <a:rPr lang="en-GB" sz="1200" b="1">
                <a:solidFill>
                  <a:srgbClr val="260D6D"/>
                </a:solidFill>
                <a:latin typeface="Arial" charset="0"/>
              </a:rPr>
              <a:t>Components	</a:t>
            </a:r>
            <a:r>
              <a:rPr lang="es-ES" sz="1200" b="1">
                <a:solidFill>
                  <a:srgbClr val="260D6D"/>
                </a:solidFill>
                <a:latin typeface="Arial" charset="0"/>
              </a:rPr>
              <a:t>      	Weight</a:t>
            </a:r>
            <a:r>
              <a:rPr lang="en-GB" sz="1200" b="1">
                <a:solidFill>
                  <a:srgbClr val="260D6D"/>
                </a:solidFill>
                <a:latin typeface="Arial" charset="0"/>
              </a:rPr>
              <a:t>	% </a:t>
            </a:r>
            <a:r>
              <a:rPr lang="es-ES" sz="1200" b="1">
                <a:solidFill>
                  <a:srgbClr val="260D6D"/>
                </a:solidFill>
                <a:latin typeface="Arial" charset="0"/>
              </a:rPr>
              <a:t>weight</a:t>
            </a:r>
            <a:r>
              <a:rPr lang="en-GB" sz="1200" b="1">
                <a:solidFill>
                  <a:srgbClr val="260D6D"/>
                </a:solidFill>
                <a:latin typeface="Arial" charset="0"/>
              </a:rPr>
              <a:t>	Volumen	% volumen</a:t>
            </a:r>
            <a:endParaRPr lang="es-ES" sz="1200" b="1">
              <a:solidFill>
                <a:srgbClr val="260D6D"/>
              </a:solidFill>
              <a:latin typeface="Arial" charset="0"/>
            </a:endParaRPr>
          </a:p>
          <a:p>
            <a:pPr defTabSz="762000" eaLnBrk="0" hangingPunct="0">
              <a:lnSpc>
                <a:spcPct val="85000"/>
              </a:lnSpc>
              <a:spcBef>
                <a:spcPct val="10000"/>
              </a:spcBef>
            </a:pPr>
            <a:endParaRPr lang="en-GB" sz="1200" b="1">
              <a:solidFill>
                <a:srgbClr val="260D6D"/>
              </a:solidFill>
              <a:latin typeface="Arial" charset="0"/>
            </a:endParaRPr>
          </a:p>
          <a:p>
            <a:pPr defTabSz="762000" eaLnBrk="0" hangingPunct="0">
              <a:lnSpc>
                <a:spcPct val="85000"/>
              </a:lnSpc>
              <a:spcBef>
                <a:spcPct val="10000"/>
              </a:spcBef>
            </a:pPr>
            <a:r>
              <a:rPr lang="en-GB" sz="1200">
                <a:solidFill>
                  <a:srgbClr val="260D6D"/>
                </a:solidFill>
                <a:latin typeface="Arial" charset="0"/>
              </a:rPr>
              <a:t>Residrol AY 430w/42WA	89,0	34,4%	74,2	46,4%</a:t>
            </a:r>
          </a:p>
          <a:p>
            <a:pPr defTabSz="762000" eaLnBrk="0" hangingPunct="0">
              <a:lnSpc>
                <a:spcPct val="85000"/>
              </a:lnSpc>
              <a:spcBef>
                <a:spcPct val="10000"/>
              </a:spcBef>
            </a:pPr>
            <a:r>
              <a:rPr lang="es-ES" sz="1200">
                <a:solidFill>
                  <a:srgbClr val="260D6D"/>
                </a:solidFill>
                <a:latin typeface="Arial" charset="0"/>
              </a:rPr>
              <a:t>Milling Paste</a:t>
            </a:r>
            <a:r>
              <a:rPr lang="en-GB" sz="1200">
                <a:solidFill>
                  <a:srgbClr val="260D6D"/>
                </a:solidFill>
                <a:latin typeface="Arial" charset="0"/>
              </a:rPr>
              <a:t>	</a:t>
            </a:r>
            <a:r>
              <a:rPr lang="es-ES" sz="1200">
                <a:solidFill>
                  <a:srgbClr val="260D6D"/>
                </a:solidFill>
                <a:latin typeface="Arial" charset="0"/>
              </a:rPr>
              <a:t>	</a:t>
            </a:r>
            <a:r>
              <a:rPr lang="en-GB" sz="1200">
                <a:solidFill>
                  <a:srgbClr val="260D6D"/>
                </a:solidFill>
                <a:latin typeface="Arial" charset="0"/>
              </a:rPr>
              <a:t>170,0	65,6%	85,8	53,6%</a:t>
            </a:r>
          </a:p>
          <a:p>
            <a:pPr defTabSz="762000" eaLnBrk="0" hangingPunct="0">
              <a:lnSpc>
                <a:spcPct val="85000"/>
              </a:lnSpc>
              <a:spcBef>
                <a:spcPct val="10000"/>
              </a:spcBef>
            </a:pPr>
            <a:r>
              <a:rPr lang="en-GB" sz="1200">
                <a:solidFill>
                  <a:srgbClr val="260D6D"/>
                </a:solidFill>
                <a:latin typeface="Arial" charset="0"/>
              </a:rPr>
              <a:t>Total:	</a:t>
            </a:r>
            <a:r>
              <a:rPr lang="es-ES" sz="1200">
                <a:solidFill>
                  <a:srgbClr val="260D6D"/>
                </a:solidFill>
                <a:latin typeface="Arial" charset="0"/>
              </a:rPr>
              <a:t>		</a:t>
            </a:r>
            <a:r>
              <a:rPr lang="en-GB" sz="1200">
                <a:solidFill>
                  <a:srgbClr val="260D6D"/>
                </a:solidFill>
                <a:latin typeface="Arial" charset="0"/>
              </a:rPr>
              <a:t>259,0	100%	159,9	100%</a:t>
            </a:r>
            <a:endParaRPr lang="es-ES" sz="1200">
              <a:solidFill>
                <a:srgbClr val="260D6D"/>
              </a:solidFill>
              <a:latin typeface="Arial" charset="0"/>
            </a:endParaRPr>
          </a:p>
          <a:p>
            <a:pPr defTabSz="762000" eaLnBrk="0" hangingPunct="0">
              <a:lnSpc>
                <a:spcPct val="85000"/>
              </a:lnSpc>
              <a:spcBef>
                <a:spcPct val="10000"/>
              </a:spcBef>
            </a:pPr>
            <a:endParaRPr lang="en-GB" sz="1200">
              <a:solidFill>
                <a:srgbClr val="260D6D"/>
              </a:solidFill>
              <a:latin typeface="Arial" charset="0"/>
            </a:endParaRPr>
          </a:p>
          <a:p>
            <a:pPr defTabSz="762000" eaLnBrk="0" hangingPunct="0">
              <a:lnSpc>
                <a:spcPct val="85000"/>
              </a:lnSpc>
              <a:spcBef>
                <a:spcPct val="10000"/>
              </a:spcBef>
            </a:pPr>
            <a:r>
              <a:rPr lang="es-ES" sz="1200">
                <a:solidFill>
                  <a:srgbClr val="260D6D"/>
                </a:solidFill>
                <a:latin typeface="Arial" charset="0"/>
              </a:rPr>
              <a:t>Milling Paste</a:t>
            </a:r>
            <a:r>
              <a:rPr lang="en-GB" sz="1200">
                <a:solidFill>
                  <a:srgbClr val="260D6D"/>
                </a:solidFill>
                <a:latin typeface="Arial" charset="0"/>
              </a:rPr>
              <a:t>:				</a:t>
            </a:r>
          </a:p>
          <a:p>
            <a:pPr defTabSz="762000" eaLnBrk="0" hangingPunct="0">
              <a:lnSpc>
                <a:spcPct val="85000"/>
              </a:lnSpc>
              <a:spcBef>
                <a:spcPct val="10000"/>
              </a:spcBef>
            </a:pPr>
            <a:r>
              <a:rPr lang="es-ES" sz="1200">
                <a:solidFill>
                  <a:srgbClr val="260D6D"/>
                </a:solidFill>
                <a:latin typeface="Arial" charset="0"/>
              </a:rPr>
              <a:t>Water	</a:t>
            </a:r>
            <a:r>
              <a:rPr lang="en-GB" sz="1200">
                <a:solidFill>
                  <a:srgbClr val="260D6D"/>
                </a:solidFill>
                <a:latin typeface="Arial" charset="0"/>
              </a:rPr>
              <a:t>	</a:t>
            </a:r>
            <a:r>
              <a:rPr lang="es-ES" sz="1200">
                <a:solidFill>
                  <a:srgbClr val="260D6D"/>
                </a:solidFill>
                <a:latin typeface="Arial" charset="0"/>
              </a:rPr>
              <a:t>	</a:t>
            </a:r>
            <a:r>
              <a:rPr lang="en-GB" sz="1200">
                <a:solidFill>
                  <a:srgbClr val="260D6D"/>
                </a:solidFill>
                <a:latin typeface="Arial" charset="0"/>
              </a:rPr>
              <a:t>66,6	22,2%	22,2	44,0%</a:t>
            </a:r>
          </a:p>
          <a:p>
            <a:pPr defTabSz="762000" eaLnBrk="0" hangingPunct="0">
              <a:lnSpc>
                <a:spcPct val="85000"/>
              </a:lnSpc>
              <a:spcBef>
                <a:spcPct val="10000"/>
              </a:spcBef>
            </a:pPr>
            <a:r>
              <a:rPr lang="en-GB" sz="1200">
                <a:solidFill>
                  <a:srgbClr val="260D6D"/>
                </a:solidFill>
                <a:latin typeface="Arial" charset="0"/>
              </a:rPr>
              <a:t>additol VXW 6208</a:t>
            </a:r>
            <a:r>
              <a:rPr lang="es-ES" sz="1200">
                <a:solidFill>
                  <a:srgbClr val="260D6D"/>
                </a:solidFill>
                <a:latin typeface="Arial" charset="0"/>
              </a:rPr>
              <a:t> (dispersant)	</a:t>
            </a:r>
            <a:r>
              <a:rPr lang="en-GB" sz="1200">
                <a:solidFill>
                  <a:srgbClr val="260D6D"/>
                </a:solidFill>
                <a:latin typeface="Arial" charset="0"/>
              </a:rPr>
              <a:t>8,1	2,7%	2,7	5,4%</a:t>
            </a:r>
          </a:p>
          <a:p>
            <a:pPr defTabSz="762000" eaLnBrk="0" hangingPunct="0">
              <a:lnSpc>
                <a:spcPct val="85000"/>
              </a:lnSpc>
              <a:spcBef>
                <a:spcPct val="10000"/>
              </a:spcBef>
            </a:pPr>
            <a:r>
              <a:rPr lang="en-GB" sz="1200">
                <a:solidFill>
                  <a:srgbClr val="260D6D"/>
                </a:solidFill>
                <a:latin typeface="Arial" charset="0"/>
              </a:rPr>
              <a:t>additol XL 297</a:t>
            </a:r>
            <a:r>
              <a:rPr lang="es-ES" sz="1200">
                <a:solidFill>
                  <a:srgbClr val="260D6D"/>
                </a:solidFill>
                <a:latin typeface="Arial" charset="0"/>
              </a:rPr>
              <a:t>  (anti-skin)	</a:t>
            </a:r>
            <a:r>
              <a:rPr lang="en-GB" sz="1200">
                <a:solidFill>
                  <a:srgbClr val="260D6D"/>
                </a:solidFill>
                <a:latin typeface="Arial" charset="0"/>
              </a:rPr>
              <a:t>1,5	0,5%	0,5	1,0%</a:t>
            </a:r>
            <a:endParaRPr lang="es-ES" sz="1200">
              <a:solidFill>
                <a:srgbClr val="260D6D"/>
              </a:solidFill>
              <a:latin typeface="Arial" charset="0"/>
            </a:endParaRPr>
          </a:p>
          <a:p>
            <a:pPr defTabSz="762000" eaLnBrk="0" hangingPunct="0">
              <a:lnSpc>
                <a:spcPct val="85000"/>
              </a:lnSpc>
              <a:spcBef>
                <a:spcPct val="10000"/>
              </a:spcBef>
            </a:pPr>
            <a:r>
              <a:rPr lang="en-GB" sz="1200">
                <a:solidFill>
                  <a:srgbClr val="260D6D"/>
                </a:solidFill>
                <a:latin typeface="Arial" charset="0"/>
              </a:rPr>
              <a:t>additol VXW 6214</a:t>
            </a:r>
            <a:r>
              <a:rPr lang="es-ES" sz="1200">
                <a:solidFill>
                  <a:srgbClr val="260D6D"/>
                </a:solidFill>
                <a:latin typeface="Arial" charset="0"/>
              </a:rPr>
              <a:t> (leveling)</a:t>
            </a:r>
            <a:r>
              <a:rPr lang="en-GB" sz="1200">
                <a:solidFill>
                  <a:srgbClr val="260D6D"/>
                </a:solidFill>
                <a:latin typeface="Arial" charset="0"/>
              </a:rPr>
              <a:t>	0,6	0,2%	0,2	0,4%</a:t>
            </a:r>
            <a:r>
              <a:rPr lang="es-ES" sz="1200">
                <a:solidFill>
                  <a:srgbClr val="260D6D"/>
                </a:solidFill>
                <a:latin typeface="Arial" charset="0"/>
              </a:rPr>
              <a:t> </a:t>
            </a:r>
            <a:endParaRPr lang="en-GB" sz="1200">
              <a:solidFill>
                <a:srgbClr val="260D6D"/>
              </a:solidFill>
              <a:latin typeface="Arial" charset="0"/>
            </a:endParaRPr>
          </a:p>
          <a:p>
            <a:pPr defTabSz="762000" eaLnBrk="0" hangingPunct="0">
              <a:lnSpc>
                <a:spcPct val="85000"/>
              </a:lnSpc>
              <a:spcBef>
                <a:spcPct val="10000"/>
              </a:spcBef>
            </a:pPr>
            <a:r>
              <a:rPr lang="en-GB" sz="1200">
                <a:solidFill>
                  <a:srgbClr val="260D6D"/>
                </a:solidFill>
                <a:latin typeface="Arial" charset="0"/>
              </a:rPr>
              <a:t>additol VXW 4973 </a:t>
            </a:r>
            <a:r>
              <a:rPr lang="es-ES" sz="1200">
                <a:solidFill>
                  <a:srgbClr val="260D6D"/>
                </a:solidFill>
                <a:latin typeface="Arial" charset="0"/>
              </a:rPr>
              <a:t>(Deaireant)</a:t>
            </a:r>
            <a:r>
              <a:rPr lang="en-GB" sz="1200">
                <a:solidFill>
                  <a:srgbClr val="260D6D"/>
                </a:solidFill>
                <a:latin typeface="Arial" charset="0"/>
              </a:rPr>
              <a:t> </a:t>
            </a:r>
            <a:r>
              <a:rPr lang="es-ES" sz="1200">
                <a:solidFill>
                  <a:srgbClr val="260D6D"/>
                </a:solidFill>
                <a:latin typeface="Arial" charset="0"/>
              </a:rPr>
              <a:t>	</a:t>
            </a:r>
            <a:r>
              <a:rPr lang="en-GB" sz="1200">
                <a:solidFill>
                  <a:srgbClr val="260D6D"/>
                </a:solidFill>
                <a:latin typeface="Arial" charset="0"/>
              </a:rPr>
              <a:t>2,1	0,7%	0,7	1,4%</a:t>
            </a:r>
          </a:p>
          <a:p>
            <a:pPr defTabSz="762000" eaLnBrk="0" hangingPunct="0">
              <a:lnSpc>
                <a:spcPct val="85000"/>
              </a:lnSpc>
              <a:spcBef>
                <a:spcPct val="10000"/>
              </a:spcBef>
            </a:pPr>
            <a:r>
              <a:rPr lang="en-GB" sz="1200">
                <a:solidFill>
                  <a:srgbClr val="260D6D"/>
                </a:solidFill>
                <a:latin typeface="Arial" charset="0"/>
              </a:rPr>
              <a:t>Acrysol RM 2020 </a:t>
            </a:r>
            <a:r>
              <a:rPr lang="es-ES" sz="1200">
                <a:solidFill>
                  <a:srgbClr val="260D6D"/>
                </a:solidFill>
                <a:latin typeface="Arial" charset="0"/>
              </a:rPr>
              <a:t>(PU-newt.)</a:t>
            </a:r>
            <a:r>
              <a:rPr lang="en-GB" sz="1200">
                <a:solidFill>
                  <a:srgbClr val="260D6D"/>
                </a:solidFill>
                <a:latin typeface="Arial" charset="0"/>
              </a:rPr>
              <a:t> 	8,1	2,7%	2,7	5,4%</a:t>
            </a:r>
          </a:p>
          <a:p>
            <a:pPr defTabSz="762000" eaLnBrk="0" hangingPunct="0">
              <a:lnSpc>
                <a:spcPct val="85000"/>
              </a:lnSpc>
              <a:spcBef>
                <a:spcPct val="10000"/>
              </a:spcBef>
            </a:pPr>
            <a:r>
              <a:rPr lang="es-ES" sz="1200">
                <a:solidFill>
                  <a:srgbClr val="260D6D"/>
                </a:solidFill>
                <a:latin typeface="Arial" charset="0"/>
              </a:rPr>
              <a:t>Titanium dioxide</a:t>
            </a:r>
            <a:r>
              <a:rPr lang="en-GB" sz="1200">
                <a:solidFill>
                  <a:srgbClr val="260D6D"/>
                </a:solidFill>
                <a:latin typeface="Arial" charset="0"/>
              </a:rPr>
              <a:t>	</a:t>
            </a:r>
            <a:r>
              <a:rPr lang="es-ES" sz="1200">
                <a:solidFill>
                  <a:srgbClr val="260D6D"/>
                </a:solidFill>
                <a:latin typeface="Arial" charset="0"/>
              </a:rPr>
              <a:t>	</a:t>
            </a:r>
            <a:r>
              <a:rPr lang="en-GB" sz="1200">
                <a:solidFill>
                  <a:srgbClr val="260D6D"/>
                </a:solidFill>
                <a:latin typeface="Arial" charset="0"/>
              </a:rPr>
              <a:t>69,0	23,0%	5,6	11,1%</a:t>
            </a:r>
          </a:p>
          <a:p>
            <a:pPr defTabSz="762000" eaLnBrk="0" hangingPunct="0">
              <a:lnSpc>
                <a:spcPct val="85000"/>
              </a:lnSpc>
              <a:spcBef>
                <a:spcPct val="10000"/>
              </a:spcBef>
            </a:pPr>
            <a:r>
              <a:rPr lang="en-GB" sz="1200">
                <a:solidFill>
                  <a:srgbClr val="260D6D"/>
                </a:solidFill>
                <a:latin typeface="Arial" charset="0"/>
              </a:rPr>
              <a:t>Celite 281	</a:t>
            </a:r>
            <a:r>
              <a:rPr lang="es-ES" sz="1200">
                <a:solidFill>
                  <a:srgbClr val="260D6D"/>
                </a:solidFill>
                <a:latin typeface="Arial" charset="0"/>
              </a:rPr>
              <a:t>		</a:t>
            </a:r>
            <a:r>
              <a:rPr lang="en-GB" sz="1200">
                <a:solidFill>
                  <a:srgbClr val="260D6D"/>
                </a:solidFill>
                <a:latin typeface="Arial" charset="0"/>
              </a:rPr>
              <a:t>24,0	8,0%	3,5	6,9%</a:t>
            </a:r>
          </a:p>
          <a:p>
            <a:pPr defTabSz="762000" eaLnBrk="0" hangingPunct="0">
              <a:lnSpc>
                <a:spcPct val="85000"/>
              </a:lnSpc>
              <a:spcBef>
                <a:spcPct val="10000"/>
              </a:spcBef>
            </a:pPr>
            <a:r>
              <a:rPr lang="en-GB" sz="1200">
                <a:solidFill>
                  <a:srgbClr val="260D6D"/>
                </a:solidFill>
                <a:latin typeface="Arial" charset="0"/>
              </a:rPr>
              <a:t>Omyacarb </a:t>
            </a:r>
            <a:r>
              <a:rPr lang="es-ES" sz="1200">
                <a:solidFill>
                  <a:srgbClr val="260D6D"/>
                </a:solidFill>
                <a:latin typeface="Arial" charset="0"/>
              </a:rPr>
              <a:t>5</a:t>
            </a:r>
            <a:r>
              <a:rPr lang="en-GB" sz="1200">
                <a:solidFill>
                  <a:srgbClr val="260D6D"/>
                </a:solidFill>
                <a:latin typeface="Arial" charset="0"/>
              </a:rPr>
              <a:t>BE	</a:t>
            </a:r>
            <a:r>
              <a:rPr lang="es-ES" sz="1200">
                <a:solidFill>
                  <a:srgbClr val="260D6D"/>
                </a:solidFill>
                <a:latin typeface="Arial" charset="0"/>
              </a:rPr>
              <a:t>	</a:t>
            </a:r>
            <a:r>
              <a:rPr lang="en-GB" sz="1200">
                <a:solidFill>
                  <a:srgbClr val="260D6D"/>
                </a:solidFill>
                <a:latin typeface="Arial" charset="0"/>
              </a:rPr>
              <a:t>48,0	16,0%	5,9	11,7%</a:t>
            </a:r>
          </a:p>
          <a:p>
            <a:pPr defTabSz="762000" eaLnBrk="0" hangingPunct="0">
              <a:lnSpc>
                <a:spcPct val="85000"/>
              </a:lnSpc>
              <a:spcBef>
                <a:spcPct val="10000"/>
              </a:spcBef>
            </a:pPr>
            <a:r>
              <a:rPr lang="en-GB" sz="1200">
                <a:solidFill>
                  <a:srgbClr val="260D6D"/>
                </a:solidFill>
                <a:latin typeface="Arial" charset="0"/>
              </a:rPr>
              <a:t>Barit</a:t>
            </a:r>
            <a:r>
              <a:rPr lang="es-ES" sz="1200">
                <a:solidFill>
                  <a:srgbClr val="260D6D"/>
                </a:solidFill>
                <a:latin typeface="Arial" charset="0"/>
              </a:rPr>
              <a:t>e</a:t>
            </a:r>
            <a:r>
              <a:rPr lang="en-GB" sz="1200">
                <a:solidFill>
                  <a:srgbClr val="260D6D"/>
                </a:solidFill>
                <a:latin typeface="Arial" charset="0"/>
              </a:rPr>
              <a:t>	</a:t>
            </a:r>
            <a:r>
              <a:rPr lang="es-ES" sz="1200">
                <a:solidFill>
                  <a:srgbClr val="260D6D"/>
                </a:solidFill>
                <a:latin typeface="Arial" charset="0"/>
              </a:rPr>
              <a:t>		</a:t>
            </a:r>
            <a:r>
              <a:rPr lang="en-GB" sz="1200">
                <a:solidFill>
                  <a:srgbClr val="260D6D"/>
                </a:solidFill>
                <a:latin typeface="Arial" charset="0"/>
              </a:rPr>
              <a:t>48,0	16,0%	3,6	7,0%</a:t>
            </a:r>
          </a:p>
          <a:p>
            <a:pPr defTabSz="762000" eaLnBrk="0" hangingPunct="0">
              <a:lnSpc>
                <a:spcPct val="85000"/>
              </a:lnSpc>
              <a:spcBef>
                <a:spcPct val="10000"/>
              </a:spcBef>
            </a:pPr>
            <a:r>
              <a:rPr lang="en-GB" sz="1200">
                <a:solidFill>
                  <a:srgbClr val="260D6D"/>
                </a:solidFill>
                <a:latin typeface="Arial" charset="0"/>
              </a:rPr>
              <a:t>Talc	</a:t>
            </a:r>
            <a:r>
              <a:rPr lang="es-ES" sz="1200">
                <a:solidFill>
                  <a:srgbClr val="260D6D"/>
                </a:solidFill>
                <a:latin typeface="Arial" charset="0"/>
              </a:rPr>
              <a:t>		</a:t>
            </a:r>
            <a:r>
              <a:rPr lang="en-GB" sz="1200">
                <a:solidFill>
                  <a:srgbClr val="260D6D"/>
                </a:solidFill>
                <a:latin typeface="Arial" charset="0"/>
              </a:rPr>
              <a:t>24,0	8,0%	2,9	5,8%</a:t>
            </a:r>
          </a:p>
          <a:p>
            <a:pPr defTabSz="762000" eaLnBrk="0" hangingPunct="0">
              <a:lnSpc>
                <a:spcPct val="85000"/>
              </a:lnSpc>
              <a:spcBef>
                <a:spcPct val="10000"/>
              </a:spcBef>
            </a:pPr>
            <a:r>
              <a:rPr lang="en-GB" sz="1200">
                <a:solidFill>
                  <a:srgbClr val="260D6D"/>
                </a:solidFill>
                <a:latin typeface="Arial" charset="0"/>
              </a:rPr>
              <a:t>				</a:t>
            </a:r>
          </a:p>
          <a:p>
            <a:pPr defTabSz="762000" eaLnBrk="0" hangingPunct="0">
              <a:lnSpc>
                <a:spcPct val="85000"/>
              </a:lnSpc>
              <a:spcBef>
                <a:spcPct val="10000"/>
              </a:spcBef>
            </a:pPr>
            <a:r>
              <a:rPr lang="en-GB" sz="1200">
                <a:solidFill>
                  <a:srgbClr val="260D6D"/>
                </a:solidFill>
                <a:latin typeface="Arial" charset="0"/>
              </a:rPr>
              <a:t>total:	</a:t>
            </a:r>
            <a:r>
              <a:rPr lang="es-ES" sz="1200">
                <a:solidFill>
                  <a:srgbClr val="260D6D"/>
                </a:solidFill>
                <a:latin typeface="Arial" charset="0"/>
              </a:rPr>
              <a:t>		</a:t>
            </a:r>
            <a:r>
              <a:rPr lang="en-GB" sz="1200">
                <a:solidFill>
                  <a:srgbClr val="260D6D"/>
                </a:solidFill>
                <a:latin typeface="Arial" charset="0"/>
              </a:rPr>
              <a:t>300,0	100%	151,3	100%</a:t>
            </a:r>
          </a:p>
          <a:p>
            <a:pPr defTabSz="762000" eaLnBrk="0" hangingPunct="0">
              <a:lnSpc>
                <a:spcPct val="85000"/>
              </a:lnSpc>
              <a:spcBef>
                <a:spcPct val="10000"/>
              </a:spcBef>
            </a:pPr>
            <a:endParaRPr lang="en-GB" sz="1200">
              <a:solidFill>
                <a:srgbClr val="260D6D"/>
              </a:solidFill>
              <a:latin typeface="Arial" charset="0"/>
            </a:endParaRPr>
          </a:p>
          <a:p>
            <a:pPr defTabSz="762000" eaLnBrk="0" hangingPunct="0">
              <a:lnSpc>
                <a:spcPct val="85000"/>
              </a:lnSpc>
              <a:spcBef>
                <a:spcPct val="10000"/>
              </a:spcBef>
            </a:pPr>
            <a:r>
              <a:rPr lang="en-GB" sz="1200">
                <a:solidFill>
                  <a:srgbClr val="260D6D"/>
                </a:solidFill>
                <a:latin typeface="Arial" charset="0"/>
              </a:rPr>
              <a:t>	</a:t>
            </a:r>
            <a:r>
              <a:rPr lang="es-ES" sz="1200" b="1">
                <a:solidFill>
                  <a:srgbClr val="260D6D"/>
                </a:solidFill>
                <a:latin typeface="Arial" charset="0"/>
              </a:rPr>
              <a:t>Solid content</a:t>
            </a:r>
            <a:r>
              <a:rPr lang="en-GB" sz="1200" b="1">
                <a:solidFill>
                  <a:srgbClr val="260D6D"/>
                </a:solidFill>
                <a:latin typeface="Arial" charset="0"/>
              </a:rPr>
              <a:t>:	</a:t>
            </a:r>
            <a:r>
              <a:rPr lang="es-ES" sz="1200" b="1">
                <a:solidFill>
                  <a:srgbClr val="260D6D"/>
                </a:solidFill>
                <a:latin typeface="Arial" charset="0"/>
              </a:rPr>
              <a:t>	</a:t>
            </a:r>
            <a:r>
              <a:rPr lang="en-GB" sz="1200" b="1">
                <a:solidFill>
                  <a:srgbClr val="260D6D"/>
                </a:solidFill>
                <a:latin typeface="Arial" charset="0"/>
              </a:rPr>
              <a:t>61,7%</a:t>
            </a:r>
          </a:p>
          <a:p>
            <a:pPr defTabSz="762000" eaLnBrk="0" hangingPunct="0">
              <a:lnSpc>
                <a:spcPct val="85000"/>
              </a:lnSpc>
              <a:spcBef>
                <a:spcPct val="10000"/>
              </a:spcBef>
            </a:pPr>
            <a:r>
              <a:rPr lang="en-GB" sz="1200" b="1">
                <a:solidFill>
                  <a:srgbClr val="260D6D"/>
                </a:solidFill>
                <a:latin typeface="Arial" charset="0"/>
              </a:rPr>
              <a:t>	PVC:		</a:t>
            </a:r>
            <a:r>
              <a:rPr lang="es-ES" sz="1200" b="1">
                <a:solidFill>
                  <a:srgbClr val="260D6D"/>
                </a:solidFill>
                <a:latin typeface="Arial" charset="0"/>
              </a:rPr>
              <a:t>	</a:t>
            </a:r>
            <a:r>
              <a:rPr lang="en-GB" sz="1200" b="1">
                <a:solidFill>
                  <a:srgbClr val="260D6D"/>
                </a:solidFill>
                <a:latin typeface="Arial" charset="0"/>
              </a:rPr>
              <a:t>52,8%</a:t>
            </a:r>
          </a:p>
          <a:p>
            <a:pPr defTabSz="762000" eaLnBrk="0" hangingPunct="0">
              <a:lnSpc>
                <a:spcPct val="85000"/>
              </a:lnSpc>
              <a:spcBef>
                <a:spcPct val="10000"/>
              </a:spcBef>
            </a:pPr>
            <a:r>
              <a:rPr lang="en-GB" sz="1200" b="1">
                <a:solidFill>
                  <a:srgbClr val="260D6D"/>
                </a:solidFill>
                <a:latin typeface="Arial" charset="0"/>
              </a:rPr>
              <a:t>	pigment/</a:t>
            </a:r>
            <a:r>
              <a:rPr lang="es-ES" sz="1200" b="1">
                <a:solidFill>
                  <a:srgbClr val="260D6D"/>
                </a:solidFill>
                <a:latin typeface="Arial" charset="0"/>
              </a:rPr>
              <a:t>binder</a:t>
            </a:r>
            <a:r>
              <a:rPr lang="en-GB" sz="1200" b="1">
                <a:solidFill>
                  <a:srgbClr val="260D6D"/>
                </a:solidFill>
                <a:latin typeface="Arial" charset="0"/>
              </a:rPr>
              <a:t> (p/p):	3,08</a:t>
            </a:r>
          </a:p>
        </p:txBody>
      </p:sp>
      <p:sp>
        <p:nvSpPr>
          <p:cNvPr id="105476" name="Text Box 4" descr="FONDO"/>
          <p:cNvSpPr txBox="1">
            <a:spLocks noChangeArrowheads="1"/>
          </p:cNvSpPr>
          <p:nvPr/>
        </p:nvSpPr>
        <p:spPr bwMode="auto">
          <a:xfrm>
            <a:off x="5791200" y="2030429"/>
            <a:ext cx="2933700" cy="2838450"/>
          </a:xfrm>
          <a:prstGeom prst="rect">
            <a:avLst/>
          </a:prstGeom>
          <a:noFill/>
          <a:ln w="9525">
            <a:noFill/>
            <a:miter lim="800000"/>
            <a:headEnd/>
            <a:tailEnd/>
          </a:ln>
          <a:effectLst/>
        </p:spPr>
        <p:txBody>
          <a:bodyPr lIns="92075" tIns="46038" rIns="92075" bIns="46038" anchor="b">
            <a:spAutoFit/>
          </a:bodyPr>
          <a:lstStyle/>
          <a:p>
            <a:pPr algn="r" eaLnBrk="0" hangingPunct="0"/>
            <a:r>
              <a:rPr lang="en-GB" sz="1800">
                <a:solidFill>
                  <a:schemeClr val="tx1">
                    <a:lumMod val="50000"/>
                    <a:lumOff val="50000"/>
                  </a:schemeClr>
                </a:solidFill>
                <a:latin typeface="Arial" charset="0"/>
              </a:rPr>
              <a:t>Formulation with high solid content, therefore thickener has to improve settling as well as sagging and levelling.</a:t>
            </a:r>
          </a:p>
          <a:p>
            <a:pPr algn="r" eaLnBrk="0" hangingPunct="0"/>
            <a:endParaRPr lang="en-GB" sz="1800">
              <a:solidFill>
                <a:schemeClr val="tx1">
                  <a:lumMod val="50000"/>
                  <a:lumOff val="50000"/>
                </a:schemeClr>
              </a:solidFill>
              <a:latin typeface="Arial" charset="0"/>
            </a:endParaRPr>
          </a:p>
          <a:p>
            <a:pPr algn="r" eaLnBrk="0" hangingPunct="0"/>
            <a:r>
              <a:rPr lang="en-GB" sz="1800" b="1">
                <a:solidFill>
                  <a:schemeClr val="tx1">
                    <a:lumMod val="50000"/>
                    <a:lumOff val="50000"/>
                  </a:schemeClr>
                </a:solidFill>
                <a:latin typeface="Arial" charset="0"/>
              </a:rPr>
              <a:t>Pangel B20</a:t>
            </a:r>
            <a:r>
              <a:rPr lang="en-GB" sz="1800">
                <a:solidFill>
                  <a:schemeClr val="tx1">
                    <a:lumMod val="50000"/>
                    <a:lumOff val="50000"/>
                  </a:schemeClr>
                </a:solidFill>
                <a:latin typeface="Arial" charset="0"/>
              </a:rPr>
              <a:t> will be tested modifying addition level of dispersant and newtonian thickener </a:t>
            </a:r>
          </a:p>
        </p:txBody>
      </p:sp>
      <p:sp>
        <p:nvSpPr>
          <p:cNvPr id="14" name="1 Título"/>
          <p:cNvSpPr txBox="1">
            <a:spLocks/>
          </p:cNvSpPr>
          <p:nvPr/>
        </p:nvSpPr>
        <p:spPr>
          <a:xfrm>
            <a:off x="1371600" y="152400"/>
            <a:ext cx="7772400" cy="914400"/>
          </a:xfrm>
          <a:prstGeom prst="rect">
            <a:avLst/>
          </a:prstGeom>
        </p:spPr>
        <p:txBody>
          <a:bodyPr anchor="ctr">
            <a:normAutofit lnSpcReduction="10000"/>
          </a:bodyPr>
          <a:lstStyle/>
          <a:p>
            <a:pPr algn="r">
              <a:lnSpc>
                <a:spcPct val="80000"/>
              </a:lnSpc>
            </a:pPr>
            <a:r>
              <a:rPr lang="es-ES" sz="3600">
                <a:solidFill>
                  <a:schemeClr val="bg1"/>
                </a:solidFill>
                <a:latin typeface="Verdana" pitchFamily="34" charset="0"/>
              </a:rPr>
              <a:t>Hydrosoluble </a:t>
            </a:r>
          </a:p>
          <a:p>
            <a:pPr algn="r">
              <a:lnSpc>
                <a:spcPct val="80000"/>
              </a:lnSpc>
            </a:pPr>
            <a:r>
              <a:rPr lang="es-ES" sz="3600">
                <a:solidFill>
                  <a:schemeClr val="bg1"/>
                </a:solidFill>
                <a:latin typeface="Verdana" pitchFamily="34" charset="0"/>
              </a:rPr>
              <a:t>White Primer for Wood</a:t>
            </a:r>
            <a:endParaRPr lang="es-ES_tradnl" sz="3600">
              <a:solidFill>
                <a:schemeClr val="bg1"/>
              </a:solidFill>
              <a:latin typeface="Verdana" pitchFamily="34" charset="0"/>
            </a:endParaRPr>
          </a:p>
        </p:txBody>
      </p:sp>
      <p:sp>
        <p:nvSpPr>
          <p:cNvPr id="105480" name="AutoShape 8"/>
          <p:cNvSpPr>
            <a:spLocks noChangeArrowheads="1"/>
          </p:cNvSpPr>
          <p:nvPr/>
        </p:nvSpPr>
        <p:spPr bwMode="auto">
          <a:xfrm>
            <a:off x="323850" y="3725879"/>
            <a:ext cx="287338" cy="144463"/>
          </a:xfrm>
          <a:prstGeom prst="rightArrow">
            <a:avLst>
              <a:gd name="adj1" fmla="val 50000"/>
              <a:gd name="adj2" fmla="val 49725"/>
            </a:avLst>
          </a:prstGeom>
          <a:solidFill>
            <a:srgbClr val="FF0000"/>
          </a:solidFill>
          <a:ln w="9525">
            <a:solidFill>
              <a:schemeClr val="tx1"/>
            </a:solidFill>
            <a:miter lim="800000"/>
            <a:headEnd/>
            <a:tailEnd/>
          </a:ln>
          <a:effectLst/>
        </p:spPr>
        <p:txBody>
          <a:bodyPr wrap="none" anchor="ctr"/>
          <a:lstStyle/>
          <a:p>
            <a:endParaRPr lang="es-ES"/>
          </a:p>
        </p:txBody>
      </p:sp>
      <p:sp>
        <p:nvSpPr>
          <p:cNvPr id="6"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48</a:t>
            </a:fld>
            <a:endParaRPr lang="es-ES" dirty="0"/>
          </a:p>
        </p:txBody>
      </p:sp>
      <p:sp>
        <p:nvSpPr>
          <p:cNvPr id="7" name="5 Marcador de número de diapositiva"/>
          <p:cNvSpPr txBox="1">
            <a:spLocks/>
          </p:cNvSpPr>
          <p:nvPr/>
        </p:nvSpPr>
        <p:spPr bwMode="auto">
          <a:xfrm>
            <a:off x="7366537" y="6724672"/>
            <a:ext cx="1905000" cy="314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28C576-F145-46BF-BCC1-3D9AD27C85B4}" type="slidenum">
              <a:rPr kumimoji="0" lang="es-ES" sz="1000" b="0" i="0" u="none" strike="noStrike" kern="1200" cap="none" spc="0" normalizeH="0" baseline="0" noProof="0" smtClean="0">
                <a:ln>
                  <a:noFill/>
                </a:ln>
                <a:solidFill>
                  <a:schemeClr val="tx1">
                    <a:lumMod val="50000"/>
                    <a:lumOff val="50000"/>
                  </a:schemeClr>
                </a:solidFill>
                <a:effectLst/>
                <a:uLnTx/>
                <a:uFillTx/>
                <a:latin typeface="Verdana" pitchFamily="34" charset="0"/>
                <a:ea typeface="Verdana" pitchFamily="34" charset="0"/>
                <a:cs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s-ES" sz="1000" b="0" i="0" u="none" strike="noStrike" kern="1200" cap="none" spc="0" normalizeH="0" baseline="0" noProof="0" dirty="0">
              <a:ln>
                <a:noFill/>
              </a:ln>
              <a:solidFill>
                <a:schemeClr val="tx1">
                  <a:lumMod val="50000"/>
                  <a:lumOff val="50000"/>
                </a:schemeClr>
              </a:solidFill>
              <a:effectLst/>
              <a:uLnTx/>
              <a:uFillTx/>
              <a:latin typeface="Verdana" pitchFamily="34" charset="0"/>
              <a:ea typeface="Verdana" pitchFamily="34" charset="0"/>
              <a:cs typeface="Verdana"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98854" y="1428736"/>
            <a:ext cx="8946292" cy="4786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426" name="Rectangle 2" descr="FONDO"/>
          <p:cNvSpPr>
            <a:spLocks noChangeArrowheads="1"/>
          </p:cNvSpPr>
          <p:nvPr/>
        </p:nvSpPr>
        <p:spPr bwMode="auto">
          <a:xfrm>
            <a:off x="171450" y="2174893"/>
            <a:ext cx="5867400" cy="3714750"/>
          </a:xfrm>
          <a:prstGeom prst="rect">
            <a:avLst/>
          </a:prstGeom>
          <a:noFill/>
          <a:ln w="9525">
            <a:noFill/>
            <a:miter lim="800000"/>
            <a:headEnd/>
            <a:tailEnd/>
          </a:ln>
          <a:effectLst/>
        </p:spPr>
        <p:txBody>
          <a:bodyPr lIns="92075" tIns="46038" rIns="92075" bIns="46038" anchor="b">
            <a:spAutoFit/>
          </a:bodyPr>
          <a:lstStyle/>
          <a:p>
            <a:pPr defTabSz="803275" eaLnBrk="0" hangingPunct="0">
              <a:lnSpc>
                <a:spcPct val="85000"/>
              </a:lnSpc>
              <a:spcBef>
                <a:spcPct val="50000"/>
              </a:spcBef>
            </a:pPr>
            <a:r>
              <a:rPr lang="es-ES" sz="1200" b="1">
                <a:solidFill>
                  <a:srgbClr val="260D6D"/>
                </a:solidFill>
                <a:latin typeface="Arial" charset="0"/>
              </a:rPr>
              <a:t>Formulation	1	2	3	4	5	</a:t>
            </a:r>
          </a:p>
          <a:p>
            <a:pPr defTabSz="803275" eaLnBrk="0" hangingPunct="0">
              <a:lnSpc>
                <a:spcPct val="85000"/>
              </a:lnSpc>
              <a:spcBef>
                <a:spcPct val="50000"/>
              </a:spcBef>
            </a:pPr>
            <a:r>
              <a:rPr lang="es-ES" sz="1200">
                <a:solidFill>
                  <a:srgbClr val="260D6D"/>
                </a:solidFill>
                <a:latin typeface="Arial" charset="0"/>
              </a:rPr>
              <a:t>additol VXW 6208	2,7%	2,7%	3,0%	2,7%	2,7%	</a:t>
            </a:r>
          </a:p>
          <a:p>
            <a:pPr defTabSz="803275" eaLnBrk="0" hangingPunct="0">
              <a:lnSpc>
                <a:spcPct val="85000"/>
              </a:lnSpc>
              <a:spcBef>
                <a:spcPct val="50000"/>
              </a:spcBef>
            </a:pPr>
            <a:r>
              <a:rPr lang="es-ES" sz="1200">
                <a:solidFill>
                  <a:srgbClr val="260D6D"/>
                </a:solidFill>
                <a:latin typeface="Arial" charset="0"/>
              </a:rPr>
              <a:t>Acrysol RM 2020	2,7%	2,7%	2,7%	2,0%	1,5%	</a:t>
            </a:r>
          </a:p>
          <a:p>
            <a:pPr defTabSz="803275" eaLnBrk="0" hangingPunct="0">
              <a:lnSpc>
                <a:spcPct val="85000"/>
              </a:lnSpc>
              <a:spcBef>
                <a:spcPct val="50000"/>
              </a:spcBef>
            </a:pPr>
            <a:r>
              <a:rPr lang="es-ES" sz="1200" b="1">
                <a:solidFill>
                  <a:srgbClr val="0000FF"/>
                </a:solidFill>
                <a:latin typeface="Arial" charset="0"/>
              </a:rPr>
              <a:t>Pangel B20	</a:t>
            </a:r>
            <a:r>
              <a:rPr lang="es-ES" sz="1200">
                <a:solidFill>
                  <a:srgbClr val="260D6D"/>
                </a:solidFill>
                <a:latin typeface="Arial" charset="0"/>
                <a:sym typeface="Symbol" pitchFamily="18" charset="2"/>
              </a:rPr>
              <a:t></a:t>
            </a:r>
            <a:r>
              <a:rPr lang="es-ES" sz="1200">
                <a:solidFill>
                  <a:srgbClr val="260D6D"/>
                </a:solidFill>
                <a:latin typeface="Arial" charset="0"/>
              </a:rPr>
              <a:t>	0,4%	0,5	0,5%	0,6%	</a:t>
            </a:r>
          </a:p>
          <a:p>
            <a:pPr defTabSz="803275" eaLnBrk="0" hangingPunct="0">
              <a:lnSpc>
                <a:spcPct val="85000"/>
              </a:lnSpc>
              <a:spcBef>
                <a:spcPct val="50000"/>
              </a:spcBef>
            </a:pPr>
            <a:r>
              <a:rPr lang="es-ES" sz="1200" b="1">
                <a:solidFill>
                  <a:srgbClr val="260D6D"/>
                </a:solidFill>
                <a:latin typeface="Arial" charset="0"/>
              </a:rPr>
              <a:t>PROPERTIES</a:t>
            </a:r>
          </a:p>
          <a:p>
            <a:pPr defTabSz="803275" eaLnBrk="0" hangingPunct="0">
              <a:lnSpc>
                <a:spcPct val="85000"/>
              </a:lnSpc>
              <a:spcBef>
                <a:spcPct val="50000"/>
              </a:spcBef>
            </a:pPr>
            <a:r>
              <a:rPr lang="es-ES" sz="1200">
                <a:solidFill>
                  <a:srgbClr val="260D6D"/>
                </a:solidFill>
                <a:latin typeface="Arial" charset="0"/>
              </a:rPr>
              <a:t>Visc. Stormer</a:t>
            </a:r>
          </a:p>
          <a:p>
            <a:pPr defTabSz="803275" eaLnBrk="0" hangingPunct="0">
              <a:lnSpc>
                <a:spcPct val="85000"/>
              </a:lnSpc>
              <a:spcBef>
                <a:spcPct val="50000"/>
              </a:spcBef>
            </a:pPr>
            <a:r>
              <a:rPr lang="es-ES" sz="1200">
                <a:solidFill>
                  <a:srgbClr val="260D6D"/>
                </a:solidFill>
                <a:latin typeface="Arial" charset="0"/>
              </a:rPr>
              <a:t>(25 ºC, KU)		104	108	112	111	112	</a:t>
            </a:r>
          </a:p>
          <a:p>
            <a:pPr defTabSz="803275" eaLnBrk="0" hangingPunct="0">
              <a:lnSpc>
                <a:spcPct val="85000"/>
              </a:lnSpc>
              <a:spcBef>
                <a:spcPct val="50000"/>
              </a:spcBef>
            </a:pPr>
            <a:r>
              <a:rPr lang="es-ES" sz="1200">
                <a:solidFill>
                  <a:srgbClr val="260D6D"/>
                </a:solidFill>
                <a:latin typeface="Arial" charset="0"/>
              </a:rPr>
              <a:t>Visc. Brookfield</a:t>
            </a:r>
          </a:p>
          <a:p>
            <a:pPr defTabSz="803275" eaLnBrk="0" hangingPunct="0">
              <a:lnSpc>
                <a:spcPct val="85000"/>
              </a:lnSpc>
              <a:spcBef>
                <a:spcPct val="50000"/>
              </a:spcBef>
            </a:pPr>
            <a:r>
              <a:rPr lang="es-ES" sz="1200">
                <a:solidFill>
                  <a:srgbClr val="260D6D"/>
                </a:solidFill>
                <a:latin typeface="Arial" charset="0"/>
              </a:rPr>
              <a:t>(25 ºC, 5rpm,</a:t>
            </a:r>
          </a:p>
          <a:p>
            <a:pPr defTabSz="803275" eaLnBrk="0" hangingPunct="0">
              <a:lnSpc>
                <a:spcPct val="85000"/>
              </a:lnSpc>
              <a:spcBef>
                <a:spcPct val="50000"/>
              </a:spcBef>
            </a:pPr>
            <a:r>
              <a:rPr lang="es-ES" sz="1200">
                <a:solidFill>
                  <a:srgbClr val="260D6D"/>
                </a:solidFill>
                <a:latin typeface="Arial" charset="0"/>
              </a:rPr>
              <a:t>sp#2, mPa·s)	1.680	2.400	</a:t>
            </a:r>
            <a:r>
              <a:rPr lang="es-ES" sz="1200">
                <a:solidFill>
                  <a:srgbClr val="260D6D"/>
                </a:solidFill>
                <a:latin typeface="Arial" charset="0"/>
                <a:sym typeface="Symbol" pitchFamily="18" charset="2"/>
              </a:rPr>
              <a:t></a:t>
            </a:r>
            <a:r>
              <a:rPr lang="es-ES" sz="1200">
                <a:solidFill>
                  <a:srgbClr val="260D6D"/>
                </a:solidFill>
                <a:latin typeface="Arial" charset="0"/>
              </a:rPr>
              <a:t>	3.200	3.040	</a:t>
            </a:r>
          </a:p>
          <a:p>
            <a:pPr defTabSz="803275" eaLnBrk="0" hangingPunct="0">
              <a:lnSpc>
                <a:spcPct val="85000"/>
              </a:lnSpc>
              <a:spcBef>
                <a:spcPct val="50000"/>
              </a:spcBef>
            </a:pPr>
            <a:r>
              <a:rPr lang="es-ES" sz="1200">
                <a:solidFill>
                  <a:srgbClr val="260D6D"/>
                </a:solidFill>
                <a:latin typeface="Arial" charset="0"/>
              </a:rPr>
              <a:t>Sag resistance	225 </a:t>
            </a:r>
            <a:r>
              <a:rPr lang="es-ES" sz="1200">
                <a:solidFill>
                  <a:srgbClr val="260D6D"/>
                </a:solidFill>
                <a:latin typeface="Arial" charset="0"/>
                <a:sym typeface="Symbol" pitchFamily="18" charset="2"/>
              </a:rPr>
              <a:t></a:t>
            </a:r>
            <a:r>
              <a:rPr lang="es-ES" sz="1200">
                <a:solidFill>
                  <a:srgbClr val="260D6D"/>
                </a:solidFill>
                <a:latin typeface="Arial" charset="0"/>
              </a:rPr>
              <a:t>m	300 </a:t>
            </a:r>
            <a:r>
              <a:rPr lang="es-ES" sz="1200">
                <a:solidFill>
                  <a:srgbClr val="260D6D"/>
                </a:solidFill>
                <a:latin typeface="Arial" charset="0"/>
                <a:sym typeface="Symbol" pitchFamily="18" charset="2"/>
              </a:rPr>
              <a:t></a:t>
            </a:r>
            <a:r>
              <a:rPr lang="es-ES" sz="1200">
                <a:solidFill>
                  <a:srgbClr val="260D6D"/>
                </a:solidFill>
                <a:latin typeface="Arial" charset="0"/>
              </a:rPr>
              <a:t>m	</a:t>
            </a:r>
            <a:r>
              <a:rPr lang="es-ES" sz="1200" b="1">
                <a:solidFill>
                  <a:srgbClr val="260D6D"/>
                </a:solidFill>
                <a:latin typeface="Arial" charset="0"/>
              </a:rPr>
              <a:t>300</a:t>
            </a:r>
            <a:r>
              <a:rPr lang="es-ES" sz="1200">
                <a:solidFill>
                  <a:srgbClr val="260D6D"/>
                </a:solidFill>
                <a:latin typeface="Arial" charset="0"/>
              </a:rPr>
              <a:t> </a:t>
            </a:r>
            <a:r>
              <a:rPr lang="es-ES" sz="1200">
                <a:solidFill>
                  <a:srgbClr val="260D6D"/>
                </a:solidFill>
                <a:latin typeface="Arial" charset="0"/>
                <a:sym typeface="Symbol" pitchFamily="18" charset="2"/>
              </a:rPr>
              <a:t></a:t>
            </a:r>
            <a:r>
              <a:rPr lang="es-ES" sz="1200">
                <a:solidFill>
                  <a:srgbClr val="260D6D"/>
                </a:solidFill>
                <a:latin typeface="Arial" charset="0"/>
              </a:rPr>
              <a:t>m	</a:t>
            </a:r>
            <a:r>
              <a:rPr lang="es-ES" sz="1200" b="1">
                <a:solidFill>
                  <a:srgbClr val="260D6D"/>
                </a:solidFill>
                <a:latin typeface="Arial" charset="0"/>
              </a:rPr>
              <a:t>300</a:t>
            </a:r>
            <a:r>
              <a:rPr lang="es-ES" sz="1200">
                <a:solidFill>
                  <a:srgbClr val="260D6D"/>
                </a:solidFill>
                <a:latin typeface="Arial" charset="0"/>
              </a:rPr>
              <a:t> </a:t>
            </a:r>
            <a:r>
              <a:rPr lang="es-ES" sz="1200">
                <a:solidFill>
                  <a:srgbClr val="260D6D"/>
                </a:solidFill>
                <a:latin typeface="Arial" charset="0"/>
                <a:sym typeface="Symbol" pitchFamily="18" charset="2"/>
              </a:rPr>
              <a:t></a:t>
            </a:r>
            <a:r>
              <a:rPr lang="es-ES" sz="1200">
                <a:solidFill>
                  <a:srgbClr val="260D6D"/>
                </a:solidFill>
                <a:latin typeface="Arial" charset="0"/>
              </a:rPr>
              <a:t>m	</a:t>
            </a:r>
            <a:r>
              <a:rPr lang="es-ES" sz="1200" b="1">
                <a:solidFill>
                  <a:srgbClr val="260D6D"/>
                </a:solidFill>
                <a:latin typeface="Arial" charset="0"/>
              </a:rPr>
              <a:t>300 </a:t>
            </a:r>
            <a:r>
              <a:rPr lang="es-ES" sz="1200">
                <a:solidFill>
                  <a:srgbClr val="260D6D"/>
                </a:solidFill>
                <a:latin typeface="Arial" charset="0"/>
                <a:sym typeface="Symbol" pitchFamily="18" charset="2"/>
              </a:rPr>
              <a:t></a:t>
            </a:r>
            <a:r>
              <a:rPr lang="es-ES" sz="1200">
                <a:solidFill>
                  <a:srgbClr val="260D6D"/>
                </a:solidFill>
                <a:latin typeface="Arial" charset="0"/>
              </a:rPr>
              <a:t>m</a:t>
            </a:r>
            <a:r>
              <a:rPr lang="es-ES" sz="1200" b="1">
                <a:solidFill>
                  <a:srgbClr val="260D6D"/>
                </a:solidFill>
                <a:latin typeface="Arial" charset="0"/>
              </a:rPr>
              <a:t>	</a:t>
            </a:r>
            <a:endParaRPr lang="es-ES" sz="1200">
              <a:solidFill>
                <a:srgbClr val="260D6D"/>
              </a:solidFill>
              <a:latin typeface="Arial" charset="0"/>
            </a:endParaRPr>
          </a:p>
          <a:p>
            <a:pPr defTabSz="803275" eaLnBrk="0" hangingPunct="0">
              <a:lnSpc>
                <a:spcPct val="85000"/>
              </a:lnSpc>
              <a:spcBef>
                <a:spcPct val="50000"/>
              </a:spcBef>
            </a:pPr>
            <a:r>
              <a:rPr lang="es-ES" sz="1200">
                <a:solidFill>
                  <a:srgbClr val="260D6D"/>
                </a:solidFill>
                <a:latin typeface="Arial" charset="0"/>
              </a:rPr>
              <a:t>Leveling	 	6	5	6	6	3	</a:t>
            </a:r>
          </a:p>
          <a:p>
            <a:pPr defTabSz="803275" eaLnBrk="0" hangingPunct="0">
              <a:lnSpc>
                <a:spcPct val="85000"/>
              </a:lnSpc>
              <a:spcBef>
                <a:spcPct val="50000"/>
              </a:spcBef>
            </a:pPr>
            <a:r>
              <a:rPr lang="es-ES" sz="1200">
                <a:solidFill>
                  <a:srgbClr val="260D6D"/>
                </a:solidFill>
                <a:latin typeface="Arial" charset="0"/>
              </a:rPr>
              <a:t>Solid content </a:t>
            </a:r>
          </a:p>
          <a:p>
            <a:pPr defTabSz="803275" eaLnBrk="0" hangingPunct="0">
              <a:lnSpc>
                <a:spcPct val="85000"/>
              </a:lnSpc>
              <a:spcBef>
                <a:spcPct val="50000"/>
              </a:spcBef>
            </a:pPr>
            <a:r>
              <a:rPr lang="es-ES" sz="1200">
                <a:solidFill>
                  <a:srgbClr val="260D6D"/>
                </a:solidFill>
                <a:latin typeface="Arial" charset="0"/>
              </a:rPr>
              <a:t>(1 h@105 ºC, %)	64%	63%	65%	64%	65%	</a:t>
            </a:r>
          </a:p>
          <a:p>
            <a:pPr defTabSz="803275" eaLnBrk="0" hangingPunct="0">
              <a:lnSpc>
                <a:spcPct val="85000"/>
              </a:lnSpc>
              <a:spcBef>
                <a:spcPct val="50000"/>
              </a:spcBef>
            </a:pPr>
            <a:r>
              <a:rPr lang="es-ES" sz="1200">
                <a:solidFill>
                  <a:srgbClr val="260D6D"/>
                </a:solidFill>
                <a:latin typeface="Arial" charset="0"/>
              </a:rPr>
              <a:t>Stability in can	</a:t>
            </a:r>
            <a:r>
              <a:rPr lang="es-ES" sz="1200">
                <a:solidFill>
                  <a:srgbClr val="FF0000"/>
                </a:solidFill>
                <a:latin typeface="Arial" charset="0"/>
              </a:rPr>
              <a:t>4	</a:t>
            </a:r>
            <a:r>
              <a:rPr lang="es-ES" sz="1200">
                <a:solidFill>
                  <a:srgbClr val="260D6D"/>
                </a:solidFill>
                <a:latin typeface="Arial" charset="0"/>
              </a:rPr>
              <a:t>3	</a:t>
            </a:r>
            <a:r>
              <a:rPr lang="es-ES" sz="1200" b="1">
                <a:solidFill>
                  <a:srgbClr val="260D6D"/>
                </a:solidFill>
                <a:latin typeface="Arial" charset="0"/>
              </a:rPr>
              <a:t>2	2	</a:t>
            </a:r>
            <a:r>
              <a:rPr lang="es-ES" sz="1200">
                <a:solidFill>
                  <a:srgbClr val="260D6D"/>
                </a:solidFill>
                <a:latin typeface="Arial" charset="0"/>
              </a:rPr>
              <a:t>3	</a:t>
            </a:r>
          </a:p>
        </p:txBody>
      </p:sp>
      <p:pic>
        <p:nvPicPr>
          <p:cNvPr id="103427" name="Picture 3" descr="hidro2d"/>
          <p:cNvPicPr>
            <a:picLocks noChangeAspect="1" noChangeArrowheads="1"/>
          </p:cNvPicPr>
          <p:nvPr/>
        </p:nvPicPr>
        <p:blipFill>
          <a:blip r:embed="rId3" cstate="print"/>
          <a:srcRect/>
          <a:stretch>
            <a:fillRect/>
          </a:stretch>
        </p:blipFill>
        <p:spPr bwMode="auto">
          <a:xfrm>
            <a:off x="6096000" y="3832243"/>
            <a:ext cx="2895600" cy="2168525"/>
          </a:xfrm>
          <a:prstGeom prst="rect">
            <a:avLst/>
          </a:prstGeom>
          <a:noFill/>
          <a:ln w="9525">
            <a:noFill/>
            <a:miter lim="800000"/>
            <a:headEnd/>
            <a:tailEnd/>
          </a:ln>
        </p:spPr>
      </p:pic>
      <p:pic>
        <p:nvPicPr>
          <p:cNvPr id="103428" name="Picture 4" descr="hidro1d"/>
          <p:cNvPicPr>
            <a:picLocks noChangeAspect="1" noChangeArrowheads="1"/>
          </p:cNvPicPr>
          <p:nvPr/>
        </p:nvPicPr>
        <p:blipFill>
          <a:blip r:embed="rId4" cstate="print"/>
          <a:srcRect/>
          <a:stretch>
            <a:fillRect/>
          </a:stretch>
        </p:blipFill>
        <p:spPr bwMode="auto">
          <a:xfrm>
            <a:off x="6134100" y="1622443"/>
            <a:ext cx="2857500" cy="2143125"/>
          </a:xfrm>
          <a:prstGeom prst="rect">
            <a:avLst/>
          </a:prstGeom>
          <a:noFill/>
          <a:ln w="9525">
            <a:noFill/>
            <a:miter lim="800000"/>
            <a:headEnd/>
            <a:tailEnd/>
          </a:ln>
        </p:spPr>
      </p:pic>
      <p:sp>
        <p:nvSpPr>
          <p:cNvPr id="103429" name="Text Box 5"/>
          <p:cNvSpPr txBox="1">
            <a:spLocks noChangeArrowheads="1"/>
          </p:cNvSpPr>
          <p:nvPr/>
        </p:nvSpPr>
        <p:spPr bwMode="auto">
          <a:xfrm>
            <a:off x="152400" y="1566881"/>
            <a:ext cx="5124450" cy="403225"/>
          </a:xfrm>
          <a:prstGeom prst="rect">
            <a:avLst/>
          </a:prstGeom>
          <a:solidFill>
            <a:srgbClr val="C0C0C0"/>
          </a:solidFill>
          <a:ln w="9525">
            <a:noFill/>
            <a:miter lim="800000"/>
            <a:headEnd/>
            <a:tailEnd/>
          </a:ln>
          <a:effectLst/>
        </p:spPr>
        <p:txBody>
          <a:bodyPr wrap="none" lIns="92075" tIns="46038" rIns="92075" bIns="46038" anchor="b"/>
          <a:lstStyle/>
          <a:p>
            <a:pPr algn="ctr" eaLnBrk="0" hangingPunct="0">
              <a:lnSpc>
                <a:spcPct val="85000"/>
              </a:lnSpc>
            </a:pPr>
            <a:r>
              <a:rPr lang="es-ES" sz="2400" b="1">
                <a:solidFill>
                  <a:srgbClr val="260D6D"/>
                </a:solidFill>
                <a:latin typeface="Garamond" pitchFamily="18" charset="0"/>
              </a:rPr>
              <a:t>RESULTS</a:t>
            </a:r>
            <a:endParaRPr lang="en-GB" sz="2400" b="1">
              <a:solidFill>
                <a:srgbClr val="260D6D"/>
              </a:solidFill>
              <a:latin typeface="Garamond" pitchFamily="18" charset="0"/>
            </a:endParaRPr>
          </a:p>
        </p:txBody>
      </p:sp>
      <p:sp>
        <p:nvSpPr>
          <p:cNvPr id="103430" name="Rectangle 6" descr="FONDO"/>
          <p:cNvSpPr>
            <a:spLocks noChangeArrowheads="1"/>
          </p:cNvSpPr>
          <p:nvPr/>
        </p:nvSpPr>
        <p:spPr bwMode="auto">
          <a:xfrm>
            <a:off x="1695450" y="3603643"/>
            <a:ext cx="762000" cy="2286000"/>
          </a:xfrm>
          <a:prstGeom prst="rect">
            <a:avLst/>
          </a:prstGeom>
          <a:noFill/>
          <a:ln w="9525">
            <a:solidFill>
              <a:srgbClr val="777777"/>
            </a:solidFill>
            <a:miter lim="800000"/>
            <a:headEnd/>
            <a:tailEnd/>
          </a:ln>
          <a:effectLst/>
        </p:spPr>
        <p:txBody>
          <a:bodyPr wrap="none" lIns="92075" tIns="46038" rIns="92075" bIns="46038" anchor="ctr"/>
          <a:lstStyle/>
          <a:p>
            <a:endParaRPr lang="es-ES"/>
          </a:p>
        </p:txBody>
      </p:sp>
      <p:sp>
        <p:nvSpPr>
          <p:cNvPr id="103431" name="Rectangle 7" descr="FONDO"/>
          <p:cNvSpPr>
            <a:spLocks noChangeArrowheads="1"/>
          </p:cNvSpPr>
          <p:nvPr/>
        </p:nvSpPr>
        <p:spPr bwMode="auto">
          <a:xfrm>
            <a:off x="3295650" y="3603643"/>
            <a:ext cx="1676400" cy="2286000"/>
          </a:xfrm>
          <a:prstGeom prst="rect">
            <a:avLst/>
          </a:prstGeom>
          <a:noFill/>
          <a:ln w="9525">
            <a:solidFill>
              <a:srgbClr val="777777"/>
            </a:solidFill>
            <a:miter lim="800000"/>
            <a:headEnd/>
            <a:tailEnd/>
          </a:ln>
          <a:effectLst/>
        </p:spPr>
        <p:txBody>
          <a:bodyPr wrap="none" lIns="92075" tIns="46038" rIns="92075" bIns="46038" anchor="ctr"/>
          <a:lstStyle/>
          <a:p>
            <a:endParaRPr lang="es-ES"/>
          </a:p>
        </p:txBody>
      </p:sp>
      <p:sp>
        <p:nvSpPr>
          <p:cNvPr id="14" name="1 Título"/>
          <p:cNvSpPr txBox="1">
            <a:spLocks/>
          </p:cNvSpPr>
          <p:nvPr/>
        </p:nvSpPr>
        <p:spPr>
          <a:xfrm>
            <a:off x="1371600" y="152400"/>
            <a:ext cx="7772400" cy="914400"/>
          </a:xfrm>
          <a:prstGeom prst="rect">
            <a:avLst/>
          </a:prstGeom>
        </p:spPr>
        <p:txBody>
          <a:bodyPr anchor="ctr">
            <a:normAutofit lnSpcReduction="10000"/>
          </a:bodyPr>
          <a:lstStyle/>
          <a:p>
            <a:pPr algn="r">
              <a:lnSpc>
                <a:spcPct val="80000"/>
              </a:lnSpc>
            </a:pPr>
            <a:r>
              <a:rPr lang="es-ES" sz="3600">
                <a:solidFill>
                  <a:schemeClr val="bg1"/>
                </a:solidFill>
                <a:latin typeface="Verdana" pitchFamily="34" charset="0"/>
              </a:rPr>
              <a:t>Pangel B20 in </a:t>
            </a:r>
          </a:p>
          <a:p>
            <a:pPr algn="r">
              <a:lnSpc>
                <a:spcPct val="80000"/>
              </a:lnSpc>
            </a:pPr>
            <a:r>
              <a:rPr lang="es-ES" sz="3600">
                <a:solidFill>
                  <a:schemeClr val="bg1"/>
                </a:solidFill>
                <a:latin typeface="Verdana" pitchFamily="34" charset="0"/>
              </a:rPr>
              <a:t>Hydrosoluble Paints</a:t>
            </a:r>
            <a:endParaRPr lang="es-ES_tradnl" sz="3600">
              <a:solidFill>
                <a:schemeClr val="bg1"/>
              </a:solidFill>
              <a:latin typeface="Verdana" pitchFamily="34" charset="0"/>
            </a:endParaRPr>
          </a:p>
        </p:txBody>
      </p:sp>
      <p:sp>
        <p:nvSpPr>
          <p:cNvPr id="103436" name="Oval 12"/>
          <p:cNvSpPr>
            <a:spLocks noChangeArrowheads="1"/>
          </p:cNvSpPr>
          <p:nvPr/>
        </p:nvSpPr>
        <p:spPr bwMode="auto">
          <a:xfrm>
            <a:off x="4067175" y="2608281"/>
            <a:ext cx="719138" cy="647700"/>
          </a:xfrm>
          <a:prstGeom prst="ellipse">
            <a:avLst/>
          </a:prstGeom>
          <a:noFill/>
          <a:ln w="9525">
            <a:solidFill>
              <a:srgbClr val="FF0000"/>
            </a:solidFill>
            <a:round/>
            <a:headEnd/>
            <a:tailEnd/>
          </a:ln>
          <a:effectLst/>
        </p:spPr>
        <p:txBody>
          <a:bodyPr wrap="none" anchor="ctr"/>
          <a:lstStyle/>
          <a:p>
            <a:endParaRPr lang="es-ES"/>
          </a:p>
        </p:txBody>
      </p:sp>
      <p:sp>
        <p:nvSpPr>
          <p:cNvPr id="10"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49</a:t>
            </a:fld>
            <a:endParaRPr lang="es-E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1187 Rectángulo"/>
          <p:cNvSpPr/>
          <p:nvPr/>
        </p:nvSpPr>
        <p:spPr>
          <a:xfrm>
            <a:off x="785758" y="1633546"/>
            <a:ext cx="7604918" cy="42296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1" name="680 Título"/>
          <p:cNvSpPr>
            <a:spLocks noGrp="1"/>
          </p:cNvSpPr>
          <p:nvPr>
            <p:ph type="title"/>
          </p:nvPr>
        </p:nvSpPr>
        <p:spPr/>
        <p:txBody>
          <a:bodyPr/>
          <a:lstStyle/>
          <a:p>
            <a:r>
              <a:rPr lang="es-ES" sz="3200" dirty="0"/>
              <a:t>Smectites </a:t>
            </a:r>
            <a:r>
              <a:rPr lang="es-ES" sz="3200" dirty="0" err="1"/>
              <a:t>gelling</a:t>
            </a:r>
            <a:r>
              <a:rPr lang="es-ES" sz="3200" dirty="0"/>
              <a:t> </a:t>
            </a:r>
            <a:r>
              <a:rPr lang="es-ES" sz="3200" dirty="0" err="1"/>
              <a:t>mechanism</a:t>
            </a:r>
            <a:endParaRPr lang="es-ES" sz="3200" dirty="0"/>
          </a:p>
        </p:txBody>
      </p:sp>
      <p:sp>
        <p:nvSpPr>
          <p:cNvPr id="212994" name="7 CuadroTexto"/>
          <p:cNvSpPr txBox="1">
            <a:spLocks noChangeArrowheads="1"/>
          </p:cNvSpPr>
          <p:nvPr/>
        </p:nvSpPr>
        <p:spPr bwMode="auto">
          <a:xfrm>
            <a:off x="285720" y="6419873"/>
            <a:ext cx="2857500" cy="366713"/>
          </a:xfrm>
          <a:prstGeom prst="rect">
            <a:avLst/>
          </a:prstGeom>
          <a:noFill/>
          <a:ln w="9525">
            <a:noFill/>
            <a:miter lim="800000"/>
            <a:headEnd/>
            <a:tailEnd/>
          </a:ln>
        </p:spPr>
        <p:txBody>
          <a:bodyPr>
            <a:spAutoFit/>
          </a:bodyPr>
          <a:lstStyle/>
          <a:p>
            <a:pPr eaLnBrk="1" hangingPunct="1">
              <a:spcBef>
                <a:spcPct val="0"/>
              </a:spcBef>
              <a:buFontTx/>
              <a:buNone/>
            </a:pPr>
            <a:endParaRPr lang="en-GB" sz="1800">
              <a:solidFill>
                <a:schemeClr val="bg1"/>
              </a:solidFill>
            </a:endParaRPr>
          </a:p>
        </p:txBody>
      </p:sp>
      <p:grpSp>
        <p:nvGrpSpPr>
          <p:cNvPr id="1191" name="1190 Grupo"/>
          <p:cNvGrpSpPr/>
          <p:nvPr/>
        </p:nvGrpSpPr>
        <p:grpSpPr>
          <a:xfrm>
            <a:off x="4214212" y="1835058"/>
            <a:ext cx="3888433" cy="3940273"/>
            <a:chOff x="4214212" y="1835058"/>
            <a:chExt cx="3888433" cy="3940273"/>
          </a:xfrm>
        </p:grpSpPr>
        <p:grpSp>
          <p:nvGrpSpPr>
            <p:cNvPr id="2" name="Group 5"/>
            <p:cNvGrpSpPr>
              <a:grpSpLocks/>
            </p:cNvGrpSpPr>
            <p:nvPr/>
          </p:nvGrpSpPr>
          <p:grpSpPr bwMode="auto">
            <a:xfrm>
              <a:off x="4214212" y="2753514"/>
              <a:ext cx="1622285" cy="343159"/>
              <a:chOff x="536" y="2951"/>
              <a:chExt cx="1792" cy="394"/>
            </a:xfrm>
          </p:grpSpPr>
          <p:grpSp>
            <p:nvGrpSpPr>
              <p:cNvPr id="3" name="Group 6"/>
              <p:cNvGrpSpPr>
                <a:grpSpLocks/>
              </p:cNvGrpSpPr>
              <p:nvPr/>
            </p:nvGrpSpPr>
            <p:grpSpPr bwMode="auto">
              <a:xfrm>
                <a:off x="1833" y="3276"/>
                <a:ext cx="90" cy="46"/>
                <a:chOff x="723" y="2818"/>
                <a:chExt cx="90" cy="46"/>
              </a:xfrm>
            </p:grpSpPr>
            <p:sp>
              <p:nvSpPr>
                <p:cNvPr id="212999" name="Line 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00" name="Oval 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4" name="Group 9"/>
              <p:cNvGrpSpPr>
                <a:grpSpLocks/>
              </p:cNvGrpSpPr>
              <p:nvPr/>
            </p:nvGrpSpPr>
            <p:grpSpPr bwMode="auto">
              <a:xfrm>
                <a:off x="1237" y="3279"/>
                <a:ext cx="90" cy="46"/>
                <a:chOff x="723" y="2818"/>
                <a:chExt cx="90" cy="46"/>
              </a:xfrm>
            </p:grpSpPr>
            <p:sp>
              <p:nvSpPr>
                <p:cNvPr id="213002" name="Line 1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03" name="Oval 1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5" name="Group 12"/>
              <p:cNvGrpSpPr>
                <a:grpSpLocks/>
              </p:cNvGrpSpPr>
              <p:nvPr/>
            </p:nvGrpSpPr>
            <p:grpSpPr bwMode="auto">
              <a:xfrm>
                <a:off x="612" y="2951"/>
                <a:ext cx="1633" cy="341"/>
                <a:chOff x="476" y="1026"/>
                <a:chExt cx="1509" cy="531"/>
              </a:xfrm>
            </p:grpSpPr>
            <p:sp>
              <p:nvSpPr>
                <p:cNvPr id="213005" name="Freeform 13"/>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006" name="Freeform 14"/>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007" name="Freeform 15"/>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008" name="Rectangle 16"/>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213009" name="Rectangle 17"/>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213010" name="Rectangle 18"/>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213011" name="Freeform 19"/>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6" name="Group 20"/>
              <p:cNvGrpSpPr>
                <a:grpSpLocks/>
              </p:cNvGrpSpPr>
              <p:nvPr/>
            </p:nvGrpSpPr>
            <p:grpSpPr bwMode="auto">
              <a:xfrm>
                <a:off x="1293" y="3067"/>
                <a:ext cx="90" cy="46"/>
                <a:chOff x="723" y="2818"/>
                <a:chExt cx="90" cy="46"/>
              </a:xfrm>
            </p:grpSpPr>
            <p:sp>
              <p:nvSpPr>
                <p:cNvPr id="213013" name="Line 2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14" name="Oval 2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7" name="Group 23"/>
              <p:cNvGrpSpPr>
                <a:grpSpLocks/>
              </p:cNvGrpSpPr>
              <p:nvPr/>
            </p:nvGrpSpPr>
            <p:grpSpPr bwMode="auto">
              <a:xfrm>
                <a:off x="1513" y="3047"/>
                <a:ext cx="90" cy="46"/>
                <a:chOff x="723" y="2818"/>
                <a:chExt cx="90" cy="46"/>
              </a:xfrm>
            </p:grpSpPr>
            <p:sp>
              <p:nvSpPr>
                <p:cNvPr id="213016" name="Line 2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17" name="Oval 2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8" name="Group 26"/>
              <p:cNvGrpSpPr>
                <a:grpSpLocks/>
              </p:cNvGrpSpPr>
              <p:nvPr/>
            </p:nvGrpSpPr>
            <p:grpSpPr bwMode="auto">
              <a:xfrm>
                <a:off x="1169" y="2992"/>
                <a:ext cx="90" cy="46"/>
                <a:chOff x="723" y="2818"/>
                <a:chExt cx="90" cy="46"/>
              </a:xfrm>
            </p:grpSpPr>
            <p:sp>
              <p:nvSpPr>
                <p:cNvPr id="213019" name="Line 2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20" name="Oval 2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9" name="Group 29"/>
              <p:cNvGrpSpPr>
                <a:grpSpLocks/>
              </p:cNvGrpSpPr>
              <p:nvPr/>
            </p:nvGrpSpPr>
            <p:grpSpPr bwMode="auto">
              <a:xfrm>
                <a:off x="1746" y="3067"/>
                <a:ext cx="90" cy="46"/>
                <a:chOff x="723" y="2818"/>
                <a:chExt cx="90" cy="46"/>
              </a:xfrm>
            </p:grpSpPr>
            <p:sp>
              <p:nvSpPr>
                <p:cNvPr id="213022" name="Line 3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23" name="Oval 3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0" name="Group 32"/>
              <p:cNvGrpSpPr>
                <a:grpSpLocks/>
              </p:cNvGrpSpPr>
              <p:nvPr/>
            </p:nvGrpSpPr>
            <p:grpSpPr bwMode="auto">
              <a:xfrm>
                <a:off x="1020" y="3067"/>
                <a:ext cx="90" cy="46"/>
                <a:chOff x="723" y="2818"/>
                <a:chExt cx="90" cy="46"/>
              </a:xfrm>
            </p:grpSpPr>
            <p:sp>
              <p:nvSpPr>
                <p:cNvPr id="213025" name="Line 3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26" name="Oval 3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1" name="Group 35"/>
              <p:cNvGrpSpPr>
                <a:grpSpLocks/>
              </p:cNvGrpSpPr>
              <p:nvPr/>
            </p:nvGrpSpPr>
            <p:grpSpPr bwMode="auto">
              <a:xfrm>
                <a:off x="1640" y="3004"/>
                <a:ext cx="90" cy="46"/>
                <a:chOff x="723" y="2818"/>
                <a:chExt cx="90" cy="46"/>
              </a:xfrm>
            </p:grpSpPr>
            <p:sp>
              <p:nvSpPr>
                <p:cNvPr id="213028" name="Line 3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29" name="Oval 3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2" name="Group 38"/>
              <p:cNvGrpSpPr>
                <a:grpSpLocks/>
              </p:cNvGrpSpPr>
              <p:nvPr/>
            </p:nvGrpSpPr>
            <p:grpSpPr bwMode="auto">
              <a:xfrm>
                <a:off x="1383" y="2976"/>
                <a:ext cx="90" cy="46"/>
                <a:chOff x="723" y="2818"/>
                <a:chExt cx="90" cy="46"/>
              </a:xfrm>
            </p:grpSpPr>
            <p:sp>
              <p:nvSpPr>
                <p:cNvPr id="213031" name="Line 3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32" name="Oval 4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3" name="Group 41"/>
              <p:cNvGrpSpPr>
                <a:grpSpLocks/>
              </p:cNvGrpSpPr>
              <p:nvPr/>
            </p:nvGrpSpPr>
            <p:grpSpPr bwMode="auto">
              <a:xfrm>
                <a:off x="1896" y="3012"/>
                <a:ext cx="90" cy="46"/>
                <a:chOff x="723" y="2818"/>
                <a:chExt cx="90" cy="46"/>
              </a:xfrm>
            </p:grpSpPr>
            <p:sp>
              <p:nvSpPr>
                <p:cNvPr id="213034" name="Line 4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35" name="Oval 4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4" name="Group 44"/>
              <p:cNvGrpSpPr>
                <a:grpSpLocks/>
              </p:cNvGrpSpPr>
              <p:nvPr/>
            </p:nvGrpSpPr>
            <p:grpSpPr bwMode="auto">
              <a:xfrm>
                <a:off x="831" y="3063"/>
                <a:ext cx="90" cy="46"/>
                <a:chOff x="723" y="2818"/>
                <a:chExt cx="90" cy="46"/>
              </a:xfrm>
            </p:grpSpPr>
            <p:sp>
              <p:nvSpPr>
                <p:cNvPr id="213037" name="Line 4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38" name="Oval 4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5" name="Group 47"/>
              <p:cNvGrpSpPr>
                <a:grpSpLocks/>
              </p:cNvGrpSpPr>
              <p:nvPr/>
            </p:nvGrpSpPr>
            <p:grpSpPr bwMode="auto">
              <a:xfrm>
                <a:off x="536" y="3182"/>
                <a:ext cx="72" cy="71"/>
                <a:chOff x="495" y="3134"/>
                <a:chExt cx="91" cy="90"/>
              </a:xfrm>
            </p:grpSpPr>
            <p:grpSp>
              <p:nvGrpSpPr>
                <p:cNvPr id="16" name="Group 48"/>
                <p:cNvGrpSpPr>
                  <a:grpSpLocks/>
                </p:cNvGrpSpPr>
                <p:nvPr/>
              </p:nvGrpSpPr>
              <p:grpSpPr bwMode="auto">
                <a:xfrm>
                  <a:off x="518" y="3157"/>
                  <a:ext cx="45" cy="45"/>
                  <a:chOff x="703" y="2908"/>
                  <a:chExt cx="45" cy="45"/>
                </a:xfrm>
              </p:grpSpPr>
              <p:sp>
                <p:nvSpPr>
                  <p:cNvPr id="213041" name="Line 49"/>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042" name="Line 50"/>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043" name="Oval 51"/>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17" name="Group 52"/>
              <p:cNvGrpSpPr>
                <a:grpSpLocks/>
              </p:cNvGrpSpPr>
              <p:nvPr/>
            </p:nvGrpSpPr>
            <p:grpSpPr bwMode="auto">
              <a:xfrm>
                <a:off x="2256" y="3180"/>
                <a:ext cx="72" cy="71"/>
                <a:chOff x="495" y="3134"/>
                <a:chExt cx="91" cy="90"/>
              </a:xfrm>
            </p:grpSpPr>
            <p:grpSp>
              <p:nvGrpSpPr>
                <p:cNvPr id="18" name="Group 53"/>
                <p:cNvGrpSpPr>
                  <a:grpSpLocks/>
                </p:cNvGrpSpPr>
                <p:nvPr/>
              </p:nvGrpSpPr>
              <p:grpSpPr bwMode="auto">
                <a:xfrm>
                  <a:off x="518" y="3157"/>
                  <a:ext cx="45" cy="45"/>
                  <a:chOff x="703" y="2908"/>
                  <a:chExt cx="45" cy="45"/>
                </a:xfrm>
              </p:grpSpPr>
              <p:sp>
                <p:nvSpPr>
                  <p:cNvPr id="213046" name="Line 54"/>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047" name="Line 55"/>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048" name="Oval 56"/>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19" name="Group 57"/>
              <p:cNvGrpSpPr>
                <a:grpSpLocks/>
              </p:cNvGrpSpPr>
              <p:nvPr/>
            </p:nvGrpSpPr>
            <p:grpSpPr bwMode="auto">
              <a:xfrm>
                <a:off x="974" y="3299"/>
                <a:ext cx="90" cy="46"/>
                <a:chOff x="723" y="2818"/>
                <a:chExt cx="90" cy="46"/>
              </a:xfrm>
            </p:grpSpPr>
            <p:sp>
              <p:nvSpPr>
                <p:cNvPr id="213050" name="Line 5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51" name="Oval 5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0" name="Group 60"/>
              <p:cNvGrpSpPr>
                <a:grpSpLocks/>
              </p:cNvGrpSpPr>
              <p:nvPr/>
            </p:nvGrpSpPr>
            <p:grpSpPr bwMode="auto">
              <a:xfrm>
                <a:off x="1565" y="3294"/>
                <a:ext cx="90" cy="46"/>
                <a:chOff x="723" y="2818"/>
                <a:chExt cx="90" cy="46"/>
              </a:xfrm>
            </p:grpSpPr>
            <p:sp>
              <p:nvSpPr>
                <p:cNvPr id="213053" name="Line 6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54" name="Oval 6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grpSp>
          <p:nvGrpSpPr>
            <p:cNvPr id="21" name="Group 63"/>
            <p:cNvGrpSpPr>
              <a:grpSpLocks/>
            </p:cNvGrpSpPr>
            <p:nvPr/>
          </p:nvGrpSpPr>
          <p:grpSpPr bwMode="auto">
            <a:xfrm rot="5400000">
              <a:off x="5237185" y="2803771"/>
              <a:ext cx="1556327" cy="357702"/>
              <a:chOff x="536" y="2951"/>
              <a:chExt cx="1792" cy="394"/>
            </a:xfrm>
          </p:grpSpPr>
          <p:grpSp>
            <p:nvGrpSpPr>
              <p:cNvPr id="22" name="Group 64"/>
              <p:cNvGrpSpPr>
                <a:grpSpLocks/>
              </p:cNvGrpSpPr>
              <p:nvPr/>
            </p:nvGrpSpPr>
            <p:grpSpPr bwMode="auto">
              <a:xfrm>
                <a:off x="1833" y="3276"/>
                <a:ext cx="90" cy="46"/>
                <a:chOff x="723" y="2818"/>
                <a:chExt cx="90" cy="46"/>
              </a:xfrm>
            </p:grpSpPr>
            <p:sp>
              <p:nvSpPr>
                <p:cNvPr id="213057" name="Line 6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58" name="Oval 6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3" name="Group 67"/>
              <p:cNvGrpSpPr>
                <a:grpSpLocks/>
              </p:cNvGrpSpPr>
              <p:nvPr/>
            </p:nvGrpSpPr>
            <p:grpSpPr bwMode="auto">
              <a:xfrm>
                <a:off x="1237" y="3279"/>
                <a:ext cx="90" cy="46"/>
                <a:chOff x="723" y="2818"/>
                <a:chExt cx="90" cy="46"/>
              </a:xfrm>
            </p:grpSpPr>
            <p:sp>
              <p:nvSpPr>
                <p:cNvPr id="213060" name="Line 6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61" name="Oval 6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4" name="Group 70"/>
              <p:cNvGrpSpPr>
                <a:grpSpLocks/>
              </p:cNvGrpSpPr>
              <p:nvPr/>
            </p:nvGrpSpPr>
            <p:grpSpPr bwMode="auto">
              <a:xfrm>
                <a:off x="612" y="2951"/>
                <a:ext cx="1633" cy="341"/>
                <a:chOff x="476" y="1026"/>
                <a:chExt cx="1509" cy="531"/>
              </a:xfrm>
            </p:grpSpPr>
            <p:sp>
              <p:nvSpPr>
                <p:cNvPr id="213063" name="Freeform 71"/>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064" name="Freeform 72"/>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065" name="Freeform 73"/>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066" name="Rectangle 74"/>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213067" name="Rectangle 75"/>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213068" name="Rectangle 76"/>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213069" name="Freeform 77"/>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25" name="Group 78"/>
              <p:cNvGrpSpPr>
                <a:grpSpLocks/>
              </p:cNvGrpSpPr>
              <p:nvPr/>
            </p:nvGrpSpPr>
            <p:grpSpPr bwMode="auto">
              <a:xfrm>
                <a:off x="1293" y="3067"/>
                <a:ext cx="90" cy="46"/>
                <a:chOff x="723" y="2818"/>
                <a:chExt cx="90" cy="46"/>
              </a:xfrm>
            </p:grpSpPr>
            <p:sp>
              <p:nvSpPr>
                <p:cNvPr id="213071" name="Line 7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72" name="Oval 8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6" name="Group 81"/>
              <p:cNvGrpSpPr>
                <a:grpSpLocks/>
              </p:cNvGrpSpPr>
              <p:nvPr/>
            </p:nvGrpSpPr>
            <p:grpSpPr bwMode="auto">
              <a:xfrm>
                <a:off x="1513" y="3047"/>
                <a:ext cx="90" cy="46"/>
                <a:chOff x="723" y="2818"/>
                <a:chExt cx="90" cy="46"/>
              </a:xfrm>
            </p:grpSpPr>
            <p:sp>
              <p:nvSpPr>
                <p:cNvPr id="213074" name="Line 8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75" name="Oval 8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7" name="Group 84"/>
              <p:cNvGrpSpPr>
                <a:grpSpLocks/>
              </p:cNvGrpSpPr>
              <p:nvPr/>
            </p:nvGrpSpPr>
            <p:grpSpPr bwMode="auto">
              <a:xfrm>
                <a:off x="1169" y="2992"/>
                <a:ext cx="90" cy="46"/>
                <a:chOff x="723" y="2818"/>
                <a:chExt cx="90" cy="46"/>
              </a:xfrm>
            </p:grpSpPr>
            <p:sp>
              <p:nvSpPr>
                <p:cNvPr id="213077" name="Line 8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78" name="Oval 8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8" name="Group 87"/>
              <p:cNvGrpSpPr>
                <a:grpSpLocks/>
              </p:cNvGrpSpPr>
              <p:nvPr/>
            </p:nvGrpSpPr>
            <p:grpSpPr bwMode="auto">
              <a:xfrm>
                <a:off x="1746" y="3067"/>
                <a:ext cx="90" cy="46"/>
                <a:chOff x="723" y="2818"/>
                <a:chExt cx="90" cy="46"/>
              </a:xfrm>
            </p:grpSpPr>
            <p:sp>
              <p:nvSpPr>
                <p:cNvPr id="213080" name="Line 8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81" name="Oval 8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9" name="Group 90"/>
              <p:cNvGrpSpPr>
                <a:grpSpLocks/>
              </p:cNvGrpSpPr>
              <p:nvPr/>
            </p:nvGrpSpPr>
            <p:grpSpPr bwMode="auto">
              <a:xfrm>
                <a:off x="1020" y="3067"/>
                <a:ext cx="90" cy="46"/>
                <a:chOff x="723" y="2818"/>
                <a:chExt cx="90" cy="46"/>
              </a:xfrm>
            </p:grpSpPr>
            <p:sp>
              <p:nvSpPr>
                <p:cNvPr id="213083" name="Line 9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84" name="Oval 9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30" name="Group 93"/>
              <p:cNvGrpSpPr>
                <a:grpSpLocks/>
              </p:cNvGrpSpPr>
              <p:nvPr/>
            </p:nvGrpSpPr>
            <p:grpSpPr bwMode="auto">
              <a:xfrm>
                <a:off x="1640" y="3004"/>
                <a:ext cx="90" cy="46"/>
                <a:chOff x="723" y="2818"/>
                <a:chExt cx="90" cy="46"/>
              </a:xfrm>
            </p:grpSpPr>
            <p:sp>
              <p:nvSpPr>
                <p:cNvPr id="213086" name="Line 9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87" name="Oval 9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31" name="Group 96"/>
              <p:cNvGrpSpPr>
                <a:grpSpLocks/>
              </p:cNvGrpSpPr>
              <p:nvPr/>
            </p:nvGrpSpPr>
            <p:grpSpPr bwMode="auto">
              <a:xfrm>
                <a:off x="1383" y="2976"/>
                <a:ext cx="90" cy="46"/>
                <a:chOff x="723" y="2818"/>
                <a:chExt cx="90" cy="46"/>
              </a:xfrm>
            </p:grpSpPr>
            <p:sp>
              <p:nvSpPr>
                <p:cNvPr id="213089" name="Line 9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90" name="Oval 9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2992" name="Group 99"/>
              <p:cNvGrpSpPr>
                <a:grpSpLocks/>
              </p:cNvGrpSpPr>
              <p:nvPr/>
            </p:nvGrpSpPr>
            <p:grpSpPr bwMode="auto">
              <a:xfrm>
                <a:off x="1896" y="3012"/>
                <a:ext cx="90" cy="46"/>
                <a:chOff x="723" y="2818"/>
                <a:chExt cx="90" cy="46"/>
              </a:xfrm>
            </p:grpSpPr>
            <p:sp>
              <p:nvSpPr>
                <p:cNvPr id="213092" name="Line 10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93" name="Oval 10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2993" name="Group 102"/>
              <p:cNvGrpSpPr>
                <a:grpSpLocks/>
              </p:cNvGrpSpPr>
              <p:nvPr/>
            </p:nvGrpSpPr>
            <p:grpSpPr bwMode="auto">
              <a:xfrm>
                <a:off x="831" y="3063"/>
                <a:ext cx="90" cy="46"/>
                <a:chOff x="723" y="2818"/>
                <a:chExt cx="90" cy="46"/>
              </a:xfrm>
            </p:grpSpPr>
            <p:sp>
              <p:nvSpPr>
                <p:cNvPr id="213095" name="Line 10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096" name="Oval 10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2995" name="Group 105"/>
              <p:cNvGrpSpPr>
                <a:grpSpLocks/>
              </p:cNvGrpSpPr>
              <p:nvPr/>
            </p:nvGrpSpPr>
            <p:grpSpPr bwMode="auto">
              <a:xfrm>
                <a:off x="536" y="3182"/>
                <a:ext cx="72" cy="71"/>
                <a:chOff x="495" y="3134"/>
                <a:chExt cx="91" cy="90"/>
              </a:xfrm>
            </p:grpSpPr>
            <p:grpSp>
              <p:nvGrpSpPr>
                <p:cNvPr id="212996" name="Group 106"/>
                <p:cNvGrpSpPr>
                  <a:grpSpLocks/>
                </p:cNvGrpSpPr>
                <p:nvPr/>
              </p:nvGrpSpPr>
              <p:grpSpPr bwMode="auto">
                <a:xfrm>
                  <a:off x="518" y="3157"/>
                  <a:ext cx="45" cy="45"/>
                  <a:chOff x="703" y="2908"/>
                  <a:chExt cx="45" cy="45"/>
                </a:xfrm>
              </p:grpSpPr>
              <p:sp>
                <p:nvSpPr>
                  <p:cNvPr id="213099" name="Line 107"/>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100" name="Line 108"/>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101" name="Oval 109"/>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2997" name="Group 110"/>
              <p:cNvGrpSpPr>
                <a:grpSpLocks/>
              </p:cNvGrpSpPr>
              <p:nvPr/>
            </p:nvGrpSpPr>
            <p:grpSpPr bwMode="auto">
              <a:xfrm>
                <a:off x="2256" y="3180"/>
                <a:ext cx="72" cy="71"/>
                <a:chOff x="495" y="3134"/>
                <a:chExt cx="91" cy="90"/>
              </a:xfrm>
            </p:grpSpPr>
            <p:grpSp>
              <p:nvGrpSpPr>
                <p:cNvPr id="212998" name="Group 111"/>
                <p:cNvGrpSpPr>
                  <a:grpSpLocks/>
                </p:cNvGrpSpPr>
                <p:nvPr/>
              </p:nvGrpSpPr>
              <p:grpSpPr bwMode="auto">
                <a:xfrm>
                  <a:off x="518" y="3157"/>
                  <a:ext cx="45" cy="45"/>
                  <a:chOff x="703" y="2908"/>
                  <a:chExt cx="45" cy="45"/>
                </a:xfrm>
              </p:grpSpPr>
              <p:sp>
                <p:nvSpPr>
                  <p:cNvPr id="213104" name="Line 112"/>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105" name="Line 113"/>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106" name="Oval 114"/>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001" name="Group 115"/>
              <p:cNvGrpSpPr>
                <a:grpSpLocks/>
              </p:cNvGrpSpPr>
              <p:nvPr/>
            </p:nvGrpSpPr>
            <p:grpSpPr bwMode="auto">
              <a:xfrm>
                <a:off x="974" y="3299"/>
                <a:ext cx="90" cy="46"/>
                <a:chOff x="723" y="2818"/>
                <a:chExt cx="90" cy="46"/>
              </a:xfrm>
            </p:grpSpPr>
            <p:sp>
              <p:nvSpPr>
                <p:cNvPr id="213108" name="Line 11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09" name="Oval 11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04" name="Group 118"/>
              <p:cNvGrpSpPr>
                <a:grpSpLocks/>
              </p:cNvGrpSpPr>
              <p:nvPr/>
            </p:nvGrpSpPr>
            <p:grpSpPr bwMode="auto">
              <a:xfrm>
                <a:off x="1565" y="3294"/>
                <a:ext cx="90" cy="46"/>
                <a:chOff x="723" y="2818"/>
                <a:chExt cx="90" cy="46"/>
              </a:xfrm>
            </p:grpSpPr>
            <p:sp>
              <p:nvSpPr>
                <p:cNvPr id="213111" name="Line 11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12" name="Oval 12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grpSp>
          <p:nvGrpSpPr>
            <p:cNvPr id="213012" name="Group 121"/>
            <p:cNvGrpSpPr>
              <a:grpSpLocks/>
            </p:cNvGrpSpPr>
            <p:nvPr/>
          </p:nvGrpSpPr>
          <p:grpSpPr bwMode="auto">
            <a:xfrm>
              <a:off x="5072697" y="3760786"/>
              <a:ext cx="1622285" cy="343159"/>
              <a:chOff x="536" y="2951"/>
              <a:chExt cx="1792" cy="394"/>
            </a:xfrm>
          </p:grpSpPr>
          <p:grpSp>
            <p:nvGrpSpPr>
              <p:cNvPr id="213015" name="Group 122"/>
              <p:cNvGrpSpPr>
                <a:grpSpLocks/>
              </p:cNvGrpSpPr>
              <p:nvPr/>
            </p:nvGrpSpPr>
            <p:grpSpPr bwMode="auto">
              <a:xfrm>
                <a:off x="1833" y="3276"/>
                <a:ext cx="90" cy="46"/>
                <a:chOff x="723" y="2818"/>
                <a:chExt cx="90" cy="46"/>
              </a:xfrm>
            </p:grpSpPr>
            <p:sp>
              <p:nvSpPr>
                <p:cNvPr id="213115" name="Line 12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16" name="Oval 12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18" name="Group 125"/>
              <p:cNvGrpSpPr>
                <a:grpSpLocks/>
              </p:cNvGrpSpPr>
              <p:nvPr/>
            </p:nvGrpSpPr>
            <p:grpSpPr bwMode="auto">
              <a:xfrm>
                <a:off x="1237" y="3279"/>
                <a:ext cx="90" cy="46"/>
                <a:chOff x="723" y="2818"/>
                <a:chExt cx="90" cy="46"/>
              </a:xfrm>
            </p:grpSpPr>
            <p:sp>
              <p:nvSpPr>
                <p:cNvPr id="213118" name="Line 12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19" name="Oval 12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21" name="Group 128"/>
              <p:cNvGrpSpPr>
                <a:grpSpLocks/>
              </p:cNvGrpSpPr>
              <p:nvPr/>
            </p:nvGrpSpPr>
            <p:grpSpPr bwMode="auto">
              <a:xfrm>
                <a:off x="612" y="2951"/>
                <a:ext cx="1633" cy="341"/>
                <a:chOff x="476" y="1026"/>
                <a:chExt cx="1509" cy="531"/>
              </a:xfrm>
            </p:grpSpPr>
            <p:sp>
              <p:nvSpPr>
                <p:cNvPr id="213121" name="Freeform 129"/>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122" name="Freeform 130"/>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123" name="Freeform 131"/>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124" name="Rectangle 132"/>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213125" name="Rectangle 133"/>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213126" name="Rectangle 134"/>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213127" name="Freeform 135"/>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213024" name="Group 136"/>
              <p:cNvGrpSpPr>
                <a:grpSpLocks/>
              </p:cNvGrpSpPr>
              <p:nvPr/>
            </p:nvGrpSpPr>
            <p:grpSpPr bwMode="auto">
              <a:xfrm>
                <a:off x="1293" y="3067"/>
                <a:ext cx="90" cy="46"/>
                <a:chOff x="723" y="2818"/>
                <a:chExt cx="90" cy="46"/>
              </a:xfrm>
            </p:grpSpPr>
            <p:sp>
              <p:nvSpPr>
                <p:cNvPr id="213129" name="Line 13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30" name="Oval 13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27" name="Group 139"/>
              <p:cNvGrpSpPr>
                <a:grpSpLocks/>
              </p:cNvGrpSpPr>
              <p:nvPr/>
            </p:nvGrpSpPr>
            <p:grpSpPr bwMode="auto">
              <a:xfrm>
                <a:off x="1513" y="3047"/>
                <a:ext cx="90" cy="46"/>
                <a:chOff x="723" y="2818"/>
                <a:chExt cx="90" cy="46"/>
              </a:xfrm>
            </p:grpSpPr>
            <p:sp>
              <p:nvSpPr>
                <p:cNvPr id="213132" name="Line 14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33" name="Oval 14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30" name="Group 142"/>
              <p:cNvGrpSpPr>
                <a:grpSpLocks/>
              </p:cNvGrpSpPr>
              <p:nvPr/>
            </p:nvGrpSpPr>
            <p:grpSpPr bwMode="auto">
              <a:xfrm>
                <a:off x="1169" y="2992"/>
                <a:ext cx="90" cy="46"/>
                <a:chOff x="723" y="2818"/>
                <a:chExt cx="90" cy="46"/>
              </a:xfrm>
            </p:grpSpPr>
            <p:sp>
              <p:nvSpPr>
                <p:cNvPr id="213135" name="Line 14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36" name="Oval 14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33" name="Group 145"/>
              <p:cNvGrpSpPr>
                <a:grpSpLocks/>
              </p:cNvGrpSpPr>
              <p:nvPr/>
            </p:nvGrpSpPr>
            <p:grpSpPr bwMode="auto">
              <a:xfrm>
                <a:off x="1746" y="3067"/>
                <a:ext cx="90" cy="46"/>
                <a:chOff x="723" y="2818"/>
                <a:chExt cx="90" cy="46"/>
              </a:xfrm>
            </p:grpSpPr>
            <p:sp>
              <p:nvSpPr>
                <p:cNvPr id="213138" name="Line 14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39" name="Oval 14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36" name="Group 148"/>
              <p:cNvGrpSpPr>
                <a:grpSpLocks/>
              </p:cNvGrpSpPr>
              <p:nvPr/>
            </p:nvGrpSpPr>
            <p:grpSpPr bwMode="auto">
              <a:xfrm>
                <a:off x="1020" y="3067"/>
                <a:ext cx="90" cy="46"/>
                <a:chOff x="723" y="2818"/>
                <a:chExt cx="90" cy="46"/>
              </a:xfrm>
            </p:grpSpPr>
            <p:sp>
              <p:nvSpPr>
                <p:cNvPr id="213141" name="Line 14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42" name="Oval 15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39" name="Group 151"/>
              <p:cNvGrpSpPr>
                <a:grpSpLocks/>
              </p:cNvGrpSpPr>
              <p:nvPr/>
            </p:nvGrpSpPr>
            <p:grpSpPr bwMode="auto">
              <a:xfrm>
                <a:off x="1640" y="3004"/>
                <a:ext cx="90" cy="46"/>
                <a:chOff x="723" y="2818"/>
                <a:chExt cx="90" cy="46"/>
              </a:xfrm>
            </p:grpSpPr>
            <p:sp>
              <p:nvSpPr>
                <p:cNvPr id="213144" name="Line 15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45" name="Oval 15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40" name="Group 154"/>
              <p:cNvGrpSpPr>
                <a:grpSpLocks/>
              </p:cNvGrpSpPr>
              <p:nvPr/>
            </p:nvGrpSpPr>
            <p:grpSpPr bwMode="auto">
              <a:xfrm>
                <a:off x="1383" y="2976"/>
                <a:ext cx="90" cy="46"/>
                <a:chOff x="723" y="2818"/>
                <a:chExt cx="90" cy="46"/>
              </a:xfrm>
            </p:grpSpPr>
            <p:sp>
              <p:nvSpPr>
                <p:cNvPr id="213147" name="Line 15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48" name="Oval 15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44" name="Group 157"/>
              <p:cNvGrpSpPr>
                <a:grpSpLocks/>
              </p:cNvGrpSpPr>
              <p:nvPr/>
            </p:nvGrpSpPr>
            <p:grpSpPr bwMode="auto">
              <a:xfrm>
                <a:off x="1896" y="3012"/>
                <a:ext cx="90" cy="46"/>
                <a:chOff x="723" y="2818"/>
                <a:chExt cx="90" cy="46"/>
              </a:xfrm>
            </p:grpSpPr>
            <p:sp>
              <p:nvSpPr>
                <p:cNvPr id="213150" name="Line 15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51" name="Oval 15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45" name="Group 160"/>
              <p:cNvGrpSpPr>
                <a:grpSpLocks/>
              </p:cNvGrpSpPr>
              <p:nvPr/>
            </p:nvGrpSpPr>
            <p:grpSpPr bwMode="auto">
              <a:xfrm>
                <a:off x="831" y="3063"/>
                <a:ext cx="90" cy="46"/>
                <a:chOff x="723" y="2818"/>
                <a:chExt cx="90" cy="46"/>
              </a:xfrm>
            </p:grpSpPr>
            <p:sp>
              <p:nvSpPr>
                <p:cNvPr id="213153" name="Line 16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54" name="Oval 16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49" name="Group 163"/>
              <p:cNvGrpSpPr>
                <a:grpSpLocks/>
              </p:cNvGrpSpPr>
              <p:nvPr/>
            </p:nvGrpSpPr>
            <p:grpSpPr bwMode="auto">
              <a:xfrm>
                <a:off x="536" y="3182"/>
                <a:ext cx="72" cy="71"/>
                <a:chOff x="495" y="3134"/>
                <a:chExt cx="91" cy="90"/>
              </a:xfrm>
            </p:grpSpPr>
            <p:grpSp>
              <p:nvGrpSpPr>
                <p:cNvPr id="213052" name="Group 164"/>
                <p:cNvGrpSpPr>
                  <a:grpSpLocks/>
                </p:cNvGrpSpPr>
                <p:nvPr/>
              </p:nvGrpSpPr>
              <p:grpSpPr bwMode="auto">
                <a:xfrm>
                  <a:off x="518" y="3157"/>
                  <a:ext cx="45" cy="45"/>
                  <a:chOff x="703" y="2908"/>
                  <a:chExt cx="45" cy="45"/>
                </a:xfrm>
              </p:grpSpPr>
              <p:sp>
                <p:nvSpPr>
                  <p:cNvPr id="213157" name="Line 165"/>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158" name="Line 166"/>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159" name="Oval 167"/>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055" name="Group 168"/>
              <p:cNvGrpSpPr>
                <a:grpSpLocks/>
              </p:cNvGrpSpPr>
              <p:nvPr/>
            </p:nvGrpSpPr>
            <p:grpSpPr bwMode="auto">
              <a:xfrm>
                <a:off x="2256" y="3180"/>
                <a:ext cx="72" cy="71"/>
                <a:chOff x="495" y="3134"/>
                <a:chExt cx="91" cy="90"/>
              </a:xfrm>
            </p:grpSpPr>
            <p:grpSp>
              <p:nvGrpSpPr>
                <p:cNvPr id="213056" name="Group 169"/>
                <p:cNvGrpSpPr>
                  <a:grpSpLocks/>
                </p:cNvGrpSpPr>
                <p:nvPr/>
              </p:nvGrpSpPr>
              <p:grpSpPr bwMode="auto">
                <a:xfrm>
                  <a:off x="518" y="3157"/>
                  <a:ext cx="45" cy="45"/>
                  <a:chOff x="703" y="2908"/>
                  <a:chExt cx="45" cy="45"/>
                </a:xfrm>
              </p:grpSpPr>
              <p:sp>
                <p:nvSpPr>
                  <p:cNvPr id="213162" name="Line 170"/>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163" name="Line 171"/>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164" name="Oval 172"/>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059" name="Group 173"/>
              <p:cNvGrpSpPr>
                <a:grpSpLocks/>
              </p:cNvGrpSpPr>
              <p:nvPr/>
            </p:nvGrpSpPr>
            <p:grpSpPr bwMode="auto">
              <a:xfrm>
                <a:off x="974" y="3299"/>
                <a:ext cx="90" cy="46"/>
                <a:chOff x="723" y="2818"/>
                <a:chExt cx="90" cy="46"/>
              </a:xfrm>
            </p:grpSpPr>
            <p:sp>
              <p:nvSpPr>
                <p:cNvPr id="213166" name="Line 17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67" name="Oval 17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62" name="Group 176"/>
              <p:cNvGrpSpPr>
                <a:grpSpLocks/>
              </p:cNvGrpSpPr>
              <p:nvPr/>
            </p:nvGrpSpPr>
            <p:grpSpPr bwMode="auto">
              <a:xfrm>
                <a:off x="1565" y="3294"/>
                <a:ext cx="90" cy="46"/>
                <a:chOff x="723" y="2818"/>
                <a:chExt cx="90" cy="46"/>
              </a:xfrm>
            </p:grpSpPr>
            <p:sp>
              <p:nvSpPr>
                <p:cNvPr id="213169" name="Line 17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70" name="Oval 17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grpSp>
          <p:nvGrpSpPr>
            <p:cNvPr id="213070" name="Group 179"/>
            <p:cNvGrpSpPr>
              <a:grpSpLocks/>
            </p:cNvGrpSpPr>
            <p:nvPr/>
          </p:nvGrpSpPr>
          <p:grpSpPr bwMode="auto">
            <a:xfrm>
              <a:off x="5123196" y="1835058"/>
              <a:ext cx="1622285" cy="343159"/>
              <a:chOff x="536" y="2951"/>
              <a:chExt cx="1792" cy="394"/>
            </a:xfrm>
          </p:grpSpPr>
          <p:grpSp>
            <p:nvGrpSpPr>
              <p:cNvPr id="213073" name="Group 180"/>
              <p:cNvGrpSpPr>
                <a:grpSpLocks/>
              </p:cNvGrpSpPr>
              <p:nvPr/>
            </p:nvGrpSpPr>
            <p:grpSpPr bwMode="auto">
              <a:xfrm>
                <a:off x="1833" y="3276"/>
                <a:ext cx="90" cy="46"/>
                <a:chOff x="723" y="2818"/>
                <a:chExt cx="90" cy="46"/>
              </a:xfrm>
            </p:grpSpPr>
            <p:sp>
              <p:nvSpPr>
                <p:cNvPr id="213173" name="Line 18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74" name="Oval 18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76" name="Group 183"/>
              <p:cNvGrpSpPr>
                <a:grpSpLocks/>
              </p:cNvGrpSpPr>
              <p:nvPr/>
            </p:nvGrpSpPr>
            <p:grpSpPr bwMode="auto">
              <a:xfrm>
                <a:off x="1237" y="3279"/>
                <a:ext cx="90" cy="46"/>
                <a:chOff x="723" y="2818"/>
                <a:chExt cx="90" cy="46"/>
              </a:xfrm>
            </p:grpSpPr>
            <p:sp>
              <p:nvSpPr>
                <p:cNvPr id="213176" name="Line 18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77" name="Oval 18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79" name="Group 186"/>
              <p:cNvGrpSpPr>
                <a:grpSpLocks/>
              </p:cNvGrpSpPr>
              <p:nvPr/>
            </p:nvGrpSpPr>
            <p:grpSpPr bwMode="auto">
              <a:xfrm>
                <a:off x="612" y="2951"/>
                <a:ext cx="1633" cy="341"/>
                <a:chOff x="476" y="1026"/>
                <a:chExt cx="1509" cy="531"/>
              </a:xfrm>
            </p:grpSpPr>
            <p:sp>
              <p:nvSpPr>
                <p:cNvPr id="213179" name="Freeform 187"/>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180" name="Freeform 188"/>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181" name="Freeform 189"/>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182" name="Rectangle 190"/>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213183" name="Rectangle 191"/>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213184" name="Rectangle 192"/>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213185" name="Freeform 193"/>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213082" name="Group 194"/>
              <p:cNvGrpSpPr>
                <a:grpSpLocks/>
              </p:cNvGrpSpPr>
              <p:nvPr/>
            </p:nvGrpSpPr>
            <p:grpSpPr bwMode="auto">
              <a:xfrm>
                <a:off x="1293" y="3067"/>
                <a:ext cx="90" cy="46"/>
                <a:chOff x="723" y="2818"/>
                <a:chExt cx="90" cy="46"/>
              </a:xfrm>
            </p:grpSpPr>
            <p:sp>
              <p:nvSpPr>
                <p:cNvPr id="213187" name="Line 19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88" name="Oval 19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85" name="Group 197"/>
              <p:cNvGrpSpPr>
                <a:grpSpLocks/>
              </p:cNvGrpSpPr>
              <p:nvPr/>
            </p:nvGrpSpPr>
            <p:grpSpPr bwMode="auto">
              <a:xfrm>
                <a:off x="1513" y="3047"/>
                <a:ext cx="90" cy="46"/>
                <a:chOff x="723" y="2818"/>
                <a:chExt cx="90" cy="46"/>
              </a:xfrm>
            </p:grpSpPr>
            <p:sp>
              <p:nvSpPr>
                <p:cNvPr id="213190" name="Line 19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91" name="Oval 19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88" name="Group 200"/>
              <p:cNvGrpSpPr>
                <a:grpSpLocks/>
              </p:cNvGrpSpPr>
              <p:nvPr/>
            </p:nvGrpSpPr>
            <p:grpSpPr bwMode="auto">
              <a:xfrm>
                <a:off x="1169" y="2992"/>
                <a:ext cx="90" cy="46"/>
                <a:chOff x="723" y="2818"/>
                <a:chExt cx="90" cy="46"/>
              </a:xfrm>
            </p:grpSpPr>
            <p:sp>
              <p:nvSpPr>
                <p:cNvPr id="213193" name="Line 20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94" name="Oval 20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91" name="Group 203"/>
              <p:cNvGrpSpPr>
                <a:grpSpLocks/>
              </p:cNvGrpSpPr>
              <p:nvPr/>
            </p:nvGrpSpPr>
            <p:grpSpPr bwMode="auto">
              <a:xfrm>
                <a:off x="1746" y="3067"/>
                <a:ext cx="90" cy="46"/>
                <a:chOff x="723" y="2818"/>
                <a:chExt cx="90" cy="46"/>
              </a:xfrm>
            </p:grpSpPr>
            <p:sp>
              <p:nvSpPr>
                <p:cNvPr id="213196" name="Line 20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197" name="Oval 20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94" name="Group 206"/>
              <p:cNvGrpSpPr>
                <a:grpSpLocks/>
              </p:cNvGrpSpPr>
              <p:nvPr/>
            </p:nvGrpSpPr>
            <p:grpSpPr bwMode="auto">
              <a:xfrm>
                <a:off x="1020" y="3067"/>
                <a:ext cx="90" cy="46"/>
                <a:chOff x="723" y="2818"/>
                <a:chExt cx="90" cy="46"/>
              </a:xfrm>
            </p:grpSpPr>
            <p:sp>
              <p:nvSpPr>
                <p:cNvPr id="213199" name="Line 20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00" name="Oval 20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97" name="Group 209"/>
              <p:cNvGrpSpPr>
                <a:grpSpLocks/>
              </p:cNvGrpSpPr>
              <p:nvPr/>
            </p:nvGrpSpPr>
            <p:grpSpPr bwMode="auto">
              <a:xfrm>
                <a:off x="1640" y="3004"/>
                <a:ext cx="90" cy="46"/>
                <a:chOff x="723" y="2818"/>
                <a:chExt cx="90" cy="46"/>
              </a:xfrm>
            </p:grpSpPr>
            <p:sp>
              <p:nvSpPr>
                <p:cNvPr id="213202" name="Line 21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03" name="Oval 21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098" name="Group 212"/>
              <p:cNvGrpSpPr>
                <a:grpSpLocks/>
              </p:cNvGrpSpPr>
              <p:nvPr/>
            </p:nvGrpSpPr>
            <p:grpSpPr bwMode="auto">
              <a:xfrm>
                <a:off x="1383" y="2976"/>
                <a:ext cx="90" cy="46"/>
                <a:chOff x="723" y="2818"/>
                <a:chExt cx="90" cy="46"/>
              </a:xfrm>
            </p:grpSpPr>
            <p:sp>
              <p:nvSpPr>
                <p:cNvPr id="213205" name="Line 21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06" name="Oval 21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02" name="Group 215"/>
              <p:cNvGrpSpPr>
                <a:grpSpLocks/>
              </p:cNvGrpSpPr>
              <p:nvPr/>
            </p:nvGrpSpPr>
            <p:grpSpPr bwMode="auto">
              <a:xfrm>
                <a:off x="1896" y="3012"/>
                <a:ext cx="90" cy="46"/>
                <a:chOff x="723" y="2818"/>
                <a:chExt cx="90" cy="46"/>
              </a:xfrm>
            </p:grpSpPr>
            <p:sp>
              <p:nvSpPr>
                <p:cNvPr id="213208" name="Line 21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09" name="Oval 21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03" name="Group 218"/>
              <p:cNvGrpSpPr>
                <a:grpSpLocks/>
              </p:cNvGrpSpPr>
              <p:nvPr/>
            </p:nvGrpSpPr>
            <p:grpSpPr bwMode="auto">
              <a:xfrm>
                <a:off x="831" y="3063"/>
                <a:ext cx="90" cy="46"/>
                <a:chOff x="723" y="2818"/>
                <a:chExt cx="90" cy="46"/>
              </a:xfrm>
            </p:grpSpPr>
            <p:sp>
              <p:nvSpPr>
                <p:cNvPr id="213211" name="Line 21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12" name="Oval 22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07" name="Group 221"/>
              <p:cNvGrpSpPr>
                <a:grpSpLocks/>
              </p:cNvGrpSpPr>
              <p:nvPr/>
            </p:nvGrpSpPr>
            <p:grpSpPr bwMode="auto">
              <a:xfrm>
                <a:off x="536" y="3182"/>
                <a:ext cx="72" cy="71"/>
                <a:chOff x="495" y="3134"/>
                <a:chExt cx="91" cy="90"/>
              </a:xfrm>
            </p:grpSpPr>
            <p:grpSp>
              <p:nvGrpSpPr>
                <p:cNvPr id="213110" name="Group 222"/>
                <p:cNvGrpSpPr>
                  <a:grpSpLocks/>
                </p:cNvGrpSpPr>
                <p:nvPr/>
              </p:nvGrpSpPr>
              <p:grpSpPr bwMode="auto">
                <a:xfrm>
                  <a:off x="518" y="3157"/>
                  <a:ext cx="45" cy="45"/>
                  <a:chOff x="703" y="2908"/>
                  <a:chExt cx="45" cy="45"/>
                </a:xfrm>
              </p:grpSpPr>
              <p:sp>
                <p:nvSpPr>
                  <p:cNvPr id="213215" name="Line 223"/>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216" name="Line 224"/>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217" name="Oval 225"/>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113" name="Group 226"/>
              <p:cNvGrpSpPr>
                <a:grpSpLocks/>
              </p:cNvGrpSpPr>
              <p:nvPr/>
            </p:nvGrpSpPr>
            <p:grpSpPr bwMode="auto">
              <a:xfrm>
                <a:off x="2256" y="3180"/>
                <a:ext cx="72" cy="71"/>
                <a:chOff x="495" y="3134"/>
                <a:chExt cx="91" cy="90"/>
              </a:xfrm>
            </p:grpSpPr>
            <p:grpSp>
              <p:nvGrpSpPr>
                <p:cNvPr id="213114" name="Group 227"/>
                <p:cNvGrpSpPr>
                  <a:grpSpLocks/>
                </p:cNvGrpSpPr>
                <p:nvPr/>
              </p:nvGrpSpPr>
              <p:grpSpPr bwMode="auto">
                <a:xfrm>
                  <a:off x="518" y="3157"/>
                  <a:ext cx="45" cy="45"/>
                  <a:chOff x="703" y="2908"/>
                  <a:chExt cx="45" cy="45"/>
                </a:xfrm>
              </p:grpSpPr>
              <p:sp>
                <p:nvSpPr>
                  <p:cNvPr id="213220" name="Line 228"/>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221" name="Line 229"/>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222" name="Oval 230"/>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117" name="Group 231"/>
              <p:cNvGrpSpPr>
                <a:grpSpLocks/>
              </p:cNvGrpSpPr>
              <p:nvPr/>
            </p:nvGrpSpPr>
            <p:grpSpPr bwMode="auto">
              <a:xfrm>
                <a:off x="974" y="3299"/>
                <a:ext cx="90" cy="46"/>
                <a:chOff x="723" y="2818"/>
                <a:chExt cx="90" cy="46"/>
              </a:xfrm>
            </p:grpSpPr>
            <p:sp>
              <p:nvSpPr>
                <p:cNvPr id="213224" name="Line 23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25" name="Oval 23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20" name="Group 234"/>
              <p:cNvGrpSpPr>
                <a:grpSpLocks/>
              </p:cNvGrpSpPr>
              <p:nvPr/>
            </p:nvGrpSpPr>
            <p:grpSpPr bwMode="auto">
              <a:xfrm>
                <a:off x="1565" y="3294"/>
                <a:ext cx="90" cy="46"/>
                <a:chOff x="723" y="2818"/>
                <a:chExt cx="90" cy="46"/>
              </a:xfrm>
            </p:grpSpPr>
            <p:sp>
              <p:nvSpPr>
                <p:cNvPr id="213227" name="Line 23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28" name="Oval 23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grpSp>
          <p:nvGrpSpPr>
            <p:cNvPr id="213128" name="Group 237"/>
            <p:cNvGrpSpPr>
              <a:grpSpLocks/>
            </p:cNvGrpSpPr>
            <p:nvPr/>
          </p:nvGrpSpPr>
          <p:grpSpPr bwMode="auto">
            <a:xfrm rot="5400000">
              <a:off x="6095669" y="3811045"/>
              <a:ext cx="1556328" cy="357702"/>
              <a:chOff x="536" y="2951"/>
              <a:chExt cx="1792" cy="394"/>
            </a:xfrm>
          </p:grpSpPr>
          <p:grpSp>
            <p:nvGrpSpPr>
              <p:cNvPr id="213131" name="Group 238"/>
              <p:cNvGrpSpPr>
                <a:grpSpLocks/>
              </p:cNvGrpSpPr>
              <p:nvPr/>
            </p:nvGrpSpPr>
            <p:grpSpPr bwMode="auto">
              <a:xfrm>
                <a:off x="1833" y="3276"/>
                <a:ext cx="90" cy="46"/>
                <a:chOff x="723" y="2818"/>
                <a:chExt cx="90" cy="46"/>
              </a:xfrm>
            </p:grpSpPr>
            <p:sp>
              <p:nvSpPr>
                <p:cNvPr id="213231" name="Line 23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32" name="Oval 24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34" name="Group 241"/>
              <p:cNvGrpSpPr>
                <a:grpSpLocks/>
              </p:cNvGrpSpPr>
              <p:nvPr/>
            </p:nvGrpSpPr>
            <p:grpSpPr bwMode="auto">
              <a:xfrm>
                <a:off x="1237" y="3279"/>
                <a:ext cx="90" cy="46"/>
                <a:chOff x="723" y="2818"/>
                <a:chExt cx="90" cy="46"/>
              </a:xfrm>
            </p:grpSpPr>
            <p:sp>
              <p:nvSpPr>
                <p:cNvPr id="213234" name="Line 24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35" name="Oval 24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37" name="Group 244"/>
              <p:cNvGrpSpPr>
                <a:grpSpLocks/>
              </p:cNvGrpSpPr>
              <p:nvPr/>
            </p:nvGrpSpPr>
            <p:grpSpPr bwMode="auto">
              <a:xfrm>
                <a:off x="612" y="2951"/>
                <a:ext cx="1633" cy="341"/>
                <a:chOff x="476" y="1026"/>
                <a:chExt cx="1509" cy="531"/>
              </a:xfrm>
            </p:grpSpPr>
            <p:sp>
              <p:nvSpPr>
                <p:cNvPr id="213237" name="Freeform 245"/>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238" name="Freeform 246"/>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239" name="Freeform 247"/>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240" name="Rectangle 248"/>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213241" name="Rectangle 249"/>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213242" name="Rectangle 250"/>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213243" name="Freeform 251"/>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213140" name="Group 252"/>
              <p:cNvGrpSpPr>
                <a:grpSpLocks/>
              </p:cNvGrpSpPr>
              <p:nvPr/>
            </p:nvGrpSpPr>
            <p:grpSpPr bwMode="auto">
              <a:xfrm>
                <a:off x="1293" y="3067"/>
                <a:ext cx="90" cy="46"/>
                <a:chOff x="723" y="2818"/>
                <a:chExt cx="90" cy="46"/>
              </a:xfrm>
            </p:grpSpPr>
            <p:sp>
              <p:nvSpPr>
                <p:cNvPr id="213245" name="Line 25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46" name="Oval 25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43" name="Group 255"/>
              <p:cNvGrpSpPr>
                <a:grpSpLocks/>
              </p:cNvGrpSpPr>
              <p:nvPr/>
            </p:nvGrpSpPr>
            <p:grpSpPr bwMode="auto">
              <a:xfrm>
                <a:off x="1513" y="3047"/>
                <a:ext cx="90" cy="46"/>
                <a:chOff x="723" y="2818"/>
                <a:chExt cx="90" cy="46"/>
              </a:xfrm>
            </p:grpSpPr>
            <p:sp>
              <p:nvSpPr>
                <p:cNvPr id="213248" name="Line 25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49" name="Oval 25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46" name="Group 258"/>
              <p:cNvGrpSpPr>
                <a:grpSpLocks/>
              </p:cNvGrpSpPr>
              <p:nvPr/>
            </p:nvGrpSpPr>
            <p:grpSpPr bwMode="auto">
              <a:xfrm>
                <a:off x="1169" y="2992"/>
                <a:ext cx="90" cy="46"/>
                <a:chOff x="723" y="2818"/>
                <a:chExt cx="90" cy="46"/>
              </a:xfrm>
            </p:grpSpPr>
            <p:sp>
              <p:nvSpPr>
                <p:cNvPr id="213251" name="Line 25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52" name="Oval 26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49" name="Group 261"/>
              <p:cNvGrpSpPr>
                <a:grpSpLocks/>
              </p:cNvGrpSpPr>
              <p:nvPr/>
            </p:nvGrpSpPr>
            <p:grpSpPr bwMode="auto">
              <a:xfrm>
                <a:off x="1746" y="3067"/>
                <a:ext cx="90" cy="46"/>
                <a:chOff x="723" y="2818"/>
                <a:chExt cx="90" cy="46"/>
              </a:xfrm>
            </p:grpSpPr>
            <p:sp>
              <p:nvSpPr>
                <p:cNvPr id="213254" name="Line 26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55" name="Oval 26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52" name="Group 264"/>
              <p:cNvGrpSpPr>
                <a:grpSpLocks/>
              </p:cNvGrpSpPr>
              <p:nvPr/>
            </p:nvGrpSpPr>
            <p:grpSpPr bwMode="auto">
              <a:xfrm>
                <a:off x="1020" y="3067"/>
                <a:ext cx="90" cy="46"/>
                <a:chOff x="723" y="2818"/>
                <a:chExt cx="90" cy="46"/>
              </a:xfrm>
            </p:grpSpPr>
            <p:sp>
              <p:nvSpPr>
                <p:cNvPr id="213257" name="Line 26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58" name="Oval 26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55" name="Group 267"/>
              <p:cNvGrpSpPr>
                <a:grpSpLocks/>
              </p:cNvGrpSpPr>
              <p:nvPr/>
            </p:nvGrpSpPr>
            <p:grpSpPr bwMode="auto">
              <a:xfrm>
                <a:off x="1640" y="3004"/>
                <a:ext cx="90" cy="46"/>
                <a:chOff x="723" y="2818"/>
                <a:chExt cx="90" cy="46"/>
              </a:xfrm>
            </p:grpSpPr>
            <p:sp>
              <p:nvSpPr>
                <p:cNvPr id="213260" name="Line 26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61" name="Oval 26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56" name="Group 270"/>
              <p:cNvGrpSpPr>
                <a:grpSpLocks/>
              </p:cNvGrpSpPr>
              <p:nvPr/>
            </p:nvGrpSpPr>
            <p:grpSpPr bwMode="auto">
              <a:xfrm>
                <a:off x="1383" y="2976"/>
                <a:ext cx="90" cy="46"/>
                <a:chOff x="723" y="2818"/>
                <a:chExt cx="90" cy="46"/>
              </a:xfrm>
            </p:grpSpPr>
            <p:sp>
              <p:nvSpPr>
                <p:cNvPr id="213263" name="Line 27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64" name="Oval 27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60" name="Group 273"/>
              <p:cNvGrpSpPr>
                <a:grpSpLocks/>
              </p:cNvGrpSpPr>
              <p:nvPr/>
            </p:nvGrpSpPr>
            <p:grpSpPr bwMode="auto">
              <a:xfrm>
                <a:off x="1896" y="3012"/>
                <a:ext cx="90" cy="46"/>
                <a:chOff x="723" y="2818"/>
                <a:chExt cx="90" cy="46"/>
              </a:xfrm>
            </p:grpSpPr>
            <p:sp>
              <p:nvSpPr>
                <p:cNvPr id="213266" name="Line 27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67" name="Oval 27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61" name="Group 276"/>
              <p:cNvGrpSpPr>
                <a:grpSpLocks/>
              </p:cNvGrpSpPr>
              <p:nvPr/>
            </p:nvGrpSpPr>
            <p:grpSpPr bwMode="auto">
              <a:xfrm>
                <a:off x="831" y="3063"/>
                <a:ext cx="90" cy="46"/>
                <a:chOff x="723" y="2818"/>
                <a:chExt cx="90" cy="46"/>
              </a:xfrm>
            </p:grpSpPr>
            <p:sp>
              <p:nvSpPr>
                <p:cNvPr id="213269" name="Line 27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70" name="Oval 27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65" name="Group 279"/>
              <p:cNvGrpSpPr>
                <a:grpSpLocks/>
              </p:cNvGrpSpPr>
              <p:nvPr/>
            </p:nvGrpSpPr>
            <p:grpSpPr bwMode="auto">
              <a:xfrm>
                <a:off x="536" y="3182"/>
                <a:ext cx="72" cy="71"/>
                <a:chOff x="495" y="3134"/>
                <a:chExt cx="91" cy="90"/>
              </a:xfrm>
            </p:grpSpPr>
            <p:grpSp>
              <p:nvGrpSpPr>
                <p:cNvPr id="213168" name="Group 280"/>
                <p:cNvGrpSpPr>
                  <a:grpSpLocks/>
                </p:cNvGrpSpPr>
                <p:nvPr/>
              </p:nvGrpSpPr>
              <p:grpSpPr bwMode="auto">
                <a:xfrm>
                  <a:off x="518" y="3157"/>
                  <a:ext cx="45" cy="45"/>
                  <a:chOff x="703" y="2908"/>
                  <a:chExt cx="45" cy="45"/>
                </a:xfrm>
              </p:grpSpPr>
              <p:sp>
                <p:nvSpPr>
                  <p:cNvPr id="213273" name="Line 281"/>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274" name="Line 282"/>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275" name="Oval 283"/>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171" name="Group 284"/>
              <p:cNvGrpSpPr>
                <a:grpSpLocks/>
              </p:cNvGrpSpPr>
              <p:nvPr/>
            </p:nvGrpSpPr>
            <p:grpSpPr bwMode="auto">
              <a:xfrm>
                <a:off x="2256" y="3180"/>
                <a:ext cx="72" cy="71"/>
                <a:chOff x="495" y="3134"/>
                <a:chExt cx="91" cy="90"/>
              </a:xfrm>
            </p:grpSpPr>
            <p:grpSp>
              <p:nvGrpSpPr>
                <p:cNvPr id="213172" name="Group 285"/>
                <p:cNvGrpSpPr>
                  <a:grpSpLocks/>
                </p:cNvGrpSpPr>
                <p:nvPr/>
              </p:nvGrpSpPr>
              <p:grpSpPr bwMode="auto">
                <a:xfrm>
                  <a:off x="518" y="3157"/>
                  <a:ext cx="45" cy="45"/>
                  <a:chOff x="703" y="2908"/>
                  <a:chExt cx="45" cy="45"/>
                </a:xfrm>
              </p:grpSpPr>
              <p:sp>
                <p:nvSpPr>
                  <p:cNvPr id="213278" name="Line 286"/>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279" name="Line 287"/>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280" name="Oval 288"/>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175" name="Group 289"/>
              <p:cNvGrpSpPr>
                <a:grpSpLocks/>
              </p:cNvGrpSpPr>
              <p:nvPr/>
            </p:nvGrpSpPr>
            <p:grpSpPr bwMode="auto">
              <a:xfrm>
                <a:off x="974" y="3299"/>
                <a:ext cx="90" cy="46"/>
                <a:chOff x="723" y="2818"/>
                <a:chExt cx="90" cy="46"/>
              </a:xfrm>
            </p:grpSpPr>
            <p:sp>
              <p:nvSpPr>
                <p:cNvPr id="213282" name="Line 29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83" name="Oval 29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78" name="Group 292"/>
              <p:cNvGrpSpPr>
                <a:grpSpLocks/>
              </p:cNvGrpSpPr>
              <p:nvPr/>
            </p:nvGrpSpPr>
            <p:grpSpPr bwMode="auto">
              <a:xfrm>
                <a:off x="1565" y="3294"/>
                <a:ext cx="90" cy="46"/>
                <a:chOff x="723" y="2818"/>
                <a:chExt cx="90" cy="46"/>
              </a:xfrm>
            </p:grpSpPr>
            <p:sp>
              <p:nvSpPr>
                <p:cNvPr id="213285" name="Line 29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86" name="Oval 29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grpSp>
          <p:nvGrpSpPr>
            <p:cNvPr id="213186" name="Group 295"/>
            <p:cNvGrpSpPr>
              <a:grpSpLocks/>
            </p:cNvGrpSpPr>
            <p:nvPr/>
          </p:nvGrpSpPr>
          <p:grpSpPr bwMode="auto">
            <a:xfrm>
              <a:off x="6217344" y="2846369"/>
              <a:ext cx="1622285" cy="343159"/>
              <a:chOff x="536" y="2951"/>
              <a:chExt cx="1792" cy="394"/>
            </a:xfrm>
          </p:grpSpPr>
          <p:grpSp>
            <p:nvGrpSpPr>
              <p:cNvPr id="213189" name="Group 296"/>
              <p:cNvGrpSpPr>
                <a:grpSpLocks/>
              </p:cNvGrpSpPr>
              <p:nvPr/>
            </p:nvGrpSpPr>
            <p:grpSpPr bwMode="auto">
              <a:xfrm>
                <a:off x="1833" y="3276"/>
                <a:ext cx="90" cy="46"/>
                <a:chOff x="723" y="2818"/>
                <a:chExt cx="90" cy="46"/>
              </a:xfrm>
            </p:grpSpPr>
            <p:sp>
              <p:nvSpPr>
                <p:cNvPr id="213289" name="Line 29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90" name="Oval 29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92" name="Group 299"/>
              <p:cNvGrpSpPr>
                <a:grpSpLocks/>
              </p:cNvGrpSpPr>
              <p:nvPr/>
            </p:nvGrpSpPr>
            <p:grpSpPr bwMode="auto">
              <a:xfrm>
                <a:off x="1237" y="3279"/>
                <a:ext cx="90" cy="46"/>
                <a:chOff x="723" y="2818"/>
                <a:chExt cx="90" cy="46"/>
              </a:xfrm>
            </p:grpSpPr>
            <p:sp>
              <p:nvSpPr>
                <p:cNvPr id="213292" name="Line 30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293" name="Oval 30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195" name="Group 302"/>
              <p:cNvGrpSpPr>
                <a:grpSpLocks/>
              </p:cNvGrpSpPr>
              <p:nvPr/>
            </p:nvGrpSpPr>
            <p:grpSpPr bwMode="auto">
              <a:xfrm>
                <a:off x="612" y="2951"/>
                <a:ext cx="1633" cy="341"/>
                <a:chOff x="476" y="1026"/>
                <a:chExt cx="1509" cy="531"/>
              </a:xfrm>
            </p:grpSpPr>
            <p:sp>
              <p:nvSpPr>
                <p:cNvPr id="213295" name="Freeform 303"/>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296" name="Freeform 304"/>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297" name="Freeform 305"/>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298" name="Rectangle 306"/>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213299" name="Rectangle 307"/>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213300" name="Rectangle 308"/>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213301" name="Freeform 309"/>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213198" name="Group 310"/>
              <p:cNvGrpSpPr>
                <a:grpSpLocks/>
              </p:cNvGrpSpPr>
              <p:nvPr/>
            </p:nvGrpSpPr>
            <p:grpSpPr bwMode="auto">
              <a:xfrm>
                <a:off x="1293" y="3067"/>
                <a:ext cx="90" cy="46"/>
                <a:chOff x="723" y="2818"/>
                <a:chExt cx="90" cy="46"/>
              </a:xfrm>
            </p:grpSpPr>
            <p:sp>
              <p:nvSpPr>
                <p:cNvPr id="213303" name="Line 31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04" name="Oval 31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01" name="Group 313"/>
              <p:cNvGrpSpPr>
                <a:grpSpLocks/>
              </p:cNvGrpSpPr>
              <p:nvPr/>
            </p:nvGrpSpPr>
            <p:grpSpPr bwMode="auto">
              <a:xfrm>
                <a:off x="1513" y="3047"/>
                <a:ext cx="90" cy="46"/>
                <a:chOff x="723" y="2818"/>
                <a:chExt cx="90" cy="46"/>
              </a:xfrm>
            </p:grpSpPr>
            <p:sp>
              <p:nvSpPr>
                <p:cNvPr id="213306" name="Line 31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07" name="Oval 31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04" name="Group 316"/>
              <p:cNvGrpSpPr>
                <a:grpSpLocks/>
              </p:cNvGrpSpPr>
              <p:nvPr/>
            </p:nvGrpSpPr>
            <p:grpSpPr bwMode="auto">
              <a:xfrm>
                <a:off x="1169" y="2992"/>
                <a:ext cx="90" cy="46"/>
                <a:chOff x="723" y="2818"/>
                <a:chExt cx="90" cy="46"/>
              </a:xfrm>
            </p:grpSpPr>
            <p:sp>
              <p:nvSpPr>
                <p:cNvPr id="213309" name="Line 31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10" name="Oval 31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07" name="Group 319"/>
              <p:cNvGrpSpPr>
                <a:grpSpLocks/>
              </p:cNvGrpSpPr>
              <p:nvPr/>
            </p:nvGrpSpPr>
            <p:grpSpPr bwMode="auto">
              <a:xfrm>
                <a:off x="1746" y="3067"/>
                <a:ext cx="90" cy="46"/>
                <a:chOff x="723" y="2818"/>
                <a:chExt cx="90" cy="46"/>
              </a:xfrm>
            </p:grpSpPr>
            <p:sp>
              <p:nvSpPr>
                <p:cNvPr id="213312" name="Line 32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13" name="Oval 32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10" name="Group 322"/>
              <p:cNvGrpSpPr>
                <a:grpSpLocks/>
              </p:cNvGrpSpPr>
              <p:nvPr/>
            </p:nvGrpSpPr>
            <p:grpSpPr bwMode="auto">
              <a:xfrm>
                <a:off x="1020" y="3067"/>
                <a:ext cx="90" cy="46"/>
                <a:chOff x="723" y="2818"/>
                <a:chExt cx="90" cy="46"/>
              </a:xfrm>
            </p:grpSpPr>
            <p:sp>
              <p:nvSpPr>
                <p:cNvPr id="213315" name="Line 32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16" name="Oval 32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13" name="Group 325"/>
              <p:cNvGrpSpPr>
                <a:grpSpLocks/>
              </p:cNvGrpSpPr>
              <p:nvPr/>
            </p:nvGrpSpPr>
            <p:grpSpPr bwMode="auto">
              <a:xfrm>
                <a:off x="1640" y="3004"/>
                <a:ext cx="90" cy="46"/>
                <a:chOff x="723" y="2818"/>
                <a:chExt cx="90" cy="46"/>
              </a:xfrm>
            </p:grpSpPr>
            <p:sp>
              <p:nvSpPr>
                <p:cNvPr id="213318" name="Line 32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19" name="Oval 32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14" name="Group 328"/>
              <p:cNvGrpSpPr>
                <a:grpSpLocks/>
              </p:cNvGrpSpPr>
              <p:nvPr/>
            </p:nvGrpSpPr>
            <p:grpSpPr bwMode="auto">
              <a:xfrm>
                <a:off x="1383" y="2976"/>
                <a:ext cx="90" cy="46"/>
                <a:chOff x="723" y="2818"/>
                <a:chExt cx="90" cy="46"/>
              </a:xfrm>
            </p:grpSpPr>
            <p:sp>
              <p:nvSpPr>
                <p:cNvPr id="213321" name="Line 32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22" name="Oval 33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672" name="Group 331"/>
              <p:cNvGrpSpPr>
                <a:grpSpLocks/>
              </p:cNvGrpSpPr>
              <p:nvPr/>
            </p:nvGrpSpPr>
            <p:grpSpPr bwMode="auto">
              <a:xfrm>
                <a:off x="1896" y="3012"/>
                <a:ext cx="90" cy="46"/>
                <a:chOff x="723" y="2818"/>
                <a:chExt cx="90" cy="46"/>
              </a:xfrm>
            </p:grpSpPr>
            <p:sp>
              <p:nvSpPr>
                <p:cNvPr id="213324" name="Line 33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25" name="Oval 33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673" name="Group 334"/>
              <p:cNvGrpSpPr>
                <a:grpSpLocks/>
              </p:cNvGrpSpPr>
              <p:nvPr/>
            </p:nvGrpSpPr>
            <p:grpSpPr bwMode="auto">
              <a:xfrm>
                <a:off x="831" y="3063"/>
                <a:ext cx="90" cy="46"/>
                <a:chOff x="723" y="2818"/>
                <a:chExt cx="90" cy="46"/>
              </a:xfrm>
            </p:grpSpPr>
            <p:sp>
              <p:nvSpPr>
                <p:cNvPr id="213327" name="Line 33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28" name="Oval 33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674" name="Group 337"/>
              <p:cNvGrpSpPr>
                <a:grpSpLocks/>
              </p:cNvGrpSpPr>
              <p:nvPr/>
            </p:nvGrpSpPr>
            <p:grpSpPr bwMode="auto">
              <a:xfrm>
                <a:off x="536" y="3182"/>
                <a:ext cx="72" cy="71"/>
                <a:chOff x="495" y="3134"/>
                <a:chExt cx="91" cy="90"/>
              </a:xfrm>
            </p:grpSpPr>
            <p:grpSp>
              <p:nvGrpSpPr>
                <p:cNvPr id="675" name="Group 338"/>
                <p:cNvGrpSpPr>
                  <a:grpSpLocks/>
                </p:cNvGrpSpPr>
                <p:nvPr/>
              </p:nvGrpSpPr>
              <p:grpSpPr bwMode="auto">
                <a:xfrm>
                  <a:off x="518" y="3157"/>
                  <a:ext cx="45" cy="45"/>
                  <a:chOff x="703" y="2908"/>
                  <a:chExt cx="45" cy="45"/>
                </a:xfrm>
              </p:grpSpPr>
              <p:sp>
                <p:nvSpPr>
                  <p:cNvPr id="213331" name="Line 339"/>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332" name="Line 340"/>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333" name="Oval 341"/>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676" name="Group 342"/>
              <p:cNvGrpSpPr>
                <a:grpSpLocks/>
              </p:cNvGrpSpPr>
              <p:nvPr/>
            </p:nvGrpSpPr>
            <p:grpSpPr bwMode="auto">
              <a:xfrm>
                <a:off x="2256" y="3180"/>
                <a:ext cx="72" cy="71"/>
                <a:chOff x="495" y="3134"/>
                <a:chExt cx="91" cy="90"/>
              </a:xfrm>
            </p:grpSpPr>
            <p:grpSp>
              <p:nvGrpSpPr>
                <p:cNvPr id="677" name="Group 343"/>
                <p:cNvGrpSpPr>
                  <a:grpSpLocks/>
                </p:cNvGrpSpPr>
                <p:nvPr/>
              </p:nvGrpSpPr>
              <p:grpSpPr bwMode="auto">
                <a:xfrm>
                  <a:off x="518" y="3157"/>
                  <a:ext cx="45" cy="45"/>
                  <a:chOff x="703" y="2908"/>
                  <a:chExt cx="45" cy="45"/>
                </a:xfrm>
              </p:grpSpPr>
              <p:sp>
                <p:nvSpPr>
                  <p:cNvPr id="213336" name="Line 344"/>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337" name="Line 345"/>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338" name="Oval 346"/>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678" name="Group 347"/>
              <p:cNvGrpSpPr>
                <a:grpSpLocks/>
              </p:cNvGrpSpPr>
              <p:nvPr/>
            </p:nvGrpSpPr>
            <p:grpSpPr bwMode="auto">
              <a:xfrm>
                <a:off x="974" y="3299"/>
                <a:ext cx="90" cy="46"/>
                <a:chOff x="723" y="2818"/>
                <a:chExt cx="90" cy="46"/>
              </a:xfrm>
            </p:grpSpPr>
            <p:sp>
              <p:nvSpPr>
                <p:cNvPr id="213340" name="Line 34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41" name="Oval 34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679" name="Group 350"/>
              <p:cNvGrpSpPr>
                <a:grpSpLocks/>
              </p:cNvGrpSpPr>
              <p:nvPr/>
            </p:nvGrpSpPr>
            <p:grpSpPr bwMode="auto">
              <a:xfrm>
                <a:off x="1565" y="3294"/>
                <a:ext cx="90" cy="46"/>
                <a:chOff x="723" y="2818"/>
                <a:chExt cx="90" cy="46"/>
              </a:xfrm>
            </p:grpSpPr>
            <p:sp>
              <p:nvSpPr>
                <p:cNvPr id="213343" name="Line 35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44" name="Oval 35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grpSp>
          <p:nvGrpSpPr>
            <p:cNvPr id="680" name="Group 353"/>
            <p:cNvGrpSpPr>
              <a:grpSpLocks/>
            </p:cNvGrpSpPr>
            <p:nvPr/>
          </p:nvGrpSpPr>
          <p:grpSpPr bwMode="auto">
            <a:xfrm rot="5400000">
              <a:off x="7145630" y="4818317"/>
              <a:ext cx="1556327" cy="357702"/>
              <a:chOff x="536" y="2951"/>
              <a:chExt cx="1792" cy="394"/>
            </a:xfrm>
          </p:grpSpPr>
          <p:grpSp>
            <p:nvGrpSpPr>
              <p:cNvPr id="682" name="Group 354"/>
              <p:cNvGrpSpPr>
                <a:grpSpLocks/>
              </p:cNvGrpSpPr>
              <p:nvPr/>
            </p:nvGrpSpPr>
            <p:grpSpPr bwMode="auto">
              <a:xfrm>
                <a:off x="1833" y="3276"/>
                <a:ext cx="90" cy="46"/>
                <a:chOff x="723" y="2818"/>
                <a:chExt cx="90" cy="46"/>
              </a:xfrm>
            </p:grpSpPr>
            <p:sp>
              <p:nvSpPr>
                <p:cNvPr id="213347" name="Line 35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48" name="Oval 35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683" name="Group 357"/>
              <p:cNvGrpSpPr>
                <a:grpSpLocks/>
              </p:cNvGrpSpPr>
              <p:nvPr/>
            </p:nvGrpSpPr>
            <p:grpSpPr bwMode="auto">
              <a:xfrm>
                <a:off x="1237" y="3279"/>
                <a:ext cx="90" cy="46"/>
                <a:chOff x="723" y="2818"/>
                <a:chExt cx="90" cy="46"/>
              </a:xfrm>
            </p:grpSpPr>
            <p:sp>
              <p:nvSpPr>
                <p:cNvPr id="213350" name="Line 35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51" name="Oval 35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684" name="Group 360"/>
              <p:cNvGrpSpPr>
                <a:grpSpLocks/>
              </p:cNvGrpSpPr>
              <p:nvPr/>
            </p:nvGrpSpPr>
            <p:grpSpPr bwMode="auto">
              <a:xfrm>
                <a:off x="612" y="2951"/>
                <a:ext cx="1633" cy="341"/>
                <a:chOff x="476" y="1026"/>
                <a:chExt cx="1509" cy="531"/>
              </a:xfrm>
            </p:grpSpPr>
            <p:sp>
              <p:nvSpPr>
                <p:cNvPr id="213353" name="Freeform 361"/>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354" name="Freeform 362"/>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355" name="Freeform 363"/>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356" name="Rectangle 364"/>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213357" name="Rectangle 365"/>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213358" name="Rectangle 366"/>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213359" name="Freeform 367"/>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685" name="Group 368"/>
              <p:cNvGrpSpPr>
                <a:grpSpLocks/>
              </p:cNvGrpSpPr>
              <p:nvPr/>
            </p:nvGrpSpPr>
            <p:grpSpPr bwMode="auto">
              <a:xfrm>
                <a:off x="1293" y="3067"/>
                <a:ext cx="90" cy="46"/>
                <a:chOff x="723" y="2818"/>
                <a:chExt cx="90" cy="46"/>
              </a:xfrm>
            </p:grpSpPr>
            <p:sp>
              <p:nvSpPr>
                <p:cNvPr id="213361" name="Line 36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62" name="Oval 37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686" name="Group 371"/>
              <p:cNvGrpSpPr>
                <a:grpSpLocks/>
              </p:cNvGrpSpPr>
              <p:nvPr/>
            </p:nvGrpSpPr>
            <p:grpSpPr bwMode="auto">
              <a:xfrm>
                <a:off x="1513" y="3047"/>
                <a:ext cx="90" cy="46"/>
                <a:chOff x="723" y="2818"/>
                <a:chExt cx="90" cy="46"/>
              </a:xfrm>
            </p:grpSpPr>
            <p:sp>
              <p:nvSpPr>
                <p:cNvPr id="213364" name="Line 37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65" name="Oval 37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687" name="Group 374"/>
              <p:cNvGrpSpPr>
                <a:grpSpLocks/>
              </p:cNvGrpSpPr>
              <p:nvPr/>
            </p:nvGrpSpPr>
            <p:grpSpPr bwMode="auto">
              <a:xfrm>
                <a:off x="1169" y="2992"/>
                <a:ext cx="90" cy="46"/>
                <a:chOff x="723" y="2818"/>
                <a:chExt cx="90" cy="46"/>
              </a:xfrm>
            </p:grpSpPr>
            <p:sp>
              <p:nvSpPr>
                <p:cNvPr id="213367" name="Line 37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68" name="Oval 37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688" name="Group 377"/>
              <p:cNvGrpSpPr>
                <a:grpSpLocks/>
              </p:cNvGrpSpPr>
              <p:nvPr/>
            </p:nvGrpSpPr>
            <p:grpSpPr bwMode="auto">
              <a:xfrm>
                <a:off x="1746" y="3067"/>
                <a:ext cx="90" cy="46"/>
                <a:chOff x="723" y="2818"/>
                <a:chExt cx="90" cy="46"/>
              </a:xfrm>
            </p:grpSpPr>
            <p:sp>
              <p:nvSpPr>
                <p:cNvPr id="213370" name="Line 37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71" name="Oval 37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689" name="Group 380"/>
              <p:cNvGrpSpPr>
                <a:grpSpLocks/>
              </p:cNvGrpSpPr>
              <p:nvPr/>
            </p:nvGrpSpPr>
            <p:grpSpPr bwMode="auto">
              <a:xfrm>
                <a:off x="1020" y="3067"/>
                <a:ext cx="90" cy="46"/>
                <a:chOff x="723" y="2818"/>
                <a:chExt cx="90" cy="46"/>
              </a:xfrm>
            </p:grpSpPr>
            <p:sp>
              <p:nvSpPr>
                <p:cNvPr id="213373" name="Line 38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74" name="Oval 38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690" name="Group 383"/>
              <p:cNvGrpSpPr>
                <a:grpSpLocks/>
              </p:cNvGrpSpPr>
              <p:nvPr/>
            </p:nvGrpSpPr>
            <p:grpSpPr bwMode="auto">
              <a:xfrm>
                <a:off x="1640" y="3004"/>
                <a:ext cx="90" cy="46"/>
                <a:chOff x="723" y="2818"/>
                <a:chExt cx="90" cy="46"/>
              </a:xfrm>
            </p:grpSpPr>
            <p:sp>
              <p:nvSpPr>
                <p:cNvPr id="213376" name="Line 38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77" name="Oval 38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691" name="Group 386"/>
              <p:cNvGrpSpPr>
                <a:grpSpLocks/>
              </p:cNvGrpSpPr>
              <p:nvPr/>
            </p:nvGrpSpPr>
            <p:grpSpPr bwMode="auto">
              <a:xfrm>
                <a:off x="1383" y="2976"/>
                <a:ext cx="90" cy="46"/>
                <a:chOff x="723" y="2818"/>
                <a:chExt cx="90" cy="46"/>
              </a:xfrm>
            </p:grpSpPr>
            <p:sp>
              <p:nvSpPr>
                <p:cNvPr id="213379" name="Line 38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80" name="Oval 38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695" name="Group 389"/>
              <p:cNvGrpSpPr>
                <a:grpSpLocks/>
              </p:cNvGrpSpPr>
              <p:nvPr/>
            </p:nvGrpSpPr>
            <p:grpSpPr bwMode="auto">
              <a:xfrm>
                <a:off x="1896" y="3012"/>
                <a:ext cx="90" cy="46"/>
                <a:chOff x="723" y="2818"/>
                <a:chExt cx="90" cy="46"/>
              </a:xfrm>
            </p:grpSpPr>
            <p:sp>
              <p:nvSpPr>
                <p:cNvPr id="213382" name="Line 39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83" name="Oval 39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700" name="Group 392"/>
              <p:cNvGrpSpPr>
                <a:grpSpLocks/>
              </p:cNvGrpSpPr>
              <p:nvPr/>
            </p:nvGrpSpPr>
            <p:grpSpPr bwMode="auto">
              <a:xfrm>
                <a:off x="831" y="3063"/>
                <a:ext cx="90" cy="46"/>
                <a:chOff x="723" y="2818"/>
                <a:chExt cx="90" cy="46"/>
              </a:xfrm>
            </p:grpSpPr>
            <p:sp>
              <p:nvSpPr>
                <p:cNvPr id="213385" name="Line 39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86" name="Oval 39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18" name="Group 395"/>
              <p:cNvGrpSpPr>
                <a:grpSpLocks/>
              </p:cNvGrpSpPr>
              <p:nvPr/>
            </p:nvGrpSpPr>
            <p:grpSpPr bwMode="auto">
              <a:xfrm>
                <a:off x="536" y="3182"/>
                <a:ext cx="72" cy="71"/>
                <a:chOff x="495" y="3134"/>
                <a:chExt cx="91" cy="90"/>
              </a:xfrm>
            </p:grpSpPr>
            <p:grpSp>
              <p:nvGrpSpPr>
                <p:cNvPr id="213219" name="Group 396"/>
                <p:cNvGrpSpPr>
                  <a:grpSpLocks/>
                </p:cNvGrpSpPr>
                <p:nvPr/>
              </p:nvGrpSpPr>
              <p:grpSpPr bwMode="auto">
                <a:xfrm>
                  <a:off x="518" y="3157"/>
                  <a:ext cx="45" cy="45"/>
                  <a:chOff x="703" y="2908"/>
                  <a:chExt cx="45" cy="45"/>
                </a:xfrm>
              </p:grpSpPr>
              <p:sp>
                <p:nvSpPr>
                  <p:cNvPr id="213389" name="Line 397"/>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390" name="Line 398"/>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391" name="Oval 399"/>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223" name="Group 400"/>
              <p:cNvGrpSpPr>
                <a:grpSpLocks/>
              </p:cNvGrpSpPr>
              <p:nvPr/>
            </p:nvGrpSpPr>
            <p:grpSpPr bwMode="auto">
              <a:xfrm>
                <a:off x="2256" y="3180"/>
                <a:ext cx="72" cy="71"/>
                <a:chOff x="495" y="3134"/>
                <a:chExt cx="91" cy="90"/>
              </a:xfrm>
            </p:grpSpPr>
            <p:grpSp>
              <p:nvGrpSpPr>
                <p:cNvPr id="213226" name="Group 401"/>
                <p:cNvGrpSpPr>
                  <a:grpSpLocks/>
                </p:cNvGrpSpPr>
                <p:nvPr/>
              </p:nvGrpSpPr>
              <p:grpSpPr bwMode="auto">
                <a:xfrm>
                  <a:off x="518" y="3157"/>
                  <a:ext cx="45" cy="45"/>
                  <a:chOff x="703" y="2908"/>
                  <a:chExt cx="45" cy="45"/>
                </a:xfrm>
              </p:grpSpPr>
              <p:sp>
                <p:nvSpPr>
                  <p:cNvPr id="213394" name="Line 402"/>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395" name="Line 403"/>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396" name="Oval 404"/>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229" name="Group 405"/>
              <p:cNvGrpSpPr>
                <a:grpSpLocks/>
              </p:cNvGrpSpPr>
              <p:nvPr/>
            </p:nvGrpSpPr>
            <p:grpSpPr bwMode="auto">
              <a:xfrm>
                <a:off x="974" y="3299"/>
                <a:ext cx="90" cy="46"/>
                <a:chOff x="723" y="2818"/>
                <a:chExt cx="90" cy="46"/>
              </a:xfrm>
            </p:grpSpPr>
            <p:sp>
              <p:nvSpPr>
                <p:cNvPr id="213398" name="Line 40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399" name="Oval 40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30" name="Group 408"/>
              <p:cNvGrpSpPr>
                <a:grpSpLocks/>
              </p:cNvGrpSpPr>
              <p:nvPr/>
            </p:nvGrpSpPr>
            <p:grpSpPr bwMode="auto">
              <a:xfrm>
                <a:off x="1565" y="3294"/>
                <a:ext cx="90" cy="46"/>
                <a:chOff x="723" y="2818"/>
                <a:chExt cx="90" cy="46"/>
              </a:xfrm>
            </p:grpSpPr>
            <p:sp>
              <p:nvSpPr>
                <p:cNvPr id="213401" name="Line 40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02" name="Oval 41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grpSp>
          <p:nvGrpSpPr>
            <p:cNvPr id="213233" name="Group 411"/>
            <p:cNvGrpSpPr>
              <a:grpSpLocks/>
            </p:cNvGrpSpPr>
            <p:nvPr/>
          </p:nvGrpSpPr>
          <p:grpSpPr bwMode="auto">
            <a:xfrm rot="5400000">
              <a:off x="4092538" y="3720208"/>
              <a:ext cx="1556327" cy="357702"/>
              <a:chOff x="536" y="2951"/>
              <a:chExt cx="1792" cy="394"/>
            </a:xfrm>
          </p:grpSpPr>
          <p:grpSp>
            <p:nvGrpSpPr>
              <p:cNvPr id="213236" name="Group 412"/>
              <p:cNvGrpSpPr>
                <a:grpSpLocks/>
              </p:cNvGrpSpPr>
              <p:nvPr/>
            </p:nvGrpSpPr>
            <p:grpSpPr bwMode="auto">
              <a:xfrm>
                <a:off x="1833" y="3276"/>
                <a:ext cx="90" cy="46"/>
                <a:chOff x="723" y="2818"/>
                <a:chExt cx="90" cy="46"/>
              </a:xfrm>
            </p:grpSpPr>
            <p:sp>
              <p:nvSpPr>
                <p:cNvPr id="213405" name="Line 41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06" name="Oval 41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44" name="Group 415"/>
              <p:cNvGrpSpPr>
                <a:grpSpLocks/>
              </p:cNvGrpSpPr>
              <p:nvPr/>
            </p:nvGrpSpPr>
            <p:grpSpPr bwMode="auto">
              <a:xfrm>
                <a:off x="1237" y="3279"/>
                <a:ext cx="90" cy="46"/>
                <a:chOff x="723" y="2818"/>
                <a:chExt cx="90" cy="46"/>
              </a:xfrm>
            </p:grpSpPr>
            <p:sp>
              <p:nvSpPr>
                <p:cNvPr id="213408" name="Line 41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09" name="Oval 41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47" name="Group 418"/>
              <p:cNvGrpSpPr>
                <a:grpSpLocks/>
              </p:cNvGrpSpPr>
              <p:nvPr/>
            </p:nvGrpSpPr>
            <p:grpSpPr bwMode="auto">
              <a:xfrm>
                <a:off x="612" y="2951"/>
                <a:ext cx="1633" cy="341"/>
                <a:chOff x="476" y="1026"/>
                <a:chExt cx="1509" cy="531"/>
              </a:xfrm>
            </p:grpSpPr>
            <p:sp>
              <p:nvSpPr>
                <p:cNvPr id="213411" name="Freeform 419"/>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412" name="Freeform 420"/>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413" name="Freeform 421"/>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414" name="Rectangle 422"/>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213415" name="Rectangle 423"/>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213416" name="Rectangle 424"/>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213417" name="Freeform 425"/>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705" name="Group 426"/>
              <p:cNvGrpSpPr>
                <a:grpSpLocks/>
              </p:cNvGrpSpPr>
              <p:nvPr/>
            </p:nvGrpSpPr>
            <p:grpSpPr bwMode="auto">
              <a:xfrm>
                <a:off x="1293" y="3067"/>
                <a:ext cx="90" cy="46"/>
                <a:chOff x="723" y="2818"/>
                <a:chExt cx="90" cy="46"/>
              </a:xfrm>
            </p:grpSpPr>
            <p:sp>
              <p:nvSpPr>
                <p:cNvPr id="213419" name="Line 42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20" name="Oval 42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707" name="Group 429"/>
              <p:cNvGrpSpPr>
                <a:grpSpLocks/>
              </p:cNvGrpSpPr>
              <p:nvPr/>
            </p:nvGrpSpPr>
            <p:grpSpPr bwMode="auto">
              <a:xfrm>
                <a:off x="1513" y="3047"/>
                <a:ext cx="90" cy="46"/>
                <a:chOff x="723" y="2818"/>
                <a:chExt cx="90" cy="46"/>
              </a:xfrm>
            </p:grpSpPr>
            <p:sp>
              <p:nvSpPr>
                <p:cNvPr id="213422" name="Line 43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23" name="Oval 43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711" name="Group 432"/>
              <p:cNvGrpSpPr>
                <a:grpSpLocks/>
              </p:cNvGrpSpPr>
              <p:nvPr/>
            </p:nvGrpSpPr>
            <p:grpSpPr bwMode="auto">
              <a:xfrm>
                <a:off x="1169" y="2992"/>
                <a:ext cx="90" cy="46"/>
                <a:chOff x="723" y="2818"/>
                <a:chExt cx="90" cy="46"/>
              </a:xfrm>
            </p:grpSpPr>
            <p:sp>
              <p:nvSpPr>
                <p:cNvPr id="213425" name="Line 43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26" name="Oval 43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718" name="Group 435"/>
              <p:cNvGrpSpPr>
                <a:grpSpLocks/>
              </p:cNvGrpSpPr>
              <p:nvPr/>
            </p:nvGrpSpPr>
            <p:grpSpPr bwMode="auto">
              <a:xfrm>
                <a:off x="1746" y="3067"/>
                <a:ext cx="90" cy="46"/>
                <a:chOff x="723" y="2818"/>
                <a:chExt cx="90" cy="46"/>
              </a:xfrm>
            </p:grpSpPr>
            <p:sp>
              <p:nvSpPr>
                <p:cNvPr id="213428" name="Line 43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29" name="Oval 43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729" name="Group 438"/>
              <p:cNvGrpSpPr>
                <a:grpSpLocks/>
              </p:cNvGrpSpPr>
              <p:nvPr/>
            </p:nvGrpSpPr>
            <p:grpSpPr bwMode="auto">
              <a:xfrm>
                <a:off x="1020" y="3067"/>
                <a:ext cx="90" cy="46"/>
                <a:chOff x="723" y="2818"/>
                <a:chExt cx="90" cy="46"/>
              </a:xfrm>
            </p:grpSpPr>
            <p:sp>
              <p:nvSpPr>
                <p:cNvPr id="213431" name="Line 43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32" name="Oval 44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50" name="Group 441"/>
              <p:cNvGrpSpPr>
                <a:grpSpLocks/>
              </p:cNvGrpSpPr>
              <p:nvPr/>
            </p:nvGrpSpPr>
            <p:grpSpPr bwMode="auto">
              <a:xfrm>
                <a:off x="1640" y="3004"/>
                <a:ext cx="90" cy="46"/>
                <a:chOff x="723" y="2818"/>
                <a:chExt cx="90" cy="46"/>
              </a:xfrm>
            </p:grpSpPr>
            <p:sp>
              <p:nvSpPr>
                <p:cNvPr id="213434" name="Line 44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35" name="Oval 44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53" name="Group 444"/>
              <p:cNvGrpSpPr>
                <a:grpSpLocks/>
              </p:cNvGrpSpPr>
              <p:nvPr/>
            </p:nvGrpSpPr>
            <p:grpSpPr bwMode="auto">
              <a:xfrm>
                <a:off x="1383" y="2976"/>
                <a:ext cx="90" cy="46"/>
                <a:chOff x="723" y="2818"/>
                <a:chExt cx="90" cy="46"/>
              </a:xfrm>
            </p:grpSpPr>
            <p:sp>
              <p:nvSpPr>
                <p:cNvPr id="213437" name="Line 44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38" name="Oval 44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56" name="Group 447"/>
              <p:cNvGrpSpPr>
                <a:grpSpLocks/>
              </p:cNvGrpSpPr>
              <p:nvPr/>
            </p:nvGrpSpPr>
            <p:grpSpPr bwMode="auto">
              <a:xfrm>
                <a:off x="1896" y="3012"/>
                <a:ext cx="90" cy="46"/>
                <a:chOff x="723" y="2818"/>
                <a:chExt cx="90" cy="46"/>
              </a:xfrm>
            </p:grpSpPr>
            <p:sp>
              <p:nvSpPr>
                <p:cNvPr id="213440" name="Line 44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41" name="Oval 44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59" name="Group 450"/>
              <p:cNvGrpSpPr>
                <a:grpSpLocks/>
              </p:cNvGrpSpPr>
              <p:nvPr/>
            </p:nvGrpSpPr>
            <p:grpSpPr bwMode="auto">
              <a:xfrm>
                <a:off x="831" y="3063"/>
                <a:ext cx="90" cy="46"/>
                <a:chOff x="723" y="2818"/>
                <a:chExt cx="90" cy="46"/>
              </a:xfrm>
            </p:grpSpPr>
            <p:sp>
              <p:nvSpPr>
                <p:cNvPr id="213443" name="Line 45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44" name="Oval 45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62" name="Group 453"/>
              <p:cNvGrpSpPr>
                <a:grpSpLocks/>
              </p:cNvGrpSpPr>
              <p:nvPr/>
            </p:nvGrpSpPr>
            <p:grpSpPr bwMode="auto">
              <a:xfrm>
                <a:off x="536" y="3182"/>
                <a:ext cx="72" cy="71"/>
                <a:chOff x="495" y="3134"/>
                <a:chExt cx="91" cy="90"/>
              </a:xfrm>
            </p:grpSpPr>
            <p:grpSp>
              <p:nvGrpSpPr>
                <p:cNvPr id="213265" name="Group 454"/>
                <p:cNvGrpSpPr>
                  <a:grpSpLocks/>
                </p:cNvGrpSpPr>
                <p:nvPr/>
              </p:nvGrpSpPr>
              <p:grpSpPr bwMode="auto">
                <a:xfrm>
                  <a:off x="518" y="3157"/>
                  <a:ext cx="45" cy="45"/>
                  <a:chOff x="703" y="2908"/>
                  <a:chExt cx="45" cy="45"/>
                </a:xfrm>
              </p:grpSpPr>
              <p:sp>
                <p:nvSpPr>
                  <p:cNvPr id="213447" name="Line 455"/>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448" name="Line 456"/>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449" name="Oval 457"/>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268" name="Group 458"/>
              <p:cNvGrpSpPr>
                <a:grpSpLocks/>
              </p:cNvGrpSpPr>
              <p:nvPr/>
            </p:nvGrpSpPr>
            <p:grpSpPr bwMode="auto">
              <a:xfrm>
                <a:off x="2256" y="3180"/>
                <a:ext cx="72" cy="71"/>
                <a:chOff x="495" y="3134"/>
                <a:chExt cx="91" cy="90"/>
              </a:xfrm>
            </p:grpSpPr>
            <p:grpSp>
              <p:nvGrpSpPr>
                <p:cNvPr id="213271" name="Group 459"/>
                <p:cNvGrpSpPr>
                  <a:grpSpLocks/>
                </p:cNvGrpSpPr>
                <p:nvPr/>
              </p:nvGrpSpPr>
              <p:grpSpPr bwMode="auto">
                <a:xfrm>
                  <a:off x="518" y="3157"/>
                  <a:ext cx="45" cy="45"/>
                  <a:chOff x="703" y="2908"/>
                  <a:chExt cx="45" cy="45"/>
                </a:xfrm>
              </p:grpSpPr>
              <p:sp>
                <p:nvSpPr>
                  <p:cNvPr id="213452" name="Line 460"/>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453" name="Line 461"/>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454" name="Oval 462"/>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272" name="Group 463"/>
              <p:cNvGrpSpPr>
                <a:grpSpLocks/>
              </p:cNvGrpSpPr>
              <p:nvPr/>
            </p:nvGrpSpPr>
            <p:grpSpPr bwMode="auto">
              <a:xfrm>
                <a:off x="974" y="3299"/>
                <a:ext cx="90" cy="46"/>
                <a:chOff x="723" y="2818"/>
                <a:chExt cx="90" cy="46"/>
              </a:xfrm>
            </p:grpSpPr>
            <p:sp>
              <p:nvSpPr>
                <p:cNvPr id="213456" name="Line 46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57" name="Oval 46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76" name="Group 466"/>
              <p:cNvGrpSpPr>
                <a:grpSpLocks/>
              </p:cNvGrpSpPr>
              <p:nvPr/>
            </p:nvGrpSpPr>
            <p:grpSpPr bwMode="auto">
              <a:xfrm>
                <a:off x="1565" y="3294"/>
                <a:ext cx="90" cy="46"/>
                <a:chOff x="723" y="2818"/>
                <a:chExt cx="90" cy="46"/>
              </a:xfrm>
            </p:grpSpPr>
            <p:sp>
              <p:nvSpPr>
                <p:cNvPr id="213459" name="Line 46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60" name="Oval 46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grpSp>
          <p:nvGrpSpPr>
            <p:cNvPr id="213277" name="Group 469"/>
            <p:cNvGrpSpPr>
              <a:grpSpLocks/>
            </p:cNvGrpSpPr>
            <p:nvPr/>
          </p:nvGrpSpPr>
          <p:grpSpPr bwMode="auto">
            <a:xfrm>
              <a:off x="6122658" y="4768060"/>
              <a:ext cx="1622283" cy="343159"/>
              <a:chOff x="536" y="2951"/>
              <a:chExt cx="1792" cy="394"/>
            </a:xfrm>
          </p:grpSpPr>
          <p:grpSp>
            <p:nvGrpSpPr>
              <p:cNvPr id="736" name="Group 470"/>
              <p:cNvGrpSpPr>
                <a:grpSpLocks/>
              </p:cNvGrpSpPr>
              <p:nvPr/>
            </p:nvGrpSpPr>
            <p:grpSpPr bwMode="auto">
              <a:xfrm>
                <a:off x="1833" y="3276"/>
                <a:ext cx="90" cy="46"/>
                <a:chOff x="723" y="2818"/>
                <a:chExt cx="90" cy="46"/>
              </a:xfrm>
            </p:grpSpPr>
            <p:sp>
              <p:nvSpPr>
                <p:cNvPr id="213463" name="Line 47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64" name="Oval 47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743" name="Group 473"/>
              <p:cNvGrpSpPr>
                <a:grpSpLocks/>
              </p:cNvGrpSpPr>
              <p:nvPr/>
            </p:nvGrpSpPr>
            <p:grpSpPr bwMode="auto">
              <a:xfrm>
                <a:off x="1237" y="3279"/>
                <a:ext cx="90" cy="46"/>
                <a:chOff x="723" y="2818"/>
                <a:chExt cx="90" cy="46"/>
              </a:xfrm>
            </p:grpSpPr>
            <p:sp>
              <p:nvSpPr>
                <p:cNvPr id="213466" name="Line 47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67" name="Oval 47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754" name="Group 476"/>
              <p:cNvGrpSpPr>
                <a:grpSpLocks/>
              </p:cNvGrpSpPr>
              <p:nvPr/>
            </p:nvGrpSpPr>
            <p:grpSpPr bwMode="auto">
              <a:xfrm>
                <a:off x="612" y="2951"/>
                <a:ext cx="1633" cy="341"/>
                <a:chOff x="476" y="1026"/>
                <a:chExt cx="1509" cy="531"/>
              </a:xfrm>
            </p:grpSpPr>
            <p:sp>
              <p:nvSpPr>
                <p:cNvPr id="213469" name="Freeform 477"/>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470" name="Freeform 478"/>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471" name="Freeform 479"/>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213472" name="Rectangle 480"/>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213473" name="Rectangle 481"/>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213474" name="Rectangle 482"/>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213475" name="Freeform 483"/>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761" name="Group 484"/>
              <p:cNvGrpSpPr>
                <a:grpSpLocks/>
              </p:cNvGrpSpPr>
              <p:nvPr/>
            </p:nvGrpSpPr>
            <p:grpSpPr bwMode="auto">
              <a:xfrm>
                <a:off x="1293" y="3067"/>
                <a:ext cx="90" cy="46"/>
                <a:chOff x="723" y="2818"/>
                <a:chExt cx="90" cy="46"/>
              </a:xfrm>
            </p:grpSpPr>
            <p:sp>
              <p:nvSpPr>
                <p:cNvPr id="213477" name="Line 48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78" name="Oval 48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81" name="Group 487"/>
              <p:cNvGrpSpPr>
                <a:grpSpLocks/>
              </p:cNvGrpSpPr>
              <p:nvPr/>
            </p:nvGrpSpPr>
            <p:grpSpPr bwMode="auto">
              <a:xfrm>
                <a:off x="1513" y="3047"/>
                <a:ext cx="90" cy="46"/>
                <a:chOff x="723" y="2818"/>
                <a:chExt cx="90" cy="46"/>
              </a:xfrm>
            </p:grpSpPr>
            <p:sp>
              <p:nvSpPr>
                <p:cNvPr id="213480" name="Line 48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81" name="Oval 48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84" name="Group 490"/>
              <p:cNvGrpSpPr>
                <a:grpSpLocks/>
              </p:cNvGrpSpPr>
              <p:nvPr/>
            </p:nvGrpSpPr>
            <p:grpSpPr bwMode="auto">
              <a:xfrm>
                <a:off x="1169" y="2992"/>
                <a:ext cx="90" cy="46"/>
                <a:chOff x="723" y="2818"/>
                <a:chExt cx="90" cy="46"/>
              </a:xfrm>
            </p:grpSpPr>
            <p:sp>
              <p:nvSpPr>
                <p:cNvPr id="213483" name="Line 49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84" name="Oval 49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87" name="Group 493"/>
              <p:cNvGrpSpPr>
                <a:grpSpLocks/>
              </p:cNvGrpSpPr>
              <p:nvPr/>
            </p:nvGrpSpPr>
            <p:grpSpPr bwMode="auto">
              <a:xfrm>
                <a:off x="1746" y="3067"/>
                <a:ext cx="90" cy="46"/>
                <a:chOff x="723" y="2818"/>
                <a:chExt cx="90" cy="46"/>
              </a:xfrm>
            </p:grpSpPr>
            <p:sp>
              <p:nvSpPr>
                <p:cNvPr id="213486" name="Line 49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87" name="Oval 49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88" name="Group 496"/>
              <p:cNvGrpSpPr>
                <a:grpSpLocks/>
              </p:cNvGrpSpPr>
              <p:nvPr/>
            </p:nvGrpSpPr>
            <p:grpSpPr bwMode="auto">
              <a:xfrm>
                <a:off x="1020" y="3067"/>
                <a:ext cx="90" cy="46"/>
                <a:chOff x="723" y="2818"/>
                <a:chExt cx="90" cy="46"/>
              </a:xfrm>
            </p:grpSpPr>
            <p:sp>
              <p:nvSpPr>
                <p:cNvPr id="213489" name="Line 49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90" name="Oval 49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91" name="Group 499"/>
              <p:cNvGrpSpPr>
                <a:grpSpLocks/>
              </p:cNvGrpSpPr>
              <p:nvPr/>
            </p:nvGrpSpPr>
            <p:grpSpPr bwMode="auto">
              <a:xfrm>
                <a:off x="1640" y="3004"/>
                <a:ext cx="90" cy="46"/>
                <a:chOff x="723" y="2818"/>
                <a:chExt cx="90" cy="46"/>
              </a:xfrm>
            </p:grpSpPr>
            <p:sp>
              <p:nvSpPr>
                <p:cNvPr id="213492" name="Line 50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93" name="Oval 50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294" name="Group 502"/>
              <p:cNvGrpSpPr>
                <a:grpSpLocks/>
              </p:cNvGrpSpPr>
              <p:nvPr/>
            </p:nvGrpSpPr>
            <p:grpSpPr bwMode="auto">
              <a:xfrm>
                <a:off x="1383" y="2976"/>
                <a:ext cx="90" cy="46"/>
                <a:chOff x="723" y="2818"/>
                <a:chExt cx="90" cy="46"/>
              </a:xfrm>
            </p:grpSpPr>
            <p:sp>
              <p:nvSpPr>
                <p:cNvPr id="213495" name="Line 50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96" name="Oval 50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302" name="Group 505"/>
              <p:cNvGrpSpPr>
                <a:grpSpLocks/>
              </p:cNvGrpSpPr>
              <p:nvPr/>
            </p:nvGrpSpPr>
            <p:grpSpPr bwMode="auto">
              <a:xfrm>
                <a:off x="1896" y="3012"/>
                <a:ext cx="90" cy="46"/>
                <a:chOff x="723" y="2818"/>
                <a:chExt cx="90" cy="46"/>
              </a:xfrm>
            </p:grpSpPr>
            <p:sp>
              <p:nvSpPr>
                <p:cNvPr id="213498" name="Line 50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499" name="Oval 50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305" name="Group 508"/>
              <p:cNvGrpSpPr>
                <a:grpSpLocks/>
              </p:cNvGrpSpPr>
              <p:nvPr/>
            </p:nvGrpSpPr>
            <p:grpSpPr bwMode="auto">
              <a:xfrm>
                <a:off x="831" y="3063"/>
                <a:ext cx="90" cy="46"/>
                <a:chOff x="723" y="2818"/>
                <a:chExt cx="90" cy="46"/>
              </a:xfrm>
            </p:grpSpPr>
            <p:sp>
              <p:nvSpPr>
                <p:cNvPr id="213501" name="Line 50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502" name="Oval 51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308" name="Group 511"/>
              <p:cNvGrpSpPr>
                <a:grpSpLocks/>
              </p:cNvGrpSpPr>
              <p:nvPr/>
            </p:nvGrpSpPr>
            <p:grpSpPr bwMode="auto">
              <a:xfrm>
                <a:off x="536" y="3182"/>
                <a:ext cx="72" cy="71"/>
                <a:chOff x="495" y="3134"/>
                <a:chExt cx="91" cy="90"/>
              </a:xfrm>
            </p:grpSpPr>
            <p:grpSp>
              <p:nvGrpSpPr>
                <p:cNvPr id="213311" name="Group 512"/>
                <p:cNvGrpSpPr>
                  <a:grpSpLocks/>
                </p:cNvGrpSpPr>
                <p:nvPr/>
              </p:nvGrpSpPr>
              <p:grpSpPr bwMode="auto">
                <a:xfrm>
                  <a:off x="518" y="3157"/>
                  <a:ext cx="45" cy="45"/>
                  <a:chOff x="703" y="2908"/>
                  <a:chExt cx="45" cy="45"/>
                </a:xfrm>
              </p:grpSpPr>
              <p:sp>
                <p:nvSpPr>
                  <p:cNvPr id="213505" name="Line 513"/>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506" name="Line 514"/>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507" name="Oval 515"/>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788" name="Group 516"/>
              <p:cNvGrpSpPr>
                <a:grpSpLocks/>
              </p:cNvGrpSpPr>
              <p:nvPr/>
            </p:nvGrpSpPr>
            <p:grpSpPr bwMode="auto">
              <a:xfrm>
                <a:off x="2256" y="3180"/>
                <a:ext cx="72" cy="71"/>
                <a:chOff x="495" y="3134"/>
                <a:chExt cx="91" cy="90"/>
              </a:xfrm>
            </p:grpSpPr>
            <p:grpSp>
              <p:nvGrpSpPr>
                <p:cNvPr id="789" name="Group 517"/>
                <p:cNvGrpSpPr>
                  <a:grpSpLocks/>
                </p:cNvGrpSpPr>
                <p:nvPr/>
              </p:nvGrpSpPr>
              <p:grpSpPr bwMode="auto">
                <a:xfrm>
                  <a:off x="518" y="3157"/>
                  <a:ext cx="45" cy="45"/>
                  <a:chOff x="703" y="2908"/>
                  <a:chExt cx="45" cy="45"/>
                </a:xfrm>
              </p:grpSpPr>
              <p:sp>
                <p:nvSpPr>
                  <p:cNvPr id="213510" name="Line 518"/>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213511" name="Line 519"/>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213512" name="Oval 520"/>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790" name="Group 521"/>
              <p:cNvGrpSpPr>
                <a:grpSpLocks/>
              </p:cNvGrpSpPr>
              <p:nvPr/>
            </p:nvGrpSpPr>
            <p:grpSpPr bwMode="auto">
              <a:xfrm>
                <a:off x="974" y="3299"/>
                <a:ext cx="90" cy="46"/>
                <a:chOff x="723" y="2818"/>
                <a:chExt cx="90" cy="46"/>
              </a:xfrm>
            </p:grpSpPr>
            <p:sp>
              <p:nvSpPr>
                <p:cNvPr id="213514" name="Line 52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515" name="Oval 52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791" name="Group 524"/>
              <p:cNvGrpSpPr>
                <a:grpSpLocks/>
              </p:cNvGrpSpPr>
              <p:nvPr/>
            </p:nvGrpSpPr>
            <p:grpSpPr bwMode="auto">
              <a:xfrm>
                <a:off x="1565" y="3294"/>
                <a:ext cx="90" cy="46"/>
                <a:chOff x="723" y="2818"/>
                <a:chExt cx="90" cy="46"/>
              </a:xfrm>
            </p:grpSpPr>
            <p:sp>
              <p:nvSpPr>
                <p:cNvPr id="213517" name="Line 52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213518" name="Oval 52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sp>
          <p:nvSpPr>
            <p:cNvPr id="213519" name="Oval 527" descr="Ladrillos en horizontal"/>
            <p:cNvSpPr>
              <a:spLocks noChangeArrowheads="1"/>
            </p:cNvSpPr>
            <p:nvPr/>
          </p:nvSpPr>
          <p:spPr bwMode="auto">
            <a:xfrm>
              <a:off x="4931721" y="2293277"/>
              <a:ext cx="380847" cy="365363"/>
            </a:xfrm>
            <a:prstGeom prst="ellipse">
              <a:avLst/>
            </a:prstGeom>
            <a:pattFill prst="horzBrick">
              <a:fgClr>
                <a:srgbClr val="993300"/>
              </a:fgClr>
              <a:bgClr>
                <a:srgbClr val="FF6600"/>
              </a:bgClr>
            </a:pattFill>
            <a:ln w="9525">
              <a:noFill/>
              <a:round/>
              <a:headEnd/>
              <a:tailEnd/>
            </a:ln>
            <a:effectLst/>
          </p:spPr>
          <p:txBody>
            <a:bodyPr wrap="none" anchor="ctr"/>
            <a:lstStyle/>
            <a:p>
              <a:endParaRPr lang="es-ES"/>
            </a:p>
          </p:txBody>
        </p:sp>
        <p:sp>
          <p:nvSpPr>
            <p:cNvPr id="213520" name="Oval 528"/>
            <p:cNvSpPr>
              <a:spLocks noChangeArrowheads="1"/>
            </p:cNvSpPr>
            <p:nvPr/>
          </p:nvSpPr>
          <p:spPr bwMode="auto">
            <a:xfrm>
              <a:off x="5409358" y="2202440"/>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21" name="Oval 529"/>
            <p:cNvSpPr>
              <a:spLocks noChangeArrowheads="1"/>
            </p:cNvSpPr>
            <p:nvPr/>
          </p:nvSpPr>
          <p:spPr bwMode="auto">
            <a:xfrm>
              <a:off x="5123196" y="2384113"/>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22" name="Oval 530"/>
            <p:cNvSpPr>
              <a:spLocks noChangeArrowheads="1"/>
            </p:cNvSpPr>
            <p:nvPr/>
          </p:nvSpPr>
          <p:spPr bwMode="auto">
            <a:xfrm>
              <a:off x="5504044" y="2476967"/>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23" name="Oval 531"/>
            <p:cNvSpPr>
              <a:spLocks noChangeArrowheads="1"/>
            </p:cNvSpPr>
            <p:nvPr/>
          </p:nvSpPr>
          <p:spPr bwMode="auto">
            <a:xfrm>
              <a:off x="6267843" y="2202440"/>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24" name="Oval 532"/>
            <p:cNvSpPr>
              <a:spLocks noChangeArrowheads="1"/>
            </p:cNvSpPr>
            <p:nvPr/>
          </p:nvSpPr>
          <p:spPr bwMode="auto">
            <a:xfrm>
              <a:off x="6267843" y="2202440"/>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25" name="Oval 533"/>
            <p:cNvSpPr>
              <a:spLocks noChangeArrowheads="1"/>
            </p:cNvSpPr>
            <p:nvPr/>
          </p:nvSpPr>
          <p:spPr bwMode="auto">
            <a:xfrm>
              <a:off x="6267843" y="2476967"/>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26" name="Oval 534"/>
            <p:cNvSpPr>
              <a:spLocks noChangeArrowheads="1"/>
            </p:cNvSpPr>
            <p:nvPr/>
          </p:nvSpPr>
          <p:spPr bwMode="auto">
            <a:xfrm>
              <a:off x="6554004" y="2658640"/>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27" name="Oval 535"/>
            <p:cNvSpPr>
              <a:spLocks noChangeArrowheads="1"/>
            </p:cNvSpPr>
            <p:nvPr/>
          </p:nvSpPr>
          <p:spPr bwMode="auto">
            <a:xfrm>
              <a:off x="6936956" y="2751495"/>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28" name="Oval 536"/>
            <p:cNvSpPr>
              <a:spLocks noChangeArrowheads="1"/>
            </p:cNvSpPr>
            <p:nvPr/>
          </p:nvSpPr>
          <p:spPr bwMode="auto">
            <a:xfrm>
              <a:off x="6650794" y="2384113"/>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29" name="Oval 537"/>
            <p:cNvSpPr>
              <a:spLocks noChangeArrowheads="1"/>
            </p:cNvSpPr>
            <p:nvPr/>
          </p:nvSpPr>
          <p:spPr bwMode="auto">
            <a:xfrm>
              <a:off x="5123196" y="2384113"/>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30" name="Oval 538"/>
            <p:cNvSpPr>
              <a:spLocks noChangeArrowheads="1"/>
            </p:cNvSpPr>
            <p:nvPr/>
          </p:nvSpPr>
          <p:spPr bwMode="auto">
            <a:xfrm>
              <a:off x="6650794" y="2384113"/>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31" name="Oval 539"/>
            <p:cNvSpPr>
              <a:spLocks noChangeArrowheads="1"/>
            </p:cNvSpPr>
            <p:nvPr/>
          </p:nvSpPr>
          <p:spPr bwMode="auto">
            <a:xfrm>
              <a:off x="4742349" y="2476967"/>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32" name="Oval 540" descr="Ladrillos en horizontal"/>
            <p:cNvSpPr>
              <a:spLocks noChangeArrowheads="1"/>
            </p:cNvSpPr>
            <p:nvPr/>
          </p:nvSpPr>
          <p:spPr bwMode="auto">
            <a:xfrm>
              <a:off x="5314673" y="3116859"/>
              <a:ext cx="380847" cy="365363"/>
            </a:xfrm>
            <a:prstGeom prst="ellipse">
              <a:avLst/>
            </a:prstGeom>
            <a:pattFill prst="horzBrick">
              <a:fgClr>
                <a:srgbClr val="993300"/>
              </a:fgClr>
              <a:bgClr>
                <a:srgbClr val="FF6600"/>
              </a:bgClr>
            </a:pattFill>
            <a:ln w="9525">
              <a:noFill/>
              <a:round/>
              <a:headEnd/>
              <a:tailEnd/>
            </a:ln>
            <a:effectLst/>
          </p:spPr>
          <p:txBody>
            <a:bodyPr wrap="none" anchor="ctr"/>
            <a:lstStyle/>
            <a:p>
              <a:endParaRPr lang="es-ES"/>
            </a:p>
          </p:txBody>
        </p:sp>
        <p:sp>
          <p:nvSpPr>
            <p:cNvPr id="213533" name="Oval 541" descr="Ladrillos en horizontal"/>
            <p:cNvSpPr>
              <a:spLocks noChangeArrowheads="1"/>
            </p:cNvSpPr>
            <p:nvPr/>
          </p:nvSpPr>
          <p:spPr bwMode="auto">
            <a:xfrm>
              <a:off x="6267843" y="3391386"/>
              <a:ext cx="380848" cy="365363"/>
            </a:xfrm>
            <a:prstGeom prst="ellipse">
              <a:avLst/>
            </a:prstGeom>
            <a:pattFill prst="horzBrick">
              <a:fgClr>
                <a:srgbClr val="993300"/>
              </a:fgClr>
              <a:bgClr>
                <a:srgbClr val="FF6600"/>
              </a:bgClr>
            </a:pattFill>
            <a:ln w="9525">
              <a:noFill/>
              <a:round/>
              <a:headEnd/>
              <a:tailEnd/>
            </a:ln>
            <a:effectLst/>
          </p:spPr>
          <p:txBody>
            <a:bodyPr wrap="none" anchor="ctr"/>
            <a:lstStyle/>
            <a:p>
              <a:endParaRPr lang="es-ES"/>
            </a:p>
          </p:txBody>
        </p:sp>
        <p:sp>
          <p:nvSpPr>
            <p:cNvPr id="213534" name="Oval 542" descr="Ladrillos en horizontal"/>
            <p:cNvSpPr>
              <a:spLocks noChangeArrowheads="1"/>
            </p:cNvSpPr>
            <p:nvPr/>
          </p:nvSpPr>
          <p:spPr bwMode="auto">
            <a:xfrm>
              <a:off x="6364633" y="2202440"/>
              <a:ext cx="380848" cy="365364"/>
            </a:xfrm>
            <a:prstGeom prst="ellipse">
              <a:avLst/>
            </a:prstGeom>
            <a:pattFill prst="horzBrick">
              <a:fgClr>
                <a:srgbClr val="993300"/>
              </a:fgClr>
              <a:bgClr>
                <a:srgbClr val="FF6600"/>
              </a:bgClr>
            </a:pattFill>
            <a:ln w="9525">
              <a:noFill/>
              <a:round/>
              <a:headEnd/>
              <a:tailEnd/>
            </a:ln>
            <a:effectLst/>
          </p:spPr>
          <p:txBody>
            <a:bodyPr wrap="none" anchor="ctr"/>
            <a:lstStyle/>
            <a:p>
              <a:endParaRPr lang="es-ES"/>
            </a:p>
          </p:txBody>
        </p:sp>
        <p:sp>
          <p:nvSpPr>
            <p:cNvPr id="213535" name="Oval 543" descr="Ladrillos en horizontal"/>
            <p:cNvSpPr>
              <a:spLocks noChangeArrowheads="1"/>
            </p:cNvSpPr>
            <p:nvPr/>
          </p:nvSpPr>
          <p:spPr bwMode="auto">
            <a:xfrm>
              <a:off x="7128433" y="4307823"/>
              <a:ext cx="380847" cy="365363"/>
            </a:xfrm>
            <a:prstGeom prst="ellipse">
              <a:avLst/>
            </a:prstGeom>
            <a:pattFill prst="horzBrick">
              <a:fgClr>
                <a:srgbClr val="993300"/>
              </a:fgClr>
              <a:bgClr>
                <a:srgbClr val="FF6600"/>
              </a:bgClr>
            </a:pattFill>
            <a:ln w="9525">
              <a:noFill/>
              <a:round/>
              <a:headEnd/>
              <a:tailEnd/>
            </a:ln>
            <a:effectLst/>
          </p:spPr>
          <p:txBody>
            <a:bodyPr wrap="none" anchor="ctr"/>
            <a:lstStyle/>
            <a:p>
              <a:endParaRPr lang="es-ES"/>
            </a:p>
          </p:txBody>
        </p:sp>
        <p:sp>
          <p:nvSpPr>
            <p:cNvPr id="213536" name="Oval 544" descr="Ladrillos en horizontal"/>
            <p:cNvSpPr>
              <a:spLocks noChangeArrowheads="1"/>
            </p:cNvSpPr>
            <p:nvPr/>
          </p:nvSpPr>
          <p:spPr bwMode="auto">
            <a:xfrm>
              <a:off x="6267843" y="4307823"/>
              <a:ext cx="380848" cy="365363"/>
            </a:xfrm>
            <a:prstGeom prst="ellipse">
              <a:avLst/>
            </a:prstGeom>
            <a:pattFill prst="horzBrick">
              <a:fgClr>
                <a:srgbClr val="993300"/>
              </a:fgClr>
              <a:bgClr>
                <a:srgbClr val="FF6600"/>
              </a:bgClr>
            </a:pattFill>
            <a:ln w="9525">
              <a:noFill/>
              <a:round/>
              <a:headEnd/>
              <a:tailEnd/>
            </a:ln>
            <a:effectLst/>
          </p:spPr>
          <p:txBody>
            <a:bodyPr wrap="none" anchor="ctr"/>
            <a:lstStyle/>
            <a:p>
              <a:endParaRPr lang="es-ES"/>
            </a:p>
          </p:txBody>
        </p:sp>
        <p:sp>
          <p:nvSpPr>
            <p:cNvPr id="213537" name="Oval 545" descr="Ladrillos en horizontal"/>
            <p:cNvSpPr>
              <a:spLocks noChangeArrowheads="1"/>
            </p:cNvSpPr>
            <p:nvPr/>
          </p:nvSpPr>
          <p:spPr bwMode="auto">
            <a:xfrm>
              <a:off x="5695519" y="4214968"/>
              <a:ext cx="380848" cy="365363"/>
            </a:xfrm>
            <a:prstGeom prst="ellipse">
              <a:avLst/>
            </a:prstGeom>
            <a:pattFill prst="horzBrick">
              <a:fgClr>
                <a:srgbClr val="993300"/>
              </a:fgClr>
              <a:bgClr>
                <a:srgbClr val="FF6600"/>
              </a:bgClr>
            </a:pattFill>
            <a:ln w="9525">
              <a:noFill/>
              <a:round/>
              <a:headEnd/>
              <a:tailEnd/>
            </a:ln>
            <a:effectLst/>
          </p:spPr>
          <p:txBody>
            <a:bodyPr wrap="none" anchor="ctr"/>
            <a:lstStyle/>
            <a:p>
              <a:endParaRPr lang="es-ES"/>
            </a:p>
          </p:txBody>
        </p:sp>
        <p:sp>
          <p:nvSpPr>
            <p:cNvPr id="213538" name="Oval 546"/>
            <p:cNvSpPr>
              <a:spLocks noChangeArrowheads="1"/>
            </p:cNvSpPr>
            <p:nvPr/>
          </p:nvSpPr>
          <p:spPr bwMode="auto">
            <a:xfrm>
              <a:off x="5504044" y="3484241"/>
              <a:ext cx="302995" cy="18772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39" name="Oval 547"/>
            <p:cNvSpPr>
              <a:spLocks noChangeArrowheads="1"/>
            </p:cNvSpPr>
            <p:nvPr/>
          </p:nvSpPr>
          <p:spPr bwMode="auto">
            <a:xfrm>
              <a:off x="6459319" y="3207694"/>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40" name="Oval 548"/>
            <p:cNvSpPr>
              <a:spLocks noChangeArrowheads="1"/>
            </p:cNvSpPr>
            <p:nvPr/>
          </p:nvSpPr>
          <p:spPr bwMode="auto">
            <a:xfrm>
              <a:off x="5504044" y="4307823"/>
              <a:ext cx="302995" cy="18772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41" name="Oval 549"/>
            <p:cNvSpPr>
              <a:spLocks noChangeArrowheads="1"/>
            </p:cNvSpPr>
            <p:nvPr/>
          </p:nvSpPr>
          <p:spPr bwMode="auto">
            <a:xfrm>
              <a:off x="5792309" y="4214968"/>
              <a:ext cx="302995" cy="18772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42" name="Oval 550"/>
            <p:cNvSpPr>
              <a:spLocks noChangeArrowheads="1"/>
            </p:cNvSpPr>
            <p:nvPr/>
          </p:nvSpPr>
          <p:spPr bwMode="auto">
            <a:xfrm>
              <a:off x="6173158" y="4124131"/>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43" name="Oval 551"/>
            <p:cNvSpPr>
              <a:spLocks noChangeArrowheads="1"/>
            </p:cNvSpPr>
            <p:nvPr/>
          </p:nvSpPr>
          <p:spPr bwMode="auto">
            <a:xfrm>
              <a:off x="5217883" y="3484241"/>
              <a:ext cx="302995" cy="18772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44" name="Oval 552"/>
            <p:cNvSpPr>
              <a:spLocks noChangeArrowheads="1"/>
            </p:cNvSpPr>
            <p:nvPr/>
          </p:nvSpPr>
          <p:spPr bwMode="auto">
            <a:xfrm>
              <a:off x="5217883" y="3484241"/>
              <a:ext cx="302995" cy="18772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45" name="Oval 553"/>
            <p:cNvSpPr>
              <a:spLocks noChangeArrowheads="1"/>
            </p:cNvSpPr>
            <p:nvPr/>
          </p:nvSpPr>
          <p:spPr bwMode="auto">
            <a:xfrm>
              <a:off x="5123196" y="3207694"/>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46" name="Oval 554"/>
            <p:cNvSpPr>
              <a:spLocks noChangeArrowheads="1"/>
            </p:cNvSpPr>
            <p:nvPr/>
          </p:nvSpPr>
          <p:spPr bwMode="auto">
            <a:xfrm>
              <a:off x="4264711" y="3300549"/>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47" name="Oval 555"/>
            <p:cNvSpPr>
              <a:spLocks noChangeArrowheads="1"/>
            </p:cNvSpPr>
            <p:nvPr/>
          </p:nvSpPr>
          <p:spPr bwMode="auto">
            <a:xfrm>
              <a:off x="4359398" y="3758768"/>
              <a:ext cx="302995" cy="18772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48" name="Oval 556"/>
            <p:cNvSpPr>
              <a:spLocks noChangeArrowheads="1"/>
            </p:cNvSpPr>
            <p:nvPr/>
          </p:nvSpPr>
          <p:spPr bwMode="auto">
            <a:xfrm>
              <a:off x="7128433" y="3940441"/>
              <a:ext cx="302995" cy="18772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49" name="Oval 557"/>
            <p:cNvSpPr>
              <a:spLocks noChangeArrowheads="1"/>
            </p:cNvSpPr>
            <p:nvPr/>
          </p:nvSpPr>
          <p:spPr bwMode="auto">
            <a:xfrm>
              <a:off x="7031643" y="3484241"/>
              <a:ext cx="302995" cy="18772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50" name="Oval 558"/>
            <p:cNvSpPr>
              <a:spLocks noChangeArrowheads="1"/>
            </p:cNvSpPr>
            <p:nvPr/>
          </p:nvSpPr>
          <p:spPr bwMode="auto">
            <a:xfrm>
              <a:off x="7414594" y="3665913"/>
              <a:ext cx="302995" cy="18772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51" name="Oval 559"/>
            <p:cNvSpPr>
              <a:spLocks noChangeArrowheads="1"/>
            </p:cNvSpPr>
            <p:nvPr/>
          </p:nvSpPr>
          <p:spPr bwMode="auto">
            <a:xfrm>
              <a:off x="7414594" y="4214968"/>
              <a:ext cx="302995" cy="18772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52" name="Oval 560"/>
            <p:cNvSpPr>
              <a:spLocks noChangeArrowheads="1"/>
            </p:cNvSpPr>
            <p:nvPr/>
          </p:nvSpPr>
          <p:spPr bwMode="auto">
            <a:xfrm>
              <a:off x="7317804" y="5222240"/>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53" name="Oval 561"/>
            <p:cNvSpPr>
              <a:spLocks noChangeArrowheads="1"/>
            </p:cNvSpPr>
            <p:nvPr/>
          </p:nvSpPr>
          <p:spPr bwMode="auto">
            <a:xfrm>
              <a:off x="6840166" y="5222240"/>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54" name="Oval 562"/>
            <p:cNvSpPr>
              <a:spLocks noChangeArrowheads="1"/>
            </p:cNvSpPr>
            <p:nvPr/>
          </p:nvSpPr>
          <p:spPr bwMode="auto">
            <a:xfrm>
              <a:off x="6173158" y="3484241"/>
              <a:ext cx="302995" cy="18772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213555" name="Oval 563"/>
            <p:cNvSpPr>
              <a:spLocks noChangeArrowheads="1"/>
            </p:cNvSpPr>
            <p:nvPr/>
          </p:nvSpPr>
          <p:spPr bwMode="auto">
            <a:xfrm>
              <a:off x="5884891" y="4766040"/>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grpSp>
      <p:grpSp>
        <p:nvGrpSpPr>
          <p:cNvPr id="848" name="682 Grupo"/>
          <p:cNvGrpSpPr/>
          <p:nvPr/>
        </p:nvGrpSpPr>
        <p:grpSpPr>
          <a:xfrm>
            <a:off x="1045860" y="1833040"/>
            <a:ext cx="2305050" cy="3671888"/>
            <a:chOff x="5580063" y="1628775"/>
            <a:chExt cx="2305050" cy="3671888"/>
          </a:xfrm>
        </p:grpSpPr>
        <p:grpSp>
          <p:nvGrpSpPr>
            <p:cNvPr id="849" name="Group 2527"/>
            <p:cNvGrpSpPr>
              <a:grpSpLocks/>
            </p:cNvGrpSpPr>
            <p:nvPr/>
          </p:nvGrpSpPr>
          <p:grpSpPr bwMode="auto">
            <a:xfrm>
              <a:off x="5580063" y="4792663"/>
              <a:ext cx="2305050" cy="508000"/>
              <a:chOff x="536" y="2951"/>
              <a:chExt cx="1792" cy="394"/>
            </a:xfrm>
          </p:grpSpPr>
          <p:grpSp>
            <p:nvGrpSpPr>
              <p:cNvPr id="850" name="Group 2528"/>
              <p:cNvGrpSpPr>
                <a:grpSpLocks/>
              </p:cNvGrpSpPr>
              <p:nvPr/>
            </p:nvGrpSpPr>
            <p:grpSpPr bwMode="auto">
              <a:xfrm>
                <a:off x="1833" y="3276"/>
                <a:ext cx="90" cy="46"/>
                <a:chOff x="723" y="2818"/>
                <a:chExt cx="90" cy="46"/>
              </a:xfrm>
            </p:grpSpPr>
            <p:sp>
              <p:nvSpPr>
                <p:cNvPr id="1185" name="Line 252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86" name="Oval 253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851" name="Group 2531"/>
              <p:cNvGrpSpPr>
                <a:grpSpLocks/>
              </p:cNvGrpSpPr>
              <p:nvPr/>
            </p:nvGrpSpPr>
            <p:grpSpPr bwMode="auto">
              <a:xfrm>
                <a:off x="1237" y="3279"/>
                <a:ext cx="90" cy="46"/>
                <a:chOff x="723" y="2818"/>
                <a:chExt cx="90" cy="46"/>
              </a:xfrm>
            </p:grpSpPr>
            <p:sp>
              <p:nvSpPr>
                <p:cNvPr id="1183" name="Line 253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84" name="Oval 253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852" name="Group 2534"/>
              <p:cNvGrpSpPr>
                <a:grpSpLocks/>
              </p:cNvGrpSpPr>
              <p:nvPr/>
            </p:nvGrpSpPr>
            <p:grpSpPr bwMode="auto">
              <a:xfrm>
                <a:off x="612" y="2951"/>
                <a:ext cx="1633" cy="341"/>
                <a:chOff x="476" y="1026"/>
                <a:chExt cx="1509" cy="531"/>
              </a:xfrm>
            </p:grpSpPr>
            <p:sp>
              <p:nvSpPr>
                <p:cNvPr id="1176" name="Freeform 2535"/>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1177" name="Freeform 2536"/>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1178" name="Freeform 2537"/>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1179" name="Rectangle 2538"/>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1180" name="Rectangle 2539"/>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1181" name="Rectangle 2540"/>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1182" name="Freeform 2541"/>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853" name="Group 2542"/>
              <p:cNvGrpSpPr>
                <a:grpSpLocks/>
              </p:cNvGrpSpPr>
              <p:nvPr/>
            </p:nvGrpSpPr>
            <p:grpSpPr bwMode="auto">
              <a:xfrm>
                <a:off x="1293" y="3067"/>
                <a:ext cx="90" cy="46"/>
                <a:chOff x="723" y="2818"/>
                <a:chExt cx="90" cy="46"/>
              </a:xfrm>
            </p:grpSpPr>
            <p:sp>
              <p:nvSpPr>
                <p:cNvPr id="1174" name="Line 254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75" name="Oval 254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854" name="Group 2545"/>
              <p:cNvGrpSpPr>
                <a:grpSpLocks/>
              </p:cNvGrpSpPr>
              <p:nvPr/>
            </p:nvGrpSpPr>
            <p:grpSpPr bwMode="auto">
              <a:xfrm>
                <a:off x="1513" y="3047"/>
                <a:ext cx="90" cy="46"/>
                <a:chOff x="723" y="2818"/>
                <a:chExt cx="90" cy="46"/>
              </a:xfrm>
            </p:grpSpPr>
            <p:sp>
              <p:nvSpPr>
                <p:cNvPr id="1172" name="Line 254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73" name="Oval 254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855" name="Group 2548"/>
              <p:cNvGrpSpPr>
                <a:grpSpLocks/>
              </p:cNvGrpSpPr>
              <p:nvPr/>
            </p:nvGrpSpPr>
            <p:grpSpPr bwMode="auto">
              <a:xfrm>
                <a:off x="1169" y="2992"/>
                <a:ext cx="90" cy="46"/>
                <a:chOff x="723" y="2818"/>
                <a:chExt cx="90" cy="46"/>
              </a:xfrm>
            </p:grpSpPr>
            <p:sp>
              <p:nvSpPr>
                <p:cNvPr id="1170" name="Line 254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71" name="Oval 255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856" name="Group 2551"/>
              <p:cNvGrpSpPr>
                <a:grpSpLocks/>
              </p:cNvGrpSpPr>
              <p:nvPr/>
            </p:nvGrpSpPr>
            <p:grpSpPr bwMode="auto">
              <a:xfrm>
                <a:off x="1746" y="3067"/>
                <a:ext cx="90" cy="46"/>
                <a:chOff x="723" y="2818"/>
                <a:chExt cx="90" cy="46"/>
              </a:xfrm>
            </p:grpSpPr>
            <p:sp>
              <p:nvSpPr>
                <p:cNvPr id="1168" name="Line 255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69" name="Oval 255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857" name="Group 2554"/>
              <p:cNvGrpSpPr>
                <a:grpSpLocks/>
              </p:cNvGrpSpPr>
              <p:nvPr/>
            </p:nvGrpSpPr>
            <p:grpSpPr bwMode="auto">
              <a:xfrm>
                <a:off x="1020" y="3067"/>
                <a:ext cx="90" cy="46"/>
                <a:chOff x="723" y="2818"/>
                <a:chExt cx="90" cy="46"/>
              </a:xfrm>
            </p:grpSpPr>
            <p:sp>
              <p:nvSpPr>
                <p:cNvPr id="1166" name="Line 255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67" name="Oval 255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858" name="Group 2557"/>
              <p:cNvGrpSpPr>
                <a:grpSpLocks/>
              </p:cNvGrpSpPr>
              <p:nvPr/>
            </p:nvGrpSpPr>
            <p:grpSpPr bwMode="auto">
              <a:xfrm>
                <a:off x="1640" y="3004"/>
                <a:ext cx="90" cy="46"/>
                <a:chOff x="723" y="2818"/>
                <a:chExt cx="90" cy="46"/>
              </a:xfrm>
            </p:grpSpPr>
            <p:sp>
              <p:nvSpPr>
                <p:cNvPr id="1164" name="Line 255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65" name="Oval 255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859" name="Group 2560"/>
              <p:cNvGrpSpPr>
                <a:grpSpLocks/>
              </p:cNvGrpSpPr>
              <p:nvPr/>
            </p:nvGrpSpPr>
            <p:grpSpPr bwMode="auto">
              <a:xfrm>
                <a:off x="1383" y="2976"/>
                <a:ext cx="90" cy="46"/>
                <a:chOff x="723" y="2818"/>
                <a:chExt cx="90" cy="46"/>
              </a:xfrm>
            </p:grpSpPr>
            <p:sp>
              <p:nvSpPr>
                <p:cNvPr id="1162" name="Line 256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63" name="Oval 256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860" name="Group 2563"/>
              <p:cNvGrpSpPr>
                <a:grpSpLocks/>
              </p:cNvGrpSpPr>
              <p:nvPr/>
            </p:nvGrpSpPr>
            <p:grpSpPr bwMode="auto">
              <a:xfrm>
                <a:off x="1896" y="3012"/>
                <a:ext cx="90" cy="46"/>
                <a:chOff x="723" y="2818"/>
                <a:chExt cx="90" cy="46"/>
              </a:xfrm>
            </p:grpSpPr>
            <p:sp>
              <p:nvSpPr>
                <p:cNvPr id="1160" name="Line 256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61" name="Oval 256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861" name="Group 2566"/>
              <p:cNvGrpSpPr>
                <a:grpSpLocks/>
              </p:cNvGrpSpPr>
              <p:nvPr/>
            </p:nvGrpSpPr>
            <p:grpSpPr bwMode="auto">
              <a:xfrm>
                <a:off x="831" y="3063"/>
                <a:ext cx="90" cy="46"/>
                <a:chOff x="723" y="2818"/>
                <a:chExt cx="90" cy="46"/>
              </a:xfrm>
            </p:grpSpPr>
            <p:sp>
              <p:nvSpPr>
                <p:cNvPr id="1158" name="Line 256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59" name="Oval 256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378" name="Group 2569"/>
              <p:cNvGrpSpPr>
                <a:grpSpLocks/>
              </p:cNvGrpSpPr>
              <p:nvPr/>
            </p:nvGrpSpPr>
            <p:grpSpPr bwMode="auto">
              <a:xfrm>
                <a:off x="536" y="3182"/>
                <a:ext cx="72" cy="71"/>
                <a:chOff x="495" y="3134"/>
                <a:chExt cx="91" cy="90"/>
              </a:xfrm>
            </p:grpSpPr>
            <p:grpSp>
              <p:nvGrpSpPr>
                <p:cNvPr id="213381" name="Group 2570"/>
                <p:cNvGrpSpPr>
                  <a:grpSpLocks/>
                </p:cNvGrpSpPr>
                <p:nvPr/>
              </p:nvGrpSpPr>
              <p:grpSpPr bwMode="auto">
                <a:xfrm>
                  <a:off x="518" y="3157"/>
                  <a:ext cx="45" cy="45"/>
                  <a:chOff x="703" y="2908"/>
                  <a:chExt cx="45" cy="45"/>
                </a:xfrm>
              </p:grpSpPr>
              <p:sp>
                <p:nvSpPr>
                  <p:cNvPr id="1156" name="Line 2571"/>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1157" name="Line 2572"/>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1155" name="Oval 2573"/>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384" name="Group 2574"/>
              <p:cNvGrpSpPr>
                <a:grpSpLocks/>
              </p:cNvGrpSpPr>
              <p:nvPr/>
            </p:nvGrpSpPr>
            <p:grpSpPr bwMode="auto">
              <a:xfrm>
                <a:off x="2256" y="3180"/>
                <a:ext cx="72" cy="71"/>
                <a:chOff x="495" y="3134"/>
                <a:chExt cx="91" cy="90"/>
              </a:xfrm>
            </p:grpSpPr>
            <p:grpSp>
              <p:nvGrpSpPr>
                <p:cNvPr id="213387" name="Group 2575"/>
                <p:cNvGrpSpPr>
                  <a:grpSpLocks/>
                </p:cNvGrpSpPr>
                <p:nvPr/>
              </p:nvGrpSpPr>
              <p:grpSpPr bwMode="auto">
                <a:xfrm>
                  <a:off x="518" y="3157"/>
                  <a:ext cx="45" cy="45"/>
                  <a:chOff x="703" y="2908"/>
                  <a:chExt cx="45" cy="45"/>
                </a:xfrm>
              </p:grpSpPr>
              <p:sp>
                <p:nvSpPr>
                  <p:cNvPr id="1152" name="Line 2576"/>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1153" name="Line 2577"/>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1151" name="Oval 2578"/>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388" name="Group 2579"/>
              <p:cNvGrpSpPr>
                <a:grpSpLocks/>
              </p:cNvGrpSpPr>
              <p:nvPr/>
            </p:nvGrpSpPr>
            <p:grpSpPr bwMode="auto">
              <a:xfrm>
                <a:off x="974" y="3299"/>
                <a:ext cx="90" cy="46"/>
                <a:chOff x="723" y="2818"/>
                <a:chExt cx="90" cy="46"/>
              </a:xfrm>
            </p:grpSpPr>
            <p:sp>
              <p:nvSpPr>
                <p:cNvPr id="1148" name="Line 258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49" name="Oval 258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392" name="Group 2582"/>
              <p:cNvGrpSpPr>
                <a:grpSpLocks/>
              </p:cNvGrpSpPr>
              <p:nvPr/>
            </p:nvGrpSpPr>
            <p:grpSpPr bwMode="auto">
              <a:xfrm>
                <a:off x="1565" y="3294"/>
                <a:ext cx="90" cy="46"/>
                <a:chOff x="723" y="2818"/>
                <a:chExt cx="90" cy="46"/>
              </a:xfrm>
            </p:grpSpPr>
            <p:sp>
              <p:nvSpPr>
                <p:cNvPr id="1146" name="Line 258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47" name="Oval 258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grpSp>
          <p:nvGrpSpPr>
            <p:cNvPr id="213393" name="Group 2613"/>
            <p:cNvGrpSpPr>
              <a:grpSpLocks/>
            </p:cNvGrpSpPr>
            <p:nvPr/>
          </p:nvGrpSpPr>
          <p:grpSpPr bwMode="auto">
            <a:xfrm>
              <a:off x="5938838" y="4868863"/>
              <a:ext cx="115887" cy="115887"/>
              <a:chOff x="5463" y="2003"/>
              <a:chExt cx="73" cy="73"/>
            </a:xfrm>
          </p:grpSpPr>
          <p:sp>
            <p:nvSpPr>
              <p:cNvPr id="1126" name="Oval 2614"/>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213397" name="Group 2615"/>
              <p:cNvGrpSpPr>
                <a:grpSpLocks/>
              </p:cNvGrpSpPr>
              <p:nvPr/>
            </p:nvGrpSpPr>
            <p:grpSpPr bwMode="auto">
              <a:xfrm>
                <a:off x="5469" y="2016"/>
                <a:ext cx="57" cy="49"/>
                <a:chOff x="5475" y="2007"/>
                <a:chExt cx="57" cy="49"/>
              </a:xfrm>
            </p:grpSpPr>
            <p:sp>
              <p:nvSpPr>
                <p:cNvPr id="1128" name="Rectangle 2616"/>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1129" name="Rectangle 2617"/>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grpSp>
          <p:nvGrpSpPr>
            <p:cNvPr id="213400" name="Group 2618"/>
            <p:cNvGrpSpPr>
              <a:grpSpLocks/>
            </p:cNvGrpSpPr>
            <p:nvPr/>
          </p:nvGrpSpPr>
          <p:grpSpPr bwMode="auto">
            <a:xfrm>
              <a:off x="6269038" y="4868863"/>
              <a:ext cx="115887" cy="115887"/>
              <a:chOff x="5463" y="2003"/>
              <a:chExt cx="73" cy="73"/>
            </a:xfrm>
          </p:grpSpPr>
          <p:sp>
            <p:nvSpPr>
              <p:cNvPr id="1122" name="Oval 2619"/>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213403" name="Group 2620"/>
              <p:cNvGrpSpPr>
                <a:grpSpLocks/>
              </p:cNvGrpSpPr>
              <p:nvPr/>
            </p:nvGrpSpPr>
            <p:grpSpPr bwMode="auto">
              <a:xfrm>
                <a:off x="5469" y="2016"/>
                <a:ext cx="57" cy="49"/>
                <a:chOff x="5475" y="2007"/>
                <a:chExt cx="57" cy="49"/>
              </a:xfrm>
            </p:grpSpPr>
            <p:sp>
              <p:nvSpPr>
                <p:cNvPr id="1124" name="Rectangle 2621"/>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1125" name="Rectangle 2622"/>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grpSp>
          <p:nvGrpSpPr>
            <p:cNvPr id="213404" name="Group 2623"/>
            <p:cNvGrpSpPr>
              <a:grpSpLocks/>
            </p:cNvGrpSpPr>
            <p:nvPr/>
          </p:nvGrpSpPr>
          <p:grpSpPr bwMode="auto">
            <a:xfrm>
              <a:off x="6600825" y="4868863"/>
              <a:ext cx="115888" cy="115887"/>
              <a:chOff x="5463" y="2003"/>
              <a:chExt cx="73" cy="73"/>
            </a:xfrm>
          </p:grpSpPr>
          <p:sp>
            <p:nvSpPr>
              <p:cNvPr id="1118" name="Oval 2624"/>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213407" name="Group 2625"/>
              <p:cNvGrpSpPr>
                <a:grpSpLocks/>
              </p:cNvGrpSpPr>
              <p:nvPr/>
            </p:nvGrpSpPr>
            <p:grpSpPr bwMode="auto">
              <a:xfrm>
                <a:off x="5469" y="2016"/>
                <a:ext cx="57" cy="49"/>
                <a:chOff x="5475" y="2007"/>
                <a:chExt cx="57" cy="49"/>
              </a:xfrm>
            </p:grpSpPr>
            <p:sp>
              <p:nvSpPr>
                <p:cNvPr id="1120" name="Rectangle 2626"/>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1121" name="Rectangle 2627"/>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grpSp>
          <p:nvGrpSpPr>
            <p:cNvPr id="866" name="Group 2628"/>
            <p:cNvGrpSpPr>
              <a:grpSpLocks/>
            </p:cNvGrpSpPr>
            <p:nvPr/>
          </p:nvGrpSpPr>
          <p:grpSpPr bwMode="auto">
            <a:xfrm>
              <a:off x="6932613" y="4868863"/>
              <a:ext cx="115887" cy="115887"/>
              <a:chOff x="5463" y="2003"/>
              <a:chExt cx="73" cy="73"/>
            </a:xfrm>
          </p:grpSpPr>
          <p:sp>
            <p:nvSpPr>
              <p:cNvPr id="1114" name="Oval 2629"/>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870" name="Group 2630"/>
              <p:cNvGrpSpPr>
                <a:grpSpLocks/>
              </p:cNvGrpSpPr>
              <p:nvPr/>
            </p:nvGrpSpPr>
            <p:grpSpPr bwMode="auto">
              <a:xfrm>
                <a:off x="5469" y="2016"/>
                <a:ext cx="57" cy="49"/>
                <a:chOff x="5475" y="2007"/>
                <a:chExt cx="57" cy="49"/>
              </a:xfrm>
            </p:grpSpPr>
            <p:sp>
              <p:nvSpPr>
                <p:cNvPr id="1116" name="Rectangle 2631"/>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1117" name="Rectangle 2632"/>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grpSp>
          <p:nvGrpSpPr>
            <p:cNvPr id="213410" name="Group 2633"/>
            <p:cNvGrpSpPr>
              <a:grpSpLocks/>
            </p:cNvGrpSpPr>
            <p:nvPr/>
          </p:nvGrpSpPr>
          <p:grpSpPr bwMode="auto">
            <a:xfrm>
              <a:off x="7264400" y="4868863"/>
              <a:ext cx="115888" cy="115887"/>
              <a:chOff x="5463" y="2003"/>
              <a:chExt cx="73" cy="73"/>
            </a:xfrm>
          </p:grpSpPr>
          <p:sp>
            <p:nvSpPr>
              <p:cNvPr id="1110" name="Oval 2634"/>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213418" name="Group 2635"/>
              <p:cNvGrpSpPr>
                <a:grpSpLocks/>
              </p:cNvGrpSpPr>
              <p:nvPr/>
            </p:nvGrpSpPr>
            <p:grpSpPr bwMode="auto">
              <a:xfrm>
                <a:off x="5469" y="2016"/>
                <a:ext cx="57" cy="49"/>
                <a:chOff x="5475" y="2007"/>
                <a:chExt cx="57" cy="49"/>
              </a:xfrm>
            </p:grpSpPr>
            <p:sp>
              <p:nvSpPr>
                <p:cNvPr id="1112" name="Rectangle 2636"/>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1113" name="Rectangle 2637"/>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grpSp>
          <p:nvGrpSpPr>
            <p:cNvPr id="213421" name="Group 2179"/>
            <p:cNvGrpSpPr>
              <a:grpSpLocks/>
            </p:cNvGrpSpPr>
            <p:nvPr/>
          </p:nvGrpSpPr>
          <p:grpSpPr bwMode="auto">
            <a:xfrm>
              <a:off x="5580063" y="4437063"/>
              <a:ext cx="2303462" cy="508000"/>
              <a:chOff x="536" y="2951"/>
              <a:chExt cx="1792" cy="394"/>
            </a:xfrm>
          </p:grpSpPr>
          <p:grpSp>
            <p:nvGrpSpPr>
              <p:cNvPr id="213424" name="Group 2180"/>
              <p:cNvGrpSpPr>
                <a:grpSpLocks/>
              </p:cNvGrpSpPr>
              <p:nvPr/>
            </p:nvGrpSpPr>
            <p:grpSpPr bwMode="auto">
              <a:xfrm>
                <a:off x="1833" y="3276"/>
                <a:ext cx="90" cy="46"/>
                <a:chOff x="723" y="2818"/>
                <a:chExt cx="90" cy="46"/>
              </a:xfrm>
            </p:grpSpPr>
            <p:sp>
              <p:nvSpPr>
                <p:cNvPr id="1108" name="Line 218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09" name="Oval 218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27" name="Group 2183"/>
              <p:cNvGrpSpPr>
                <a:grpSpLocks/>
              </p:cNvGrpSpPr>
              <p:nvPr/>
            </p:nvGrpSpPr>
            <p:grpSpPr bwMode="auto">
              <a:xfrm>
                <a:off x="1237" y="3279"/>
                <a:ext cx="90" cy="46"/>
                <a:chOff x="723" y="2818"/>
                <a:chExt cx="90" cy="46"/>
              </a:xfrm>
            </p:grpSpPr>
            <p:sp>
              <p:nvSpPr>
                <p:cNvPr id="1106" name="Line 218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107" name="Oval 218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30" name="Group 2186"/>
              <p:cNvGrpSpPr>
                <a:grpSpLocks/>
              </p:cNvGrpSpPr>
              <p:nvPr/>
            </p:nvGrpSpPr>
            <p:grpSpPr bwMode="auto">
              <a:xfrm>
                <a:off x="612" y="2951"/>
                <a:ext cx="1633" cy="341"/>
                <a:chOff x="476" y="1026"/>
                <a:chExt cx="1509" cy="531"/>
              </a:xfrm>
            </p:grpSpPr>
            <p:sp>
              <p:nvSpPr>
                <p:cNvPr id="1099" name="Freeform 2187"/>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1100" name="Freeform 2188"/>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1101" name="Freeform 2189"/>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1102" name="Rectangle 2190"/>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1103" name="Rectangle 2191"/>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1104" name="Rectangle 2192"/>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1105" name="Freeform 2193"/>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213433" name="Group 2194"/>
              <p:cNvGrpSpPr>
                <a:grpSpLocks/>
              </p:cNvGrpSpPr>
              <p:nvPr/>
            </p:nvGrpSpPr>
            <p:grpSpPr bwMode="auto">
              <a:xfrm>
                <a:off x="1293" y="3067"/>
                <a:ext cx="90" cy="46"/>
                <a:chOff x="723" y="2818"/>
                <a:chExt cx="90" cy="46"/>
              </a:xfrm>
            </p:grpSpPr>
            <p:sp>
              <p:nvSpPr>
                <p:cNvPr id="1097" name="Line 219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98" name="Oval 219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36" name="Group 2197"/>
              <p:cNvGrpSpPr>
                <a:grpSpLocks/>
              </p:cNvGrpSpPr>
              <p:nvPr/>
            </p:nvGrpSpPr>
            <p:grpSpPr bwMode="auto">
              <a:xfrm>
                <a:off x="1513" y="3047"/>
                <a:ext cx="90" cy="46"/>
                <a:chOff x="723" y="2818"/>
                <a:chExt cx="90" cy="46"/>
              </a:xfrm>
            </p:grpSpPr>
            <p:sp>
              <p:nvSpPr>
                <p:cNvPr id="1095" name="Line 219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96" name="Oval 219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39" name="Group 2200"/>
              <p:cNvGrpSpPr>
                <a:grpSpLocks/>
              </p:cNvGrpSpPr>
              <p:nvPr/>
            </p:nvGrpSpPr>
            <p:grpSpPr bwMode="auto">
              <a:xfrm>
                <a:off x="1169" y="2992"/>
                <a:ext cx="90" cy="46"/>
                <a:chOff x="723" y="2818"/>
                <a:chExt cx="90" cy="46"/>
              </a:xfrm>
            </p:grpSpPr>
            <p:sp>
              <p:nvSpPr>
                <p:cNvPr id="1093" name="Line 220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94" name="Oval 220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42" name="Group 2203"/>
              <p:cNvGrpSpPr>
                <a:grpSpLocks/>
              </p:cNvGrpSpPr>
              <p:nvPr/>
            </p:nvGrpSpPr>
            <p:grpSpPr bwMode="auto">
              <a:xfrm>
                <a:off x="1746" y="3067"/>
                <a:ext cx="90" cy="46"/>
                <a:chOff x="723" y="2818"/>
                <a:chExt cx="90" cy="46"/>
              </a:xfrm>
            </p:grpSpPr>
            <p:sp>
              <p:nvSpPr>
                <p:cNvPr id="1091" name="Line 220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92" name="Oval 220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45" name="Group 2206"/>
              <p:cNvGrpSpPr>
                <a:grpSpLocks/>
              </p:cNvGrpSpPr>
              <p:nvPr/>
            </p:nvGrpSpPr>
            <p:grpSpPr bwMode="auto">
              <a:xfrm>
                <a:off x="1020" y="3067"/>
                <a:ext cx="90" cy="46"/>
                <a:chOff x="723" y="2818"/>
                <a:chExt cx="90" cy="46"/>
              </a:xfrm>
            </p:grpSpPr>
            <p:sp>
              <p:nvSpPr>
                <p:cNvPr id="1089" name="Line 220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90" name="Oval 220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46" name="Group 2209"/>
              <p:cNvGrpSpPr>
                <a:grpSpLocks/>
              </p:cNvGrpSpPr>
              <p:nvPr/>
            </p:nvGrpSpPr>
            <p:grpSpPr bwMode="auto">
              <a:xfrm>
                <a:off x="1640" y="3004"/>
                <a:ext cx="90" cy="46"/>
                <a:chOff x="723" y="2818"/>
                <a:chExt cx="90" cy="46"/>
              </a:xfrm>
            </p:grpSpPr>
            <p:sp>
              <p:nvSpPr>
                <p:cNvPr id="1087" name="Line 221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88" name="Oval 221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50" name="Group 2212"/>
              <p:cNvGrpSpPr>
                <a:grpSpLocks/>
              </p:cNvGrpSpPr>
              <p:nvPr/>
            </p:nvGrpSpPr>
            <p:grpSpPr bwMode="auto">
              <a:xfrm>
                <a:off x="1383" y="2976"/>
                <a:ext cx="90" cy="46"/>
                <a:chOff x="723" y="2818"/>
                <a:chExt cx="90" cy="46"/>
              </a:xfrm>
            </p:grpSpPr>
            <p:sp>
              <p:nvSpPr>
                <p:cNvPr id="1085" name="Line 221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86" name="Oval 221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51" name="Group 2215"/>
              <p:cNvGrpSpPr>
                <a:grpSpLocks/>
              </p:cNvGrpSpPr>
              <p:nvPr/>
            </p:nvGrpSpPr>
            <p:grpSpPr bwMode="auto">
              <a:xfrm>
                <a:off x="1896" y="3012"/>
                <a:ext cx="90" cy="46"/>
                <a:chOff x="723" y="2818"/>
                <a:chExt cx="90" cy="46"/>
              </a:xfrm>
            </p:grpSpPr>
            <p:sp>
              <p:nvSpPr>
                <p:cNvPr id="1083" name="Line 221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84" name="Oval 221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55" name="Group 2218"/>
              <p:cNvGrpSpPr>
                <a:grpSpLocks/>
              </p:cNvGrpSpPr>
              <p:nvPr/>
            </p:nvGrpSpPr>
            <p:grpSpPr bwMode="auto">
              <a:xfrm>
                <a:off x="831" y="3063"/>
                <a:ext cx="90" cy="46"/>
                <a:chOff x="723" y="2818"/>
                <a:chExt cx="90" cy="46"/>
              </a:xfrm>
            </p:grpSpPr>
            <p:sp>
              <p:nvSpPr>
                <p:cNvPr id="1081" name="Line 221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82" name="Oval 222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58" name="Group 2221"/>
              <p:cNvGrpSpPr>
                <a:grpSpLocks/>
              </p:cNvGrpSpPr>
              <p:nvPr/>
            </p:nvGrpSpPr>
            <p:grpSpPr bwMode="auto">
              <a:xfrm>
                <a:off x="536" y="3182"/>
                <a:ext cx="72" cy="71"/>
                <a:chOff x="495" y="3134"/>
                <a:chExt cx="91" cy="90"/>
              </a:xfrm>
            </p:grpSpPr>
            <p:grpSp>
              <p:nvGrpSpPr>
                <p:cNvPr id="213461" name="Group 2222"/>
                <p:cNvGrpSpPr>
                  <a:grpSpLocks/>
                </p:cNvGrpSpPr>
                <p:nvPr/>
              </p:nvGrpSpPr>
              <p:grpSpPr bwMode="auto">
                <a:xfrm>
                  <a:off x="518" y="3157"/>
                  <a:ext cx="45" cy="45"/>
                  <a:chOff x="703" y="2908"/>
                  <a:chExt cx="45" cy="45"/>
                </a:xfrm>
              </p:grpSpPr>
              <p:sp>
                <p:nvSpPr>
                  <p:cNvPr id="1079" name="Line 2223"/>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1080" name="Line 2224"/>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1078" name="Oval 2225"/>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462" name="Group 2226"/>
              <p:cNvGrpSpPr>
                <a:grpSpLocks/>
              </p:cNvGrpSpPr>
              <p:nvPr/>
            </p:nvGrpSpPr>
            <p:grpSpPr bwMode="auto">
              <a:xfrm>
                <a:off x="2256" y="3180"/>
                <a:ext cx="72" cy="71"/>
                <a:chOff x="495" y="3134"/>
                <a:chExt cx="91" cy="90"/>
              </a:xfrm>
            </p:grpSpPr>
            <p:grpSp>
              <p:nvGrpSpPr>
                <p:cNvPr id="213465" name="Group 2227"/>
                <p:cNvGrpSpPr>
                  <a:grpSpLocks/>
                </p:cNvGrpSpPr>
                <p:nvPr/>
              </p:nvGrpSpPr>
              <p:grpSpPr bwMode="auto">
                <a:xfrm>
                  <a:off x="518" y="3157"/>
                  <a:ext cx="45" cy="45"/>
                  <a:chOff x="703" y="2908"/>
                  <a:chExt cx="45" cy="45"/>
                </a:xfrm>
              </p:grpSpPr>
              <p:sp>
                <p:nvSpPr>
                  <p:cNvPr id="1075" name="Line 2228"/>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1076" name="Line 2229"/>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1074" name="Oval 2230"/>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468" name="Group 2231"/>
              <p:cNvGrpSpPr>
                <a:grpSpLocks/>
              </p:cNvGrpSpPr>
              <p:nvPr/>
            </p:nvGrpSpPr>
            <p:grpSpPr bwMode="auto">
              <a:xfrm>
                <a:off x="974" y="3299"/>
                <a:ext cx="90" cy="46"/>
                <a:chOff x="723" y="2818"/>
                <a:chExt cx="90" cy="46"/>
              </a:xfrm>
            </p:grpSpPr>
            <p:sp>
              <p:nvSpPr>
                <p:cNvPr id="1071" name="Line 223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72" name="Oval 223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904" name="Group 2234"/>
              <p:cNvGrpSpPr>
                <a:grpSpLocks/>
              </p:cNvGrpSpPr>
              <p:nvPr/>
            </p:nvGrpSpPr>
            <p:grpSpPr bwMode="auto">
              <a:xfrm>
                <a:off x="1565" y="3294"/>
                <a:ext cx="90" cy="46"/>
                <a:chOff x="723" y="2818"/>
                <a:chExt cx="90" cy="46"/>
              </a:xfrm>
            </p:grpSpPr>
            <p:sp>
              <p:nvSpPr>
                <p:cNvPr id="1069" name="Line 223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70" name="Oval 223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grpSp>
          <p:nvGrpSpPr>
            <p:cNvPr id="908" name="Group 2664"/>
            <p:cNvGrpSpPr>
              <a:grpSpLocks/>
            </p:cNvGrpSpPr>
            <p:nvPr/>
          </p:nvGrpSpPr>
          <p:grpSpPr bwMode="auto">
            <a:xfrm>
              <a:off x="5580063" y="4437063"/>
              <a:ext cx="2303462" cy="508000"/>
              <a:chOff x="536" y="2951"/>
              <a:chExt cx="1792" cy="394"/>
            </a:xfrm>
          </p:grpSpPr>
          <p:grpSp>
            <p:nvGrpSpPr>
              <p:cNvPr id="912" name="Group 2665"/>
              <p:cNvGrpSpPr>
                <a:grpSpLocks/>
              </p:cNvGrpSpPr>
              <p:nvPr/>
            </p:nvGrpSpPr>
            <p:grpSpPr bwMode="auto">
              <a:xfrm>
                <a:off x="1833" y="3276"/>
                <a:ext cx="90" cy="46"/>
                <a:chOff x="723" y="2818"/>
                <a:chExt cx="90" cy="46"/>
              </a:xfrm>
            </p:grpSpPr>
            <p:sp>
              <p:nvSpPr>
                <p:cNvPr id="1051" name="Line 266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52" name="Oval 266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916" name="Group 2668"/>
              <p:cNvGrpSpPr>
                <a:grpSpLocks/>
              </p:cNvGrpSpPr>
              <p:nvPr/>
            </p:nvGrpSpPr>
            <p:grpSpPr bwMode="auto">
              <a:xfrm>
                <a:off x="1237" y="3279"/>
                <a:ext cx="90" cy="46"/>
                <a:chOff x="723" y="2818"/>
                <a:chExt cx="90" cy="46"/>
              </a:xfrm>
            </p:grpSpPr>
            <p:sp>
              <p:nvSpPr>
                <p:cNvPr id="1049" name="Line 266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50" name="Oval 267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920" name="Group 2671"/>
              <p:cNvGrpSpPr>
                <a:grpSpLocks/>
              </p:cNvGrpSpPr>
              <p:nvPr/>
            </p:nvGrpSpPr>
            <p:grpSpPr bwMode="auto">
              <a:xfrm>
                <a:off x="612" y="2951"/>
                <a:ext cx="1633" cy="341"/>
                <a:chOff x="476" y="1026"/>
                <a:chExt cx="1509" cy="531"/>
              </a:xfrm>
            </p:grpSpPr>
            <p:sp>
              <p:nvSpPr>
                <p:cNvPr id="1042" name="Freeform 2672"/>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1043" name="Freeform 2673"/>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1044" name="Freeform 2674"/>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1045" name="Rectangle 2675"/>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1046" name="Rectangle 2676"/>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1047" name="Rectangle 2677"/>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1048" name="Freeform 2678"/>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924" name="Group 2679"/>
              <p:cNvGrpSpPr>
                <a:grpSpLocks/>
              </p:cNvGrpSpPr>
              <p:nvPr/>
            </p:nvGrpSpPr>
            <p:grpSpPr bwMode="auto">
              <a:xfrm>
                <a:off x="1293" y="3067"/>
                <a:ext cx="90" cy="46"/>
                <a:chOff x="723" y="2818"/>
                <a:chExt cx="90" cy="46"/>
              </a:xfrm>
            </p:grpSpPr>
            <p:sp>
              <p:nvSpPr>
                <p:cNvPr id="1040" name="Line 268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41" name="Oval 268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927" name="Group 2682"/>
              <p:cNvGrpSpPr>
                <a:grpSpLocks/>
              </p:cNvGrpSpPr>
              <p:nvPr/>
            </p:nvGrpSpPr>
            <p:grpSpPr bwMode="auto">
              <a:xfrm>
                <a:off x="1513" y="3047"/>
                <a:ext cx="90" cy="46"/>
                <a:chOff x="723" y="2818"/>
                <a:chExt cx="90" cy="46"/>
              </a:xfrm>
            </p:grpSpPr>
            <p:sp>
              <p:nvSpPr>
                <p:cNvPr id="1038" name="Line 268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39" name="Oval 268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76" name="Group 2685"/>
              <p:cNvGrpSpPr>
                <a:grpSpLocks/>
              </p:cNvGrpSpPr>
              <p:nvPr/>
            </p:nvGrpSpPr>
            <p:grpSpPr bwMode="auto">
              <a:xfrm>
                <a:off x="1169" y="2992"/>
                <a:ext cx="90" cy="46"/>
                <a:chOff x="723" y="2818"/>
                <a:chExt cx="90" cy="46"/>
              </a:xfrm>
            </p:grpSpPr>
            <p:sp>
              <p:nvSpPr>
                <p:cNvPr id="1036" name="Line 268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37" name="Oval 268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79" name="Group 2688"/>
              <p:cNvGrpSpPr>
                <a:grpSpLocks/>
              </p:cNvGrpSpPr>
              <p:nvPr/>
            </p:nvGrpSpPr>
            <p:grpSpPr bwMode="auto">
              <a:xfrm>
                <a:off x="1746" y="3067"/>
                <a:ext cx="90" cy="46"/>
                <a:chOff x="723" y="2818"/>
                <a:chExt cx="90" cy="46"/>
              </a:xfrm>
            </p:grpSpPr>
            <p:sp>
              <p:nvSpPr>
                <p:cNvPr id="1034" name="Line 268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35" name="Oval 269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82" name="Group 2691"/>
              <p:cNvGrpSpPr>
                <a:grpSpLocks/>
              </p:cNvGrpSpPr>
              <p:nvPr/>
            </p:nvGrpSpPr>
            <p:grpSpPr bwMode="auto">
              <a:xfrm>
                <a:off x="1020" y="3067"/>
                <a:ext cx="90" cy="46"/>
                <a:chOff x="723" y="2818"/>
                <a:chExt cx="90" cy="46"/>
              </a:xfrm>
            </p:grpSpPr>
            <p:sp>
              <p:nvSpPr>
                <p:cNvPr id="1032" name="Line 269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33" name="Oval 269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85" name="Group 2694"/>
              <p:cNvGrpSpPr>
                <a:grpSpLocks/>
              </p:cNvGrpSpPr>
              <p:nvPr/>
            </p:nvGrpSpPr>
            <p:grpSpPr bwMode="auto">
              <a:xfrm>
                <a:off x="1640" y="3004"/>
                <a:ext cx="90" cy="46"/>
                <a:chOff x="723" y="2818"/>
                <a:chExt cx="90" cy="46"/>
              </a:xfrm>
            </p:grpSpPr>
            <p:sp>
              <p:nvSpPr>
                <p:cNvPr id="1030" name="Line 269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31" name="Oval 269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88" name="Group 2697"/>
              <p:cNvGrpSpPr>
                <a:grpSpLocks/>
              </p:cNvGrpSpPr>
              <p:nvPr/>
            </p:nvGrpSpPr>
            <p:grpSpPr bwMode="auto">
              <a:xfrm>
                <a:off x="1383" y="2976"/>
                <a:ext cx="90" cy="46"/>
                <a:chOff x="723" y="2818"/>
                <a:chExt cx="90" cy="46"/>
              </a:xfrm>
            </p:grpSpPr>
            <p:sp>
              <p:nvSpPr>
                <p:cNvPr id="1028" name="Line 269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29" name="Oval 269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91" name="Group 2700"/>
              <p:cNvGrpSpPr>
                <a:grpSpLocks/>
              </p:cNvGrpSpPr>
              <p:nvPr/>
            </p:nvGrpSpPr>
            <p:grpSpPr bwMode="auto">
              <a:xfrm>
                <a:off x="1896" y="3012"/>
                <a:ext cx="90" cy="46"/>
                <a:chOff x="723" y="2818"/>
                <a:chExt cx="90" cy="46"/>
              </a:xfrm>
            </p:grpSpPr>
            <p:sp>
              <p:nvSpPr>
                <p:cNvPr id="1026" name="Line 270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27" name="Oval 270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94" name="Group 2703"/>
              <p:cNvGrpSpPr>
                <a:grpSpLocks/>
              </p:cNvGrpSpPr>
              <p:nvPr/>
            </p:nvGrpSpPr>
            <p:grpSpPr bwMode="auto">
              <a:xfrm>
                <a:off x="831" y="3063"/>
                <a:ext cx="90" cy="46"/>
                <a:chOff x="723" y="2818"/>
                <a:chExt cx="90" cy="46"/>
              </a:xfrm>
            </p:grpSpPr>
            <p:sp>
              <p:nvSpPr>
                <p:cNvPr id="1024" name="Line 270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25" name="Oval 270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497" name="Group 2706"/>
              <p:cNvGrpSpPr>
                <a:grpSpLocks/>
              </p:cNvGrpSpPr>
              <p:nvPr/>
            </p:nvGrpSpPr>
            <p:grpSpPr bwMode="auto">
              <a:xfrm>
                <a:off x="536" y="3182"/>
                <a:ext cx="72" cy="71"/>
                <a:chOff x="495" y="3134"/>
                <a:chExt cx="91" cy="90"/>
              </a:xfrm>
            </p:grpSpPr>
            <p:grpSp>
              <p:nvGrpSpPr>
                <p:cNvPr id="213500" name="Group 2707"/>
                <p:cNvGrpSpPr>
                  <a:grpSpLocks/>
                </p:cNvGrpSpPr>
                <p:nvPr/>
              </p:nvGrpSpPr>
              <p:grpSpPr bwMode="auto">
                <a:xfrm>
                  <a:off x="518" y="3157"/>
                  <a:ext cx="45" cy="45"/>
                  <a:chOff x="703" y="2908"/>
                  <a:chExt cx="45" cy="45"/>
                </a:xfrm>
              </p:grpSpPr>
              <p:sp>
                <p:nvSpPr>
                  <p:cNvPr id="1022" name="Line 2708"/>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1023" name="Line 2709"/>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1021" name="Oval 2710"/>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503" name="Group 2711"/>
              <p:cNvGrpSpPr>
                <a:grpSpLocks/>
              </p:cNvGrpSpPr>
              <p:nvPr/>
            </p:nvGrpSpPr>
            <p:grpSpPr bwMode="auto">
              <a:xfrm>
                <a:off x="2256" y="3180"/>
                <a:ext cx="72" cy="71"/>
                <a:chOff x="495" y="3134"/>
                <a:chExt cx="91" cy="90"/>
              </a:xfrm>
            </p:grpSpPr>
            <p:grpSp>
              <p:nvGrpSpPr>
                <p:cNvPr id="928" name="Group 2712"/>
                <p:cNvGrpSpPr>
                  <a:grpSpLocks/>
                </p:cNvGrpSpPr>
                <p:nvPr/>
              </p:nvGrpSpPr>
              <p:grpSpPr bwMode="auto">
                <a:xfrm>
                  <a:off x="518" y="3157"/>
                  <a:ext cx="45" cy="45"/>
                  <a:chOff x="703" y="2908"/>
                  <a:chExt cx="45" cy="45"/>
                </a:xfrm>
              </p:grpSpPr>
              <p:sp>
                <p:nvSpPr>
                  <p:cNvPr id="1018" name="Line 2713"/>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1019" name="Line 2714"/>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1017" name="Oval 2715"/>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929" name="Group 2716"/>
              <p:cNvGrpSpPr>
                <a:grpSpLocks/>
              </p:cNvGrpSpPr>
              <p:nvPr/>
            </p:nvGrpSpPr>
            <p:grpSpPr bwMode="auto">
              <a:xfrm>
                <a:off x="974" y="3299"/>
                <a:ext cx="90" cy="46"/>
                <a:chOff x="723" y="2818"/>
                <a:chExt cx="90" cy="46"/>
              </a:xfrm>
            </p:grpSpPr>
            <p:sp>
              <p:nvSpPr>
                <p:cNvPr id="1014" name="Line 271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15" name="Oval 271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930" name="Group 2719"/>
              <p:cNvGrpSpPr>
                <a:grpSpLocks/>
              </p:cNvGrpSpPr>
              <p:nvPr/>
            </p:nvGrpSpPr>
            <p:grpSpPr bwMode="auto">
              <a:xfrm>
                <a:off x="1565" y="3294"/>
                <a:ext cx="90" cy="46"/>
                <a:chOff x="723" y="2818"/>
                <a:chExt cx="90" cy="46"/>
              </a:xfrm>
            </p:grpSpPr>
            <p:sp>
              <p:nvSpPr>
                <p:cNvPr id="1012" name="Line 272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1013" name="Oval 272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sp>
          <p:nvSpPr>
            <p:cNvPr id="692" name="Oval 2663"/>
            <p:cNvSpPr>
              <a:spLocks noChangeArrowheads="1"/>
            </p:cNvSpPr>
            <p:nvPr/>
          </p:nvSpPr>
          <p:spPr bwMode="auto">
            <a:xfrm>
              <a:off x="5986463" y="44227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693" name="Oval 2722"/>
            <p:cNvSpPr>
              <a:spLocks noChangeArrowheads="1"/>
            </p:cNvSpPr>
            <p:nvPr/>
          </p:nvSpPr>
          <p:spPr bwMode="auto">
            <a:xfrm>
              <a:off x="5872163" y="433228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694" name="Oval 2723"/>
            <p:cNvSpPr>
              <a:spLocks noChangeArrowheads="1"/>
            </p:cNvSpPr>
            <p:nvPr/>
          </p:nvSpPr>
          <p:spPr bwMode="auto">
            <a:xfrm>
              <a:off x="5867400" y="45085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grpSp>
          <p:nvGrpSpPr>
            <p:cNvPr id="931" name="Group 2638"/>
            <p:cNvGrpSpPr>
              <a:grpSpLocks/>
            </p:cNvGrpSpPr>
            <p:nvPr/>
          </p:nvGrpSpPr>
          <p:grpSpPr bwMode="auto">
            <a:xfrm>
              <a:off x="5940425" y="4437063"/>
              <a:ext cx="115888" cy="115887"/>
              <a:chOff x="5463" y="2003"/>
              <a:chExt cx="73" cy="73"/>
            </a:xfrm>
          </p:grpSpPr>
          <p:sp>
            <p:nvSpPr>
              <p:cNvPr id="992" name="Oval 2639"/>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932" name="Group 2640"/>
              <p:cNvGrpSpPr>
                <a:grpSpLocks/>
              </p:cNvGrpSpPr>
              <p:nvPr/>
            </p:nvGrpSpPr>
            <p:grpSpPr bwMode="auto">
              <a:xfrm>
                <a:off x="5469" y="2016"/>
                <a:ext cx="57" cy="49"/>
                <a:chOff x="5475" y="2007"/>
                <a:chExt cx="57" cy="49"/>
              </a:xfrm>
            </p:grpSpPr>
            <p:sp>
              <p:nvSpPr>
                <p:cNvPr id="994" name="Rectangle 2641"/>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995" name="Rectangle 2642"/>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sp>
          <p:nvSpPr>
            <p:cNvPr id="696" name="Oval 2724"/>
            <p:cNvSpPr>
              <a:spLocks noChangeArrowheads="1"/>
            </p:cNvSpPr>
            <p:nvPr/>
          </p:nvSpPr>
          <p:spPr bwMode="auto">
            <a:xfrm>
              <a:off x="5724525" y="443706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697" name="Oval 2725"/>
            <p:cNvSpPr>
              <a:spLocks noChangeArrowheads="1"/>
            </p:cNvSpPr>
            <p:nvPr/>
          </p:nvSpPr>
          <p:spPr bwMode="auto">
            <a:xfrm>
              <a:off x="6659563" y="443706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698" name="Oval 2726"/>
            <p:cNvSpPr>
              <a:spLocks noChangeArrowheads="1"/>
            </p:cNvSpPr>
            <p:nvPr/>
          </p:nvSpPr>
          <p:spPr bwMode="auto">
            <a:xfrm>
              <a:off x="6545263" y="43465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699" name="Oval 2727"/>
            <p:cNvSpPr>
              <a:spLocks noChangeArrowheads="1"/>
            </p:cNvSpPr>
            <p:nvPr/>
          </p:nvSpPr>
          <p:spPr bwMode="auto">
            <a:xfrm>
              <a:off x="6540500" y="452278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grpSp>
          <p:nvGrpSpPr>
            <p:cNvPr id="933" name="Group 2728"/>
            <p:cNvGrpSpPr>
              <a:grpSpLocks/>
            </p:cNvGrpSpPr>
            <p:nvPr/>
          </p:nvGrpSpPr>
          <p:grpSpPr bwMode="auto">
            <a:xfrm>
              <a:off x="6613525" y="4451350"/>
              <a:ext cx="115888" cy="115888"/>
              <a:chOff x="5463" y="2003"/>
              <a:chExt cx="73" cy="73"/>
            </a:xfrm>
          </p:grpSpPr>
          <p:sp>
            <p:nvSpPr>
              <p:cNvPr id="988" name="Oval 2729"/>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934" name="Group 2730"/>
              <p:cNvGrpSpPr>
                <a:grpSpLocks/>
              </p:cNvGrpSpPr>
              <p:nvPr/>
            </p:nvGrpSpPr>
            <p:grpSpPr bwMode="auto">
              <a:xfrm>
                <a:off x="5469" y="2016"/>
                <a:ext cx="57" cy="49"/>
                <a:chOff x="5475" y="2007"/>
                <a:chExt cx="57" cy="49"/>
              </a:xfrm>
            </p:grpSpPr>
            <p:sp>
              <p:nvSpPr>
                <p:cNvPr id="990" name="Rectangle 2731"/>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991" name="Rectangle 2732"/>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sp>
          <p:nvSpPr>
            <p:cNvPr id="701" name="Oval 2733"/>
            <p:cNvSpPr>
              <a:spLocks noChangeArrowheads="1"/>
            </p:cNvSpPr>
            <p:nvPr/>
          </p:nvSpPr>
          <p:spPr bwMode="auto">
            <a:xfrm>
              <a:off x="6397625" y="445135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02" name="Oval 2734"/>
            <p:cNvSpPr>
              <a:spLocks noChangeArrowheads="1"/>
            </p:cNvSpPr>
            <p:nvPr/>
          </p:nvSpPr>
          <p:spPr bwMode="auto">
            <a:xfrm>
              <a:off x="7235825" y="438308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03" name="Oval 2735"/>
            <p:cNvSpPr>
              <a:spLocks noChangeArrowheads="1"/>
            </p:cNvSpPr>
            <p:nvPr/>
          </p:nvSpPr>
          <p:spPr bwMode="auto">
            <a:xfrm>
              <a:off x="7121525" y="42926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04" name="Oval 2736"/>
            <p:cNvSpPr>
              <a:spLocks noChangeArrowheads="1"/>
            </p:cNvSpPr>
            <p:nvPr/>
          </p:nvSpPr>
          <p:spPr bwMode="auto">
            <a:xfrm>
              <a:off x="7116763" y="446881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grpSp>
          <p:nvGrpSpPr>
            <p:cNvPr id="935" name="Group 2737"/>
            <p:cNvGrpSpPr>
              <a:grpSpLocks/>
            </p:cNvGrpSpPr>
            <p:nvPr/>
          </p:nvGrpSpPr>
          <p:grpSpPr bwMode="auto">
            <a:xfrm>
              <a:off x="7189788" y="4397375"/>
              <a:ext cx="115887" cy="115888"/>
              <a:chOff x="5463" y="2003"/>
              <a:chExt cx="73" cy="73"/>
            </a:xfrm>
          </p:grpSpPr>
          <p:sp>
            <p:nvSpPr>
              <p:cNvPr id="984" name="Oval 2738"/>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936" name="Group 2739"/>
              <p:cNvGrpSpPr>
                <a:grpSpLocks/>
              </p:cNvGrpSpPr>
              <p:nvPr/>
            </p:nvGrpSpPr>
            <p:grpSpPr bwMode="auto">
              <a:xfrm>
                <a:off x="5469" y="2016"/>
                <a:ext cx="57" cy="49"/>
                <a:chOff x="5475" y="2007"/>
                <a:chExt cx="57" cy="49"/>
              </a:xfrm>
            </p:grpSpPr>
            <p:sp>
              <p:nvSpPr>
                <p:cNvPr id="986" name="Rectangle 2740"/>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987" name="Rectangle 2741"/>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sp>
          <p:nvSpPr>
            <p:cNvPr id="706" name="Oval 2742"/>
            <p:cNvSpPr>
              <a:spLocks noChangeArrowheads="1"/>
            </p:cNvSpPr>
            <p:nvPr/>
          </p:nvSpPr>
          <p:spPr bwMode="auto">
            <a:xfrm>
              <a:off x="6973888" y="43973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grpSp>
          <p:nvGrpSpPr>
            <p:cNvPr id="937" name="Group 2353"/>
            <p:cNvGrpSpPr>
              <a:grpSpLocks/>
            </p:cNvGrpSpPr>
            <p:nvPr/>
          </p:nvGrpSpPr>
          <p:grpSpPr bwMode="auto">
            <a:xfrm>
              <a:off x="5580063" y="3933825"/>
              <a:ext cx="2303462" cy="508000"/>
              <a:chOff x="536" y="2951"/>
              <a:chExt cx="1792" cy="394"/>
            </a:xfrm>
          </p:grpSpPr>
          <p:grpSp>
            <p:nvGrpSpPr>
              <p:cNvPr id="938" name="Group 2354"/>
              <p:cNvGrpSpPr>
                <a:grpSpLocks/>
              </p:cNvGrpSpPr>
              <p:nvPr/>
            </p:nvGrpSpPr>
            <p:grpSpPr bwMode="auto">
              <a:xfrm>
                <a:off x="1833" y="3276"/>
                <a:ext cx="90" cy="46"/>
                <a:chOff x="723" y="2818"/>
                <a:chExt cx="90" cy="46"/>
              </a:xfrm>
            </p:grpSpPr>
            <p:sp>
              <p:nvSpPr>
                <p:cNvPr id="982" name="Line 235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83" name="Oval 235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939" name="Group 2357"/>
              <p:cNvGrpSpPr>
                <a:grpSpLocks/>
              </p:cNvGrpSpPr>
              <p:nvPr/>
            </p:nvGrpSpPr>
            <p:grpSpPr bwMode="auto">
              <a:xfrm>
                <a:off x="1237" y="3279"/>
                <a:ext cx="90" cy="46"/>
                <a:chOff x="723" y="2818"/>
                <a:chExt cx="90" cy="46"/>
              </a:xfrm>
            </p:grpSpPr>
            <p:sp>
              <p:nvSpPr>
                <p:cNvPr id="980" name="Line 235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81" name="Oval 235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940" name="Group 2360"/>
              <p:cNvGrpSpPr>
                <a:grpSpLocks/>
              </p:cNvGrpSpPr>
              <p:nvPr/>
            </p:nvGrpSpPr>
            <p:grpSpPr bwMode="auto">
              <a:xfrm>
                <a:off x="612" y="2951"/>
                <a:ext cx="1633" cy="341"/>
                <a:chOff x="476" y="1026"/>
                <a:chExt cx="1509" cy="531"/>
              </a:xfrm>
            </p:grpSpPr>
            <p:sp>
              <p:nvSpPr>
                <p:cNvPr id="973" name="Freeform 2361"/>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974" name="Freeform 2362"/>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975" name="Freeform 2363"/>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976" name="Rectangle 2364"/>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977" name="Rectangle 2365"/>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978" name="Rectangle 2366"/>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979" name="Freeform 2367"/>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941" name="Group 2368"/>
              <p:cNvGrpSpPr>
                <a:grpSpLocks/>
              </p:cNvGrpSpPr>
              <p:nvPr/>
            </p:nvGrpSpPr>
            <p:grpSpPr bwMode="auto">
              <a:xfrm>
                <a:off x="1293" y="3067"/>
                <a:ext cx="90" cy="46"/>
                <a:chOff x="723" y="2818"/>
                <a:chExt cx="90" cy="46"/>
              </a:xfrm>
            </p:grpSpPr>
            <p:sp>
              <p:nvSpPr>
                <p:cNvPr id="971" name="Line 236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72" name="Oval 237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942" name="Group 2371"/>
              <p:cNvGrpSpPr>
                <a:grpSpLocks/>
              </p:cNvGrpSpPr>
              <p:nvPr/>
            </p:nvGrpSpPr>
            <p:grpSpPr bwMode="auto">
              <a:xfrm>
                <a:off x="1513" y="3047"/>
                <a:ext cx="90" cy="46"/>
                <a:chOff x="723" y="2818"/>
                <a:chExt cx="90" cy="46"/>
              </a:xfrm>
            </p:grpSpPr>
            <p:sp>
              <p:nvSpPr>
                <p:cNvPr id="969" name="Line 237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70" name="Oval 237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947" name="Group 2374"/>
              <p:cNvGrpSpPr>
                <a:grpSpLocks/>
              </p:cNvGrpSpPr>
              <p:nvPr/>
            </p:nvGrpSpPr>
            <p:grpSpPr bwMode="auto">
              <a:xfrm>
                <a:off x="1169" y="2992"/>
                <a:ext cx="90" cy="46"/>
                <a:chOff x="723" y="2818"/>
                <a:chExt cx="90" cy="46"/>
              </a:xfrm>
            </p:grpSpPr>
            <p:sp>
              <p:nvSpPr>
                <p:cNvPr id="967" name="Line 237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68" name="Oval 237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951" name="Group 2377"/>
              <p:cNvGrpSpPr>
                <a:grpSpLocks/>
              </p:cNvGrpSpPr>
              <p:nvPr/>
            </p:nvGrpSpPr>
            <p:grpSpPr bwMode="auto">
              <a:xfrm>
                <a:off x="1746" y="3067"/>
                <a:ext cx="90" cy="46"/>
                <a:chOff x="723" y="2818"/>
                <a:chExt cx="90" cy="46"/>
              </a:xfrm>
            </p:grpSpPr>
            <p:sp>
              <p:nvSpPr>
                <p:cNvPr id="965" name="Line 237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66" name="Oval 237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504" name="Group 2380"/>
              <p:cNvGrpSpPr>
                <a:grpSpLocks/>
              </p:cNvGrpSpPr>
              <p:nvPr/>
            </p:nvGrpSpPr>
            <p:grpSpPr bwMode="auto">
              <a:xfrm>
                <a:off x="1020" y="3067"/>
                <a:ext cx="90" cy="46"/>
                <a:chOff x="723" y="2818"/>
                <a:chExt cx="90" cy="46"/>
              </a:xfrm>
            </p:grpSpPr>
            <p:sp>
              <p:nvSpPr>
                <p:cNvPr id="963" name="Line 238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64" name="Oval 238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508" name="Group 2383"/>
              <p:cNvGrpSpPr>
                <a:grpSpLocks/>
              </p:cNvGrpSpPr>
              <p:nvPr/>
            </p:nvGrpSpPr>
            <p:grpSpPr bwMode="auto">
              <a:xfrm>
                <a:off x="1640" y="3004"/>
                <a:ext cx="90" cy="46"/>
                <a:chOff x="723" y="2818"/>
                <a:chExt cx="90" cy="46"/>
              </a:xfrm>
            </p:grpSpPr>
            <p:sp>
              <p:nvSpPr>
                <p:cNvPr id="961" name="Line 238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62" name="Oval 238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509" name="Group 2386"/>
              <p:cNvGrpSpPr>
                <a:grpSpLocks/>
              </p:cNvGrpSpPr>
              <p:nvPr/>
            </p:nvGrpSpPr>
            <p:grpSpPr bwMode="auto">
              <a:xfrm>
                <a:off x="1383" y="2976"/>
                <a:ext cx="90" cy="46"/>
                <a:chOff x="723" y="2818"/>
                <a:chExt cx="90" cy="46"/>
              </a:xfrm>
            </p:grpSpPr>
            <p:sp>
              <p:nvSpPr>
                <p:cNvPr id="959" name="Line 238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60" name="Oval 238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513" name="Group 2389"/>
              <p:cNvGrpSpPr>
                <a:grpSpLocks/>
              </p:cNvGrpSpPr>
              <p:nvPr/>
            </p:nvGrpSpPr>
            <p:grpSpPr bwMode="auto">
              <a:xfrm>
                <a:off x="1896" y="3012"/>
                <a:ext cx="90" cy="46"/>
                <a:chOff x="723" y="2818"/>
                <a:chExt cx="90" cy="46"/>
              </a:xfrm>
            </p:grpSpPr>
            <p:sp>
              <p:nvSpPr>
                <p:cNvPr id="957" name="Line 239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58" name="Oval 239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516" name="Group 2392"/>
              <p:cNvGrpSpPr>
                <a:grpSpLocks/>
              </p:cNvGrpSpPr>
              <p:nvPr/>
            </p:nvGrpSpPr>
            <p:grpSpPr bwMode="auto">
              <a:xfrm>
                <a:off x="831" y="3063"/>
                <a:ext cx="90" cy="46"/>
                <a:chOff x="723" y="2818"/>
                <a:chExt cx="90" cy="46"/>
              </a:xfrm>
            </p:grpSpPr>
            <p:sp>
              <p:nvSpPr>
                <p:cNvPr id="955" name="Line 239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56" name="Oval 239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985" name="Group 2395"/>
              <p:cNvGrpSpPr>
                <a:grpSpLocks/>
              </p:cNvGrpSpPr>
              <p:nvPr/>
            </p:nvGrpSpPr>
            <p:grpSpPr bwMode="auto">
              <a:xfrm>
                <a:off x="536" y="3182"/>
                <a:ext cx="72" cy="71"/>
                <a:chOff x="495" y="3134"/>
                <a:chExt cx="91" cy="90"/>
              </a:xfrm>
            </p:grpSpPr>
            <p:grpSp>
              <p:nvGrpSpPr>
                <p:cNvPr id="989" name="Group 2396"/>
                <p:cNvGrpSpPr>
                  <a:grpSpLocks/>
                </p:cNvGrpSpPr>
                <p:nvPr/>
              </p:nvGrpSpPr>
              <p:grpSpPr bwMode="auto">
                <a:xfrm>
                  <a:off x="518" y="3157"/>
                  <a:ext cx="45" cy="45"/>
                  <a:chOff x="703" y="2908"/>
                  <a:chExt cx="45" cy="45"/>
                </a:xfrm>
              </p:grpSpPr>
              <p:sp>
                <p:nvSpPr>
                  <p:cNvPr id="953" name="Line 2397"/>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954" name="Line 2398"/>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952" name="Oval 2399"/>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556" name="Group 2400"/>
              <p:cNvGrpSpPr>
                <a:grpSpLocks/>
              </p:cNvGrpSpPr>
              <p:nvPr/>
            </p:nvGrpSpPr>
            <p:grpSpPr bwMode="auto">
              <a:xfrm>
                <a:off x="2256" y="3180"/>
                <a:ext cx="72" cy="71"/>
                <a:chOff x="495" y="3134"/>
                <a:chExt cx="91" cy="90"/>
              </a:xfrm>
            </p:grpSpPr>
            <p:grpSp>
              <p:nvGrpSpPr>
                <p:cNvPr id="213557" name="Group 2401"/>
                <p:cNvGrpSpPr>
                  <a:grpSpLocks/>
                </p:cNvGrpSpPr>
                <p:nvPr/>
              </p:nvGrpSpPr>
              <p:grpSpPr bwMode="auto">
                <a:xfrm>
                  <a:off x="518" y="3157"/>
                  <a:ext cx="45" cy="45"/>
                  <a:chOff x="703" y="2908"/>
                  <a:chExt cx="45" cy="45"/>
                </a:xfrm>
              </p:grpSpPr>
              <p:sp>
                <p:nvSpPr>
                  <p:cNvPr id="949" name="Line 2402"/>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950" name="Line 2403"/>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948" name="Oval 2404"/>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560" name="Group 2405"/>
              <p:cNvGrpSpPr>
                <a:grpSpLocks/>
              </p:cNvGrpSpPr>
              <p:nvPr/>
            </p:nvGrpSpPr>
            <p:grpSpPr bwMode="auto">
              <a:xfrm>
                <a:off x="974" y="3299"/>
                <a:ext cx="90" cy="46"/>
                <a:chOff x="723" y="2818"/>
                <a:chExt cx="90" cy="46"/>
              </a:xfrm>
            </p:grpSpPr>
            <p:sp>
              <p:nvSpPr>
                <p:cNvPr id="945" name="Line 240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46" name="Oval 240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563" name="Group 2408"/>
              <p:cNvGrpSpPr>
                <a:grpSpLocks/>
              </p:cNvGrpSpPr>
              <p:nvPr/>
            </p:nvGrpSpPr>
            <p:grpSpPr bwMode="auto">
              <a:xfrm>
                <a:off x="1565" y="3294"/>
                <a:ext cx="90" cy="46"/>
                <a:chOff x="723" y="2818"/>
                <a:chExt cx="90" cy="46"/>
              </a:xfrm>
            </p:grpSpPr>
            <p:sp>
              <p:nvSpPr>
                <p:cNvPr id="943" name="Line 240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44" name="Oval 241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sp>
          <p:nvSpPr>
            <p:cNvPr id="708" name="Oval 2768"/>
            <p:cNvSpPr>
              <a:spLocks noChangeArrowheads="1"/>
            </p:cNvSpPr>
            <p:nvPr/>
          </p:nvSpPr>
          <p:spPr bwMode="auto">
            <a:xfrm>
              <a:off x="6130925" y="37750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09" name="Oval 2769"/>
            <p:cNvSpPr>
              <a:spLocks noChangeArrowheads="1"/>
            </p:cNvSpPr>
            <p:nvPr/>
          </p:nvSpPr>
          <p:spPr bwMode="auto">
            <a:xfrm>
              <a:off x="6016625" y="368458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10" name="Oval 2770"/>
            <p:cNvSpPr>
              <a:spLocks noChangeArrowheads="1"/>
            </p:cNvSpPr>
            <p:nvPr/>
          </p:nvSpPr>
          <p:spPr bwMode="auto">
            <a:xfrm>
              <a:off x="6011863" y="38608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grpSp>
          <p:nvGrpSpPr>
            <p:cNvPr id="993" name="Group 2771"/>
            <p:cNvGrpSpPr>
              <a:grpSpLocks/>
            </p:cNvGrpSpPr>
            <p:nvPr/>
          </p:nvGrpSpPr>
          <p:grpSpPr bwMode="auto">
            <a:xfrm>
              <a:off x="6084888" y="3789363"/>
              <a:ext cx="115887" cy="115887"/>
              <a:chOff x="5463" y="2003"/>
              <a:chExt cx="73" cy="73"/>
            </a:xfrm>
          </p:grpSpPr>
          <p:sp>
            <p:nvSpPr>
              <p:cNvPr id="923" name="Oval 2772"/>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996" name="Group 2773"/>
              <p:cNvGrpSpPr>
                <a:grpSpLocks/>
              </p:cNvGrpSpPr>
              <p:nvPr/>
            </p:nvGrpSpPr>
            <p:grpSpPr bwMode="auto">
              <a:xfrm>
                <a:off x="5469" y="2016"/>
                <a:ext cx="57" cy="49"/>
                <a:chOff x="5475" y="2007"/>
                <a:chExt cx="57" cy="49"/>
              </a:xfrm>
            </p:grpSpPr>
            <p:sp>
              <p:nvSpPr>
                <p:cNvPr id="925" name="Rectangle 2774"/>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926" name="Rectangle 2775"/>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sp>
          <p:nvSpPr>
            <p:cNvPr id="712" name="Oval 2776"/>
            <p:cNvSpPr>
              <a:spLocks noChangeArrowheads="1"/>
            </p:cNvSpPr>
            <p:nvPr/>
          </p:nvSpPr>
          <p:spPr bwMode="auto">
            <a:xfrm>
              <a:off x="5867400" y="378936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13" name="Oval 2777"/>
            <p:cNvSpPr>
              <a:spLocks noChangeArrowheads="1"/>
            </p:cNvSpPr>
            <p:nvPr/>
          </p:nvSpPr>
          <p:spPr bwMode="auto">
            <a:xfrm>
              <a:off x="5940425" y="357346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14" name="Oval 2778"/>
            <p:cNvSpPr>
              <a:spLocks noChangeArrowheads="1"/>
            </p:cNvSpPr>
            <p:nvPr/>
          </p:nvSpPr>
          <p:spPr bwMode="auto">
            <a:xfrm>
              <a:off x="6084888" y="393382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15" name="Oval 2779"/>
            <p:cNvSpPr>
              <a:spLocks noChangeArrowheads="1"/>
            </p:cNvSpPr>
            <p:nvPr/>
          </p:nvSpPr>
          <p:spPr bwMode="auto">
            <a:xfrm>
              <a:off x="6780213" y="37750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16" name="Oval 2780"/>
            <p:cNvSpPr>
              <a:spLocks noChangeArrowheads="1"/>
            </p:cNvSpPr>
            <p:nvPr/>
          </p:nvSpPr>
          <p:spPr bwMode="auto">
            <a:xfrm>
              <a:off x="6665913" y="368458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17" name="Oval 2781"/>
            <p:cNvSpPr>
              <a:spLocks noChangeArrowheads="1"/>
            </p:cNvSpPr>
            <p:nvPr/>
          </p:nvSpPr>
          <p:spPr bwMode="auto">
            <a:xfrm>
              <a:off x="6661150" y="38608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grpSp>
          <p:nvGrpSpPr>
            <p:cNvPr id="997" name="Group 2782"/>
            <p:cNvGrpSpPr>
              <a:grpSpLocks/>
            </p:cNvGrpSpPr>
            <p:nvPr/>
          </p:nvGrpSpPr>
          <p:grpSpPr bwMode="auto">
            <a:xfrm>
              <a:off x="6734175" y="3789363"/>
              <a:ext cx="115888" cy="115887"/>
              <a:chOff x="5463" y="2003"/>
              <a:chExt cx="73" cy="73"/>
            </a:xfrm>
          </p:grpSpPr>
          <p:sp>
            <p:nvSpPr>
              <p:cNvPr id="919" name="Oval 2783"/>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998" name="Group 2784"/>
              <p:cNvGrpSpPr>
                <a:grpSpLocks/>
              </p:cNvGrpSpPr>
              <p:nvPr/>
            </p:nvGrpSpPr>
            <p:grpSpPr bwMode="auto">
              <a:xfrm>
                <a:off x="5469" y="2016"/>
                <a:ext cx="57" cy="49"/>
                <a:chOff x="5475" y="2007"/>
                <a:chExt cx="57" cy="49"/>
              </a:xfrm>
            </p:grpSpPr>
            <p:sp>
              <p:nvSpPr>
                <p:cNvPr id="921" name="Rectangle 2785"/>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922" name="Rectangle 2786"/>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sp>
          <p:nvSpPr>
            <p:cNvPr id="719" name="Oval 2787"/>
            <p:cNvSpPr>
              <a:spLocks noChangeArrowheads="1"/>
            </p:cNvSpPr>
            <p:nvPr/>
          </p:nvSpPr>
          <p:spPr bwMode="auto">
            <a:xfrm>
              <a:off x="6516688" y="378936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20" name="Oval 2788"/>
            <p:cNvSpPr>
              <a:spLocks noChangeArrowheads="1"/>
            </p:cNvSpPr>
            <p:nvPr/>
          </p:nvSpPr>
          <p:spPr bwMode="auto">
            <a:xfrm>
              <a:off x="6732588" y="357346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21" name="Oval 2789"/>
            <p:cNvSpPr>
              <a:spLocks noChangeArrowheads="1"/>
            </p:cNvSpPr>
            <p:nvPr/>
          </p:nvSpPr>
          <p:spPr bwMode="auto">
            <a:xfrm>
              <a:off x="6659563" y="393382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22" name="Oval 2790"/>
            <p:cNvSpPr>
              <a:spLocks noChangeArrowheads="1"/>
            </p:cNvSpPr>
            <p:nvPr/>
          </p:nvSpPr>
          <p:spPr bwMode="auto">
            <a:xfrm>
              <a:off x="6516688" y="36449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23" name="Oval 2791"/>
            <p:cNvSpPr>
              <a:spLocks noChangeArrowheads="1"/>
            </p:cNvSpPr>
            <p:nvPr/>
          </p:nvSpPr>
          <p:spPr bwMode="auto">
            <a:xfrm>
              <a:off x="6372225" y="37163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24" name="Oval 2792"/>
            <p:cNvSpPr>
              <a:spLocks noChangeArrowheads="1"/>
            </p:cNvSpPr>
            <p:nvPr/>
          </p:nvSpPr>
          <p:spPr bwMode="auto">
            <a:xfrm>
              <a:off x="6948488" y="37163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25" name="Oval 2793"/>
            <p:cNvSpPr>
              <a:spLocks noChangeArrowheads="1"/>
            </p:cNvSpPr>
            <p:nvPr/>
          </p:nvSpPr>
          <p:spPr bwMode="auto">
            <a:xfrm>
              <a:off x="6300788" y="38608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26" name="Oval 2794"/>
            <p:cNvSpPr>
              <a:spLocks noChangeArrowheads="1"/>
            </p:cNvSpPr>
            <p:nvPr/>
          </p:nvSpPr>
          <p:spPr bwMode="auto">
            <a:xfrm>
              <a:off x="7350125" y="380682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27" name="Oval 2795"/>
            <p:cNvSpPr>
              <a:spLocks noChangeArrowheads="1"/>
            </p:cNvSpPr>
            <p:nvPr/>
          </p:nvSpPr>
          <p:spPr bwMode="auto">
            <a:xfrm>
              <a:off x="7235825" y="37163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28" name="Oval 2796"/>
            <p:cNvSpPr>
              <a:spLocks noChangeArrowheads="1"/>
            </p:cNvSpPr>
            <p:nvPr/>
          </p:nvSpPr>
          <p:spPr bwMode="auto">
            <a:xfrm>
              <a:off x="7231063" y="389255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grpSp>
          <p:nvGrpSpPr>
            <p:cNvPr id="999" name="Group 2797"/>
            <p:cNvGrpSpPr>
              <a:grpSpLocks/>
            </p:cNvGrpSpPr>
            <p:nvPr/>
          </p:nvGrpSpPr>
          <p:grpSpPr bwMode="auto">
            <a:xfrm>
              <a:off x="7304088" y="3821113"/>
              <a:ext cx="115887" cy="115887"/>
              <a:chOff x="5463" y="2003"/>
              <a:chExt cx="73" cy="73"/>
            </a:xfrm>
          </p:grpSpPr>
          <p:sp>
            <p:nvSpPr>
              <p:cNvPr id="915" name="Oval 2798"/>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1000" name="Group 2799"/>
              <p:cNvGrpSpPr>
                <a:grpSpLocks/>
              </p:cNvGrpSpPr>
              <p:nvPr/>
            </p:nvGrpSpPr>
            <p:grpSpPr bwMode="auto">
              <a:xfrm>
                <a:off x="5469" y="2016"/>
                <a:ext cx="57" cy="49"/>
                <a:chOff x="5475" y="2007"/>
                <a:chExt cx="57" cy="49"/>
              </a:xfrm>
            </p:grpSpPr>
            <p:sp>
              <p:nvSpPr>
                <p:cNvPr id="917" name="Rectangle 2800"/>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918" name="Rectangle 2801"/>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sp>
          <p:nvSpPr>
            <p:cNvPr id="730" name="Oval 2802"/>
            <p:cNvSpPr>
              <a:spLocks noChangeArrowheads="1"/>
            </p:cNvSpPr>
            <p:nvPr/>
          </p:nvSpPr>
          <p:spPr bwMode="auto">
            <a:xfrm>
              <a:off x="7086600" y="382111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31" name="Oval 2803"/>
            <p:cNvSpPr>
              <a:spLocks noChangeArrowheads="1"/>
            </p:cNvSpPr>
            <p:nvPr/>
          </p:nvSpPr>
          <p:spPr bwMode="auto">
            <a:xfrm>
              <a:off x="7159625" y="360521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32" name="Oval 2804"/>
            <p:cNvSpPr>
              <a:spLocks noChangeArrowheads="1"/>
            </p:cNvSpPr>
            <p:nvPr/>
          </p:nvSpPr>
          <p:spPr bwMode="auto">
            <a:xfrm>
              <a:off x="7304088" y="39655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33" name="Oval 2805"/>
            <p:cNvSpPr>
              <a:spLocks noChangeArrowheads="1"/>
            </p:cNvSpPr>
            <p:nvPr/>
          </p:nvSpPr>
          <p:spPr bwMode="auto">
            <a:xfrm>
              <a:off x="6059488" y="247808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34" name="Oval 2806"/>
            <p:cNvSpPr>
              <a:spLocks noChangeArrowheads="1"/>
            </p:cNvSpPr>
            <p:nvPr/>
          </p:nvSpPr>
          <p:spPr bwMode="auto">
            <a:xfrm>
              <a:off x="5945188" y="23876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35" name="Oval 2807"/>
            <p:cNvSpPr>
              <a:spLocks noChangeArrowheads="1"/>
            </p:cNvSpPr>
            <p:nvPr/>
          </p:nvSpPr>
          <p:spPr bwMode="auto">
            <a:xfrm>
              <a:off x="5994400" y="253365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grpSp>
          <p:nvGrpSpPr>
            <p:cNvPr id="1001" name="Group 2808"/>
            <p:cNvGrpSpPr>
              <a:grpSpLocks/>
            </p:cNvGrpSpPr>
            <p:nvPr/>
          </p:nvGrpSpPr>
          <p:grpSpPr bwMode="auto">
            <a:xfrm>
              <a:off x="6013450" y="2492375"/>
              <a:ext cx="115888" cy="115888"/>
              <a:chOff x="5463" y="2003"/>
              <a:chExt cx="73" cy="73"/>
            </a:xfrm>
          </p:grpSpPr>
          <p:sp>
            <p:nvSpPr>
              <p:cNvPr id="911" name="Oval 2809"/>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1002" name="Group 2810"/>
              <p:cNvGrpSpPr>
                <a:grpSpLocks/>
              </p:cNvGrpSpPr>
              <p:nvPr/>
            </p:nvGrpSpPr>
            <p:grpSpPr bwMode="auto">
              <a:xfrm>
                <a:off x="5469" y="2016"/>
                <a:ext cx="57" cy="49"/>
                <a:chOff x="5475" y="2007"/>
                <a:chExt cx="57" cy="49"/>
              </a:xfrm>
            </p:grpSpPr>
            <p:sp>
              <p:nvSpPr>
                <p:cNvPr id="913" name="Rectangle 2811"/>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914" name="Rectangle 2812"/>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sp>
          <p:nvSpPr>
            <p:cNvPr id="737" name="Oval 2813"/>
            <p:cNvSpPr>
              <a:spLocks noChangeArrowheads="1"/>
            </p:cNvSpPr>
            <p:nvPr/>
          </p:nvSpPr>
          <p:spPr bwMode="auto">
            <a:xfrm>
              <a:off x="5795963" y="24923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38" name="Oval 2814"/>
            <p:cNvSpPr>
              <a:spLocks noChangeArrowheads="1"/>
            </p:cNvSpPr>
            <p:nvPr/>
          </p:nvSpPr>
          <p:spPr bwMode="auto">
            <a:xfrm>
              <a:off x="5868988" y="22764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39" name="Oval 2815"/>
            <p:cNvSpPr>
              <a:spLocks noChangeArrowheads="1"/>
            </p:cNvSpPr>
            <p:nvPr/>
          </p:nvSpPr>
          <p:spPr bwMode="auto">
            <a:xfrm>
              <a:off x="6013450" y="26368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40" name="Oval 2816"/>
            <p:cNvSpPr>
              <a:spLocks noChangeArrowheads="1"/>
            </p:cNvSpPr>
            <p:nvPr/>
          </p:nvSpPr>
          <p:spPr bwMode="auto">
            <a:xfrm>
              <a:off x="6762750" y="246062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41" name="Oval 2817"/>
            <p:cNvSpPr>
              <a:spLocks noChangeArrowheads="1"/>
            </p:cNvSpPr>
            <p:nvPr/>
          </p:nvSpPr>
          <p:spPr bwMode="auto">
            <a:xfrm>
              <a:off x="6594475" y="23876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42" name="Oval 2818"/>
            <p:cNvSpPr>
              <a:spLocks noChangeArrowheads="1"/>
            </p:cNvSpPr>
            <p:nvPr/>
          </p:nvSpPr>
          <p:spPr bwMode="auto">
            <a:xfrm>
              <a:off x="6589713" y="256381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grpSp>
          <p:nvGrpSpPr>
            <p:cNvPr id="1003" name="Group 2819"/>
            <p:cNvGrpSpPr>
              <a:grpSpLocks/>
            </p:cNvGrpSpPr>
            <p:nvPr/>
          </p:nvGrpSpPr>
          <p:grpSpPr bwMode="auto">
            <a:xfrm>
              <a:off x="6662738" y="2492375"/>
              <a:ext cx="115887" cy="115888"/>
              <a:chOff x="5463" y="2003"/>
              <a:chExt cx="73" cy="73"/>
            </a:xfrm>
          </p:grpSpPr>
          <p:sp>
            <p:nvSpPr>
              <p:cNvPr id="907" name="Oval 2820"/>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1004" name="Group 2821"/>
              <p:cNvGrpSpPr>
                <a:grpSpLocks/>
              </p:cNvGrpSpPr>
              <p:nvPr/>
            </p:nvGrpSpPr>
            <p:grpSpPr bwMode="auto">
              <a:xfrm>
                <a:off x="5469" y="2016"/>
                <a:ext cx="57" cy="49"/>
                <a:chOff x="5475" y="2007"/>
                <a:chExt cx="57" cy="49"/>
              </a:xfrm>
            </p:grpSpPr>
            <p:sp>
              <p:nvSpPr>
                <p:cNvPr id="909" name="Rectangle 2822"/>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910" name="Rectangle 2823"/>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sp>
          <p:nvSpPr>
            <p:cNvPr id="744" name="Oval 2824"/>
            <p:cNvSpPr>
              <a:spLocks noChangeArrowheads="1"/>
            </p:cNvSpPr>
            <p:nvPr/>
          </p:nvSpPr>
          <p:spPr bwMode="auto">
            <a:xfrm>
              <a:off x="6499225" y="246062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45" name="Oval 2825"/>
            <p:cNvSpPr>
              <a:spLocks noChangeArrowheads="1"/>
            </p:cNvSpPr>
            <p:nvPr/>
          </p:nvSpPr>
          <p:spPr bwMode="auto">
            <a:xfrm>
              <a:off x="6661150" y="22764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46" name="Oval 2826"/>
            <p:cNvSpPr>
              <a:spLocks noChangeArrowheads="1"/>
            </p:cNvSpPr>
            <p:nvPr/>
          </p:nvSpPr>
          <p:spPr bwMode="auto">
            <a:xfrm>
              <a:off x="6588125" y="26368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47" name="Oval 2827"/>
            <p:cNvSpPr>
              <a:spLocks noChangeArrowheads="1"/>
            </p:cNvSpPr>
            <p:nvPr/>
          </p:nvSpPr>
          <p:spPr bwMode="auto">
            <a:xfrm>
              <a:off x="6445250" y="234791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48" name="Oval 2828"/>
            <p:cNvSpPr>
              <a:spLocks noChangeArrowheads="1"/>
            </p:cNvSpPr>
            <p:nvPr/>
          </p:nvSpPr>
          <p:spPr bwMode="auto">
            <a:xfrm>
              <a:off x="6300788" y="241935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49" name="Oval 2829"/>
            <p:cNvSpPr>
              <a:spLocks noChangeArrowheads="1"/>
            </p:cNvSpPr>
            <p:nvPr/>
          </p:nvSpPr>
          <p:spPr bwMode="auto">
            <a:xfrm>
              <a:off x="6877050" y="241935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50" name="Oval 2830"/>
            <p:cNvSpPr>
              <a:spLocks noChangeArrowheads="1"/>
            </p:cNvSpPr>
            <p:nvPr/>
          </p:nvSpPr>
          <p:spPr bwMode="auto">
            <a:xfrm>
              <a:off x="6229350" y="256381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51" name="Oval 2831"/>
            <p:cNvSpPr>
              <a:spLocks noChangeArrowheads="1"/>
            </p:cNvSpPr>
            <p:nvPr/>
          </p:nvSpPr>
          <p:spPr bwMode="auto">
            <a:xfrm>
              <a:off x="7308850" y="24923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52" name="Oval 2832"/>
            <p:cNvSpPr>
              <a:spLocks noChangeArrowheads="1"/>
            </p:cNvSpPr>
            <p:nvPr/>
          </p:nvSpPr>
          <p:spPr bwMode="auto">
            <a:xfrm>
              <a:off x="7164388" y="241935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53" name="Oval 2833"/>
            <p:cNvSpPr>
              <a:spLocks noChangeArrowheads="1"/>
            </p:cNvSpPr>
            <p:nvPr/>
          </p:nvSpPr>
          <p:spPr bwMode="auto">
            <a:xfrm>
              <a:off x="7159625" y="259556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grpSp>
          <p:nvGrpSpPr>
            <p:cNvPr id="1005" name="Group 2834"/>
            <p:cNvGrpSpPr>
              <a:grpSpLocks/>
            </p:cNvGrpSpPr>
            <p:nvPr/>
          </p:nvGrpSpPr>
          <p:grpSpPr bwMode="auto">
            <a:xfrm>
              <a:off x="7232650" y="2524125"/>
              <a:ext cx="115888" cy="115888"/>
              <a:chOff x="5463" y="2003"/>
              <a:chExt cx="73" cy="73"/>
            </a:xfrm>
          </p:grpSpPr>
          <p:sp>
            <p:nvSpPr>
              <p:cNvPr id="903" name="Oval 2835"/>
              <p:cNvSpPr>
                <a:spLocks noChangeArrowheads="1"/>
              </p:cNvSpPr>
              <p:nvPr/>
            </p:nvSpPr>
            <p:spPr bwMode="auto">
              <a:xfrm>
                <a:off x="5463" y="2003"/>
                <a:ext cx="73" cy="73"/>
              </a:xfrm>
              <a:prstGeom prst="ellipse">
                <a:avLst/>
              </a:prstGeom>
              <a:solidFill>
                <a:srgbClr val="33CC33"/>
              </a:solidFill>
              <a:ln w="9525">
                <a:solidFill>
                  <a:srgbClr val="33CC33"/>
                </a:solidFill>
                <a:round/>
                <a:headEnd/>
                <a:tailEnd/>
              </a:ln>
              <a:effectLst/>
            </p:spPr>
            <p:txBody>
              <a:bodyPr wrap="none" anchor="ctr"/>
              <a:lstStyle/>
              <a:p>
                <a:endParaRPr lang="es-ES"/>
              </a:p>
            </p:txBody>
          </p:sp>
          <p:grpSp>
            <p:nvGrpSpPr>
              <p:cNvPr id="1006" name="Group 2836"/>
              <p:cNvGrpSpPr>
                <a:grpSpLocks/>
              </p:cNvGrpSpPr>
              <p:nvPr/>
            </p:nvGrpSpPr>
            <p:grpSpPr bwMode="auto">
              <a:xfrm>
                <a:off x="5469" y="2016"/>
                <a:ext cx="57" cy="49"/>
                <a:chOff x="5475" y="2007"/>
                <a:chExt cx="57" cy="49"/>
              </a:xfrm>
            </p:grpSpPr>
            <p:sp>
              <p:nvSpPr>
                <p:cNvPr id="905" name="Rectangle 2837"/>
                <p:cNvSpPr>
                  <a:spLocks noChangeArrowheads="1"/>
                </p:cNvSpPr>
                <p:nvPr/>
              </p:nvSpPr>
              <p:spPr bwMode="auto">
                <a:xfrm>
                  <a:off x="5475" y="2024"/>
                  <a:ext cx="41"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Na</a:t>
                  </a:r>
                  <a:endParaRPr kumimoji="1" lang="en-GB" sz="1400">
                    <a:solidFill>
                      <a:schemeClr val="tx2"/>
                    </a:solidFill>
                    <a:latin typeface="Arial" charset="0"/>
                  </a:endParaRPr>
                </a:p>
              </p:txBody>
            </p:sp>
            <p:sp>
              <p:nvSpPr>
                <p:cNvPr id="906" name="Rectangle 2838"/>
                <p:cNvSpPr>
                  <a:spLocks noChangeArrowheads="1"/>
                </p:cNvSpPr>
                <p:nvPr/>
              </p:nvSpPr>
              <p:spPr bwMode="auto">
                <a:xfrm>
                  <a:off x="5513" y="2007"/>
                  <a:ext cx="19" cy="32"/>
                </a:xfrm>
                <a:prstGeom prst="rect">
                  <a:avLst/>
                </a:prstGeom>
                <a:noFill/>
                <a:ln w="9525">
                  <a:noFill/>
                  <a:miter lim="800000"/>
                  <a:headEnd/>
                  <a:tailEnd/>
                </a:ln>
              </p:spPr>
              <p:txBody>
                <a:bodyPr wrap="none" lIns="0" tIns="0" rIns="0" bIns="0">
                  <a:spAutoFit/>
                </a:bodyPr>
                <a:lstStyle/>
                <a:p>
                  <a:pPr algn="ctr">
                    <a:lnSpc>
                      <a:spcPct val="85000"/>
                    </a:lnSpc>
                    <a:spcBef>
                      <a:spcPct val="50000"/>
                    </a:spcBef>
                    <a:buFontTx/>
                    <a:buNone/>
                  </a:pPr>
                  <a:r>
                    <a:rPr kumimoji="1" lang="en-GB" sz="400" b="1">
                      <a:solidFill>
                        <a:schemeClr val="tx2"/>
                      </a:solidFill>
                      <a:latin typeface="Arial" charset="0"/>
                    </a:rPr>
                    <a:t>+</a:t>
                  </a:r>
                  <a:endParaRPr kumimoji="1" lang="en-GB" sz="1400">
                    <a:solidFill>
                      <a:schemeClr val="tx2"/>
                    </a:solidFill>
                    <a:latin typeface="Arial" charset="0"/>
                  </a:endParaRPr>
                </a:p>
              </p:txBody>
            </p:sp>
          </p:grpSp>
        </p:grpSp>
        <p:sp>
          <p:nvSpPr>
            <p:cNvPr id="755" name="Oval 2839"/>
            <p:cNvSpPr>
              <a:spLocks noChangeArrowheads="1"/>
            </p:cNvSpPr>
            <p:nvPr/>
          </p:nvSpPr>
          <p:spPr bwMode="auto">
            <a:xfrm>
              <a:off x="6948488" y="25654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56" name="Oval 2840"/>
            <p:cNvSpPr>
              <a:spLocks noChangeArrowheads="1"/>
            </p:cNvSpPr>
            <p:nvPr/>
          </p:nvSpPr>
          <p:spPr bwMode="auto">
            <a:xfrm>
              <a:off x="7088188" y="230822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57" name="Oval 2841"/>
            <p:cNvSpPr>
              <a:spLocks noChangeArrowheads="1"/>
            </p:cNvSpPr>
            <p:nvPr/>
          </p:nvSpPr>
          <p:spPr bwMode="auto">
            <a:xfrm>
              <a:off x="7164388" y="27082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58" name="Oval 2842"/>
            <p:cNvSpPr>
              <a:spLocks noChangeArrowheads="1"/>
            </p:cNvSpPr>
            <p:nvPr/>
          </p:nvSpPr>
          <p:spPr bwMode="auto">
            <a:xfrm>
              <a:off x="5938838" y="285432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59" name="Oval 2843"/>
            <p:cNvSpPr>
              <a:spLocks noChangeArrowheads="1"/>
            </p:cNvSpPr>
            <p:nvPr/>
          </p:nvSpPr>
          <p:spPr bwMode="auto">
            <a:xfrm>
              <a:off x="6732588" y="27813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60" name="Oval 2844"/>
            <p:cNvSpPr>
              <a:spLocks noChangeArrowheads="1"/>
            </p:cNvSpPr>
            <p:nvPr/>
          </p:nvSpPr>
          <p:spPr bwMode="auto">
            <a:xfrm>
              <a:off x="6443663" y="27813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grpSp>
          <p:nvGrpSpPr>
            <p:cNvPr id="1007" name="Group 2063"/>
            <p:cNvGrpSpPr>
              <a:grpSpLocks/>
            </p:cNvGrpSpPr>
            <p:nvPr/>
          </p:nvGrpSpPr>
          <p:grpSpPr bwMode="auto">
            <a:xfrm>
              <a:off x="5580063" y="3141663"/>
              <a:ext cx="2303462" cy="508000"/>
              <a:chOff x="536" y="2951"/>
              <a:chExt cx="1792" cy="394"/>
            </a:xfrm>
          </p:grpSpPr>
          <p:grpSp>
            <p:nvGrpSpPr>
              <p:cNvPr id="1008" name="Group 2064"/>
              <p:cNvGrpSpPr>
                <a:grpSpLocks/>
              </p:cNvGrpSpPr>
              <p:nvPr/>
            </p:nvGrpSpPr>
            <p:grpSpPr bwMode="auto">
              <a:xfrm>
                <a:off x="1833" y="3276"/>
                <a:ext cx="90" cy="46"/>
                <a:chOff x="723" y="2818"/>
                <a:chExt cx="90" cy="46"/>
              </a:xfrm>
            </p:grpSpPr>
            <p:sp>
              <p:nvSpPr>
                <p:cNvPr id="901" name="Line 206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02" name="Oval 206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009" name="Group 2067"/>
              <p:cNvGrpSpPr>
                <a:grpSpLocks/>
              </p:cNvGrpSpPr>
              <p:nvPr/>
            </p:nvGrpSpPr>
            <p:grpSpPr bwMode="auto">
              <a:xfrm>
                <a:off x="1237" y="3279"/>
                <a:ext cx="90" cy="46"/>
                <a:chOff x="723" y="2818"/>
                <a:chExt cx="90" cy="46"/>
              </a:xfrm>
            </p:grpSpPr>
            <p:sp>
              <p:nvSpPr>
                <p:cNvPr id="899" name="Line 206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900" name="Oval 206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010" name="Group 2070"/>
              <p:cNvGrpSpPr>
                <a:grpSpLocks/>
              </p:cNvGrpSpPr>
              <p:nvPr/>
            </p:nvGrpSpPr>
            <p:grpSpPr bwMode="auto">
              <a:xfrm>
                <a:off x="612" y="2951"/>
                <a:ext cx="1633" cy="341"/>
                <a:chOff x="476" y="1026"/>
                <a:chExt cx="1509" cy="531"/>
              </a:xfrm>
            </p:grpSpPr>
            <p:sp>
              <p:nvSpPr>
                <p:cNvPr id="892" name="Freeform 2071"/>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893" name="Freeform 2072"/>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894" name="Freeform 2073"/>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895" name="Rectangle 2074"/>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896" name="Rectangle 2075"/>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897" name="Rectangle 2076"/>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898" name="Freeform 2077"/>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1011" name="Group 2078"/>
              <p:cNvGrpSpPr>
                <a:grpSpLocks/>
              </p:cNvGrpSpPr>
              <p:nvPr/>
            </p:nvGrpSpPr>
            <p:grpSpPr bwMode="auto">
              <a:xfrm>
                <a:off x="1293" y="3067"/>
                <a:ext cx="90" cy="46"/>
                <a:chOff x="723" y="2818"/>
                <a:chExt cx="90" cy="46"/>
              </a:xfrm>
            </p:grpSpPr>
            <p:sp>
              <p:nvSpPr>
                <p:cNvPr id="890" name="Line 207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91" name="Oval 208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016" name="Group 2081"/>
              <p:cNvGrpSpPr>
                <a:grpSpLocks/>
              </p:cNvGrpSpPr>
              <p:nvPr/>
            </p:nvGrpSpPr>
            <p:grpSpPr bwMode="auto">
              <a:xfrm>
                <a:off x="1513" y="3047"/>
                <a:ext cx="90" cy="46"/>
                <a:chOff x="723" y="2818"/>
                <a:chExt cx="90" cy="46"/>
              </a:xfrm>
            </p:grpSpPr>
            <p:sp>
              <p:nvSpPr>
                <p:cNvPr id="888" name="Line 208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89" name="Oval 208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020" name="Group 2084"/>
              <p:cNvGrpSpPr>
                <a:grpSpLocks/>
              </p:cNvGrpSpPr>
              <p:nvPr/>
            </p:nvGrpSpPr>
            <p:grpSpPr bwMode="auto">
              <a:xfrm>
                <a:off x="1169" y="2992"/>
                <a:ext cx="90" cy="46"/>
                <a:chOff x="723" y="2818"/>
                <a:chExt cx="90" cy="46"/>
              </a:xfrm>
            </p:grpSpPr>
            <p:sp>
              <p:nvSpPr>
                <p:cNvPr id="886" name="Line 208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87" name="Oval 208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571" name="Group 2087"/>
              <p:cNvGrpSpPr>
                <a:grpSpLocks/>
              </p:cNvGrpSpPr>
              <p:nvPr/>
            </p:nvGrpSpPr>
            <p:grpSpPr bwMode="auto">
              <a:xfrm>
                <a:off x="1746" y="3067"/>
                <a:ext cx="90" cy="46"/>
                <a:chOff x="723" y="2818"/>
                <a:chExt cx="90" cy="46"/>
              </a:xfrm>
            </p:grpSpPr>
            <p:sp>
              <p:nvSpPr>
                <p:cNvPr id="884" name="Line 208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85" name="Oval 208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574" name="Group 2090"/>
              <p:cNvGrpSpPr>
                <a:grpSpLocks/>
              </p:cNvGrpSpPr>
              <p:nvPr/>
            </p:nvGrpSpPr>
            <p:grpSpPr bwMode="auto">
              <a:xfrm>
                <a:off x="1020" y="3067"/>
                <a:ext cx="90" cy="46"/>
                <a:chOff x="723" y="2818"/>
                <a:chExt cx="90" cy="46"/>
              </a:xfrm>
            </p:grpSpPr>
            <p:sp>
              <p:nvSpPr>
                <p:cNvPr id="882" name="Line 209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83" name="Oval 209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577" name="Group 2093"/>
              <p:cNvGrpSpPr>
                <a:grpSpLocks/>
              </p:cNvGrpSpPr>
              <p:nvPr/>
            </p:nvGrpSpPr>
            <p:grpSpPr bwMode="auto">
              <a:xfrm>
                <a:off x="1640" y="3004"/>
                <a:ext cx="90" cy="46"/>
                <a:chOff x="723" y="2818"/>
                <a:chExt cx="90" cy="46"/>
              </a:xfrm>
            </p:grpSpPr>
            <p:sp>
              <p:nvSpPr>
                <p:cNvPr id="880" name="Line 209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81" name="Oval 209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580" name="Group 2096"/>
              <p:cNvGrpSpPr>
                <a:grpSpLocks/>
              </p:cNvGrpSpPr>
              <p:nvPr/>
            </p:nvGrpSpPr>
            <p:grpSpPr bwMode="auto">
              <a:xfrm>
                <a:off x="1383" y="2976"/>
                <a:ext cx="90" cy="46"/>
                <a:chOff x="723" y="2818"/>
                <a:chExt cx="90" cy="46"/>
              </a:xfrm>
            </p:grpSpPr>
            <p:sp>
              <p:nvSpPr>
                <p:cNvPr id="878" name="Line 209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79" name="Oval 209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583" name="Group 2099"/>
              <p:cNvGrpSpPr>
                <a:grpSpLocks/>
              </p:cNvGrpSpPr>
              <p:nvPr/>
            </p:nvGrpSpPr>
            <p:grpSpPr bwMode="auto">
              <a:xfrm>
                <a:off x="1896" y="3012"/>
                <a:ext cx="90" cy="46"/>
                <a:chOff x="723" y="2818"/>
                <a:chExt cx="90" cy="46"/>
              </a:xfrm>
            </p:grpSpPr>
            <p:sp>
              <p:nvSpPr>
                <p:cNvPr id="876" name="Line 210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77" name="Oval 210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586" name="Group 2102"/>
              <p:cNvGrpSpPr>
                <a:grpSpLocks/>
              </p:cNvGrpSpPr>
              <p:nvPr/>
            </p:nvGrpSpPr>
            <p:grpSpPr bwMode="auto">
              <a:xfrm>
                <a:off x="831" y="3063"/>
                <a:ext cx="90" cy="46"/>
                <a:chOff x="723" y="2818"/>
                <a:chExt cx="90" cy="46"/>
              </a:xfrm>
            </p:grpSpPr>
            <p:sp>
              <p:nvSpPr>
                <p:cNvPr id="874" name="Line 210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75" name="Oval 210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589" name="Group 2105"/>
              <p:cNvGrpSpPr>
                <a:grpSpLocks/>
              </p:cNvGrpSpPr>
              <p:nvPr/>
            </p:nvGrpSpPr>
            <p:grpSpPr bwMode="auto">
              <a:xfrm>
                <a:off x="536" y="3182"/>
                <a:ext cx="72" cy="71"/>
                <a:chOff x="495" y="3134"/>
                <a:chExt cx="91" cy="90"/>
              </a:xfrm>
            </p:grpSpPr>
            <p:grpSp>
              <p:nvGrpSpPr>
                <p:cNvPr id="213592" name="Group 2106"/>
                <p:cNvGrpSpPr>
                  <a:grpSpLocks/>
                </p:cNvGrpSpPr>
                <p:nvPr/>
              </p:nvGrpSpPr>
              <p:grpSpPr bwMode="auto">
                <a:xfrm>
                  <a:off x="518" y="3157"/>
                  <a:ext cx="45" cy="45"/>
                  <a:chOff x="703" y="2908"/>
                  <a:chExt cx="45" cy="45"/>
                </a:xfrm>
              </p:grpSpPr>
              <p:sp>
                <p:nvSpPr>
                  <p:cNvPr id="872" name="Line 2107"/>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873" name="Line 2108"/>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871" name="Oval 2109"/>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595" name="Group 2110"/>
              <p:cNvGrpSpPr>
                <a:grpSpLocks/>
              </p:cNvGrpSpPr>
              <p:nvPr/>
            </p:nvGrpSpPr>
            <p:grpSpPr bwMode="auto">
              <a:xfrm>
                <a:off x="2256" y="3180"/>
                <a:ext cx="72" cy="71"/>
                <a:chOff x="495" y="3134"/>
                <a:chExt cx="91" cy="90"/>
              </a:xfrm>
            </p:grpSpPr>
            <p:grpSp>
              <p:nvGrpSpPr>
                <p:cNvPr id="213598" name="Group 2111"/>
                <p:cNvGrpSpPr>
                  <a:grpSpLocks/>
                </p:cNvGrpSpPr>
                <p:nvPr/>
              </p:nvGrpSpPr>
              <p:grpSpPr bwMode="auto">
                <a:xfrm>
                  <a:off x="518" y="3157"/>
                  <a:ext cx="45" cy="45"/>
                  <a:chOff x="703" y="2908"/>
                  <a:chExt cx="45" cy="45"/>
                </a:xfrm>
              </p:grpSpPr>
              <p:sp>
                <p:nvSpPr>
                  <p:cNvPr id="868" name="Line 2112"/>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869" name="Line 2113"/>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867" name="Oval 2114"/>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213599" name="Group 2115"/>
              <p:cNvGrpSpPr>
                <a:grpSpLocks/>
              </p:cNvGrpSpPr>
              <p:nvPr/>
            </p:nvGrpSpPr>
            <p:grpSpPr bwMode="auto">
              <a:xfrm>
                <a:off x="974" y="3299"/>
                <a:ext cx="90" cy="46"/>
                <a:chOff x="723" y="2818"/>
                <a:chExt cx="90" cy="46"/>
              </a:xfrm>
            </p:grpSpPr>
            <p:sp>
              <p:nvSpPr>
                <p:cNvPr id="864" name="Line 211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65" name="Oval 211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053" name="Group 2118"/>
              <p:cNvGrpSpPr>
                <a:grpSpLocks/>
              </p:cNvGrpSpPr>
              <p:nvPr/>
            </p:nvGrpSpPr>
            <p:grpSpPr bwMode="auto">
              <a:xfrm>
                <a:off x="1565" y="3294"/>
                <a:ext cx="90" cy="46"/>
                <a:chOff x="723" y="2818"/>
                <a:chExt cx="90" cy="46"/>
              </a:xfrm>
            </p:grpSpPr>
            <p:sp>
              <p:nvSpPr>
                <p:cNvPr id="862" name="Line 211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63" name="Oval 212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sp>
          <p:nvSpPr>
            <p:cNvPr id="762" name="Oval 2845"/>
            <p:cNvSpPr>
              <a:spLocks noChangeArrowheads="1"/>
            </p:cNvSpPr>
            <p:nvPr/>
          </p:nvSpPr>
          <p:spPr bwMode="auto">
            <a:xfrm>
              <a:off x="7164388" y="28527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63" name="Oval 2846"/>
            <p:cNvSpPr>
              <a:spLocks noChangeArrowheads="1"/>
            </p:cNvSpPr>
            <p:nvPr/>
          </p:nvSpPr>
          <p:spPr bwMode="auto">
            <a:xfrm>
              <a:off x="6877050" y="28527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64" name="Oval 2852"/>
            <p:cNvSpPr>
              <a:spLocks noChangeArrowheads="1"/>
            </p:cNvSpPr>
            <p:nvPr/>
          </p:nvSpPr>
          <p:spPr bwMode="auto">
            <a:xfrm>
              <a:off x="6156325" y="29241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65" name="Oval 2853"/>
            <p:cNvSpPr>
              <a:spLocks noChangeArrowheads="1"/>
            </p:cNvSpPr>
            <p:nvPr/>
          </p:nvSpPr>
          <p:spPr bwMode="auto">
            <a:xfrm>
              <a:off x="6659563" y="30686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66" name="Oval 2854"/>
            <p:cNvSpPr>
              <a:spLocks noChangeArrowheads="1"/>
            </p:cNvSpPr>
            <p:nvPr/>
          </p:nvSpPr>
          <p:spPr bwMode="auto">
            <a:xfrm>
              <a:off x="6443663" y="29972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67" name="Oval 2855"/>
            <p:cNvSpPr>
              <a:spLocks noChangeArrowheads="1"/>
            </p:cNvSpPr>
            <p:nvPr/>
          </p:nvSpPr>
          <p:spPr bwMode="auto">
            <a:xfrm>
              <a:off x="7253288" y="302895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68" name="Oval 2856"/>
            <p:cNvSpPr>
              <a:spLocks noChangeArrowheads="1"/>
            </p:cNvSpPr>
            <p:nvPr/>
          </p:nvSpPr>
          <p:spPr bwMode="auto">
            <a:xfrm>
              <a:off x="6994525" y="302895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69" name="Oval 2857"/>
            <p:cNvSpPr>
              <a:spLocks noChangeArrowheads="1"/>
            </p:cNvSpPr>
            <p:nvPr/>
          </p:nvSpPr>
          <p:spPr bwMode="auto">
            <a:xfrm>
              <a:off x="6197600" y="2201863"/>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70" name="Oval 2858"/>
            <p:cNvSpPr>
              <a:spLocks noChangeArrowheads="1"/>
            </p:cNvSpPr>
            <p:nvPr/>
          </p:nvSpPr>
          <p:spPr bwMode="auto">
            <a:xfrm>
              <a:off x="6948488" y="22050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71" name="Oval 2859"/>
            <p:cNvSpPr>
              <a:spLocks noChangeArrowheads="1"/>
            </p:cNvSpPr>
            <p:nvPr/>
          </p:nvSpPr>
          <p:spPr bwMode="auto">
            <a:xfrm>
              <a:off x="6702425" y="21288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72" name="Oval 2860"/>
            <p:cNvSpPr>
              <a:spLocks noChangeArrowheads="1"/>
            </p:cNvSpPr>
            <p:nvPr/>
          </p:nvSpPr>
          <p:spPr bwMode="auto">
            <a:xfrm>
              <a:off x="7235825" y="22050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73" name="Oval 2861"/>
            <p:cNvSpPr>
              <a:spLocks noChangeArrowheads="1"/>
            </p:cNvSpPr>
            <p:nvPr/>
          </p:nvSpPr>
          <p:spPr bwMode="auto">
            <a:xfrm>
              <a:off x="7235825" y="20605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74" name="Oval 2862"/>
            <p:cNvSpPr>
              <a:spLocks noChangeArrowheads="1"/>
            </p:cNvSpPr>
            <p:nvPr/>
          </p:nvSpPr>
          <p:spPr bwMode="auto">
            <a:xfrm>
              <a:off x="6011863" y="22050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75" name="Oval 2863"/>
            <p:cNvSpPr>
              <a:spLocks noChangeArrowheads="1"/>
            </p:cNvSpPr>
            <p:nvPr/>
          </p:nvSpPr>
          <p:spPr bwMode="auto">
            <a:xfrm>
              <a:off x="5651500" y="21336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76" name="Oval 2864"/>
            <p:cNvSpPr>
              <a:spLocks noChangeArrowheads="1"/>
            </p:cNvSpPr>
            <p:nvPr/>
          </p:nvSpPr>
          <p:spPr bwMode="auto">
            <a:xfrm>
              <a:off x="6443663" y="22050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77" name="Oval 2865"/>
            <p:cNvSpPr>
              <a:spLocks noChangeArrowheads="1"/>
            </p:cNvSpPr>
            <p:nvPr/>
          </p:nvSpPr>
          <p:spPr bwMode="auto">
            <a:xfrm>
              <a:off x="6227763" y="21336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78" name="Oval 2866"/>
            <p:cNvSpPr>
              <a:spLocks noChangeArrowheads="1"/>
            </p:cNvSpPr>
            <p:nvPr/>
          </p:nvSpPr>
          <p:spPr bwMode="auto">
            <a:xfrm>
              <a:off x="6804025" y="26368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79" name="Oval 2867"/>
            <p:cNvSpPr>
              <a:spLocks noChangeArrowheads="1"/>
            </p:cNvSpPr>
            <p:nvPr/>
          </p:nvSpPr>
          <p:spPr bwMode="auto">
            <a:xfrm>
              <a:off x="6732588" y="24923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80" name="Oval 2868"/>
            <p:cNvSpPr>
              <a:spLocks noChangeArrowheads="1"/>
            </p:cNvSpPr>
            <p:nvPr/>
          </p:nvSpPr>
          <p:spPr bwMode="auto">
            <a:xfrm>
              <a:off x="6443663" y="25654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81" name="Oval 2869"/>
            <p:cNvSpPr>
              <a:spLocks noChangeArrowheads="1"/>
            </p:cNvSpPr>
            <p:nvPr/>
          </p:nvSpPr>
          <p:spPr bwMode="auto">
            <a:xfrm>
              <a:off x="5867400" y="26368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82" name="Oval 2870"/>
            <p:cNvSpPr>
              <a:spLocks noChangeArrowheads="1"/>
            </p:cNvSpPr>
            <p:nvPr/>
          </p:nvSpPr>
          <p:spPr bwMode="auto">
            <a:xfrm>
              <a:off x="6443663" y="25654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83" name="Oval 2871"/>
            <p:cNvSpPr>
              <a:spLocks noChangeArrowheads="1"/>
            </p:cNvSpPr>
            <p:nvPr/>
          </p:nvSpPr>
          <p:spPr bwMode="auto">
            <a:xfrm>
              <a:off x="5867400" y="2636838"/>
              <a:ext cx="228600" cy="147637"/>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84" name="Oval 2872"/>
            <p:cNvSpPr>
              <a:spLocks noChangeArrowheads="1"/>
            </p:cNvSpPr>
            <p:nvPr/>
          </p:nvSpPr>
          <p:spPr bwMode="auto">
            <a:xfrm>
              <a:off x="6084888" y="2349500"/>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85" name="Oval 2873"/>
            <p:cNvSpPr>
              <a:spLocks noChangeArrowheads="1"/>
            </p:cNvSpPr>
            <p:nvPr/>
          </p:nvSpPr>
          <p:spPr bwMode="auto">
            <a:xfrm>
              <a:off x="6227763" y="27082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86" name="Oval 2874"/>
            <p:cNvSpPr>
              <a:spLocks noChangeArrowheads="1"/>
            </p:cNvSpPr>
            <p:nvPr/>
          </p:nvSpPr>
          <p:spPr bwMode="auto">
            <a:xfrm>
              <a:off x="6588125" y="29241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sp>
          <p:nvSpPr>
            <p:cNvPr id="787" name="Oval 2875"/>
            <p:cNvSpPr>
              <a:spLocks noChangeArrowheads="1"/>
            </p:cNvSpPr>
            <p:nvPr/>
          </p:nvSpPr>
          <p:spPr bwMode="auto">
            <a:xfrm>
              <a:off x="6516688" y="2060575"/>
              <a:ext cx="228600" cy="147638"/>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Arial" charset="0"/>
                </a:rPr>
                <a:t>H</a:t>
              </a:r>
              <a:r>
                <a:rPr lang="es-ES" sz="500" b="1" baseline="-25000">
                  <a:solidFill>
                    <a:srgbClr val="000099"/>
                  </a:solidFill>
                  <a:latin typeface="Arial" charset="0"/>
                </a:rPr>
                <a:t>2</a:t>
              </a:r>
              <a:r>
                <a:rPr lang="es-ES" sz="500" b="1">
                  <a:solidFill>
                    <a:srgbClr val="000099"/>
                  </a:solidFill>
                  <a:latin typeface="Arial" charset="0"/>
                </a:rPr>
                <a:t>O</a:t>
              </a:r>
            </a:p>
          </p:txBody>
        </p:sp>
        <p:grpSp>
          <p:nvGrpSpPr>
            <p:cNvPr id="1054" name="Group 2237"/>
            <p:cNvGrpSpPr>
              <a:grpSpLocks/>
            </p:cNvGrpSpPr>
            <p:nvPr/>
          </p:nvGrpSpPr>
          <p:grpSpPr bwMode="auto">
            <a:xfrm>
              <a:off x="5580063" y="1628775"/>
              <a:ext cx="2303462" cy="508000"/>
              <a:chOff x="536" y="2951"/>
              <a:chExt cx="1792" cy="394"/>
            </a:xfrm>
          </p:grpSpPr>
          <p:grpSp>
            <p:nvGrpSpPr>
              <p:cNvPr id="1055" name="Group 2238"/>
              <p:cNvGrpSpPr>
                <a:grpSpLocks/>
              </p:cNvGrpSpPr>
              <p:nvPr/>
            </p:nvGrpSpPr>
            <p:grpSpPr bwMode="auto">
              <a:xfrm>
                <a:off x="1833" y="3276"/>
                <a:ext cx="90" cy="46"/>
                <a:chOff x="723" y="2818"/>
                <a:chExt cx="90" cy="46"/>
              </a:xfrm>
            </p:grpSpPr>
            <p:sp>
              <p:nvSpPr>
                <p:cNvPr id="844" name="Line 223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45" name="Oval 224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603" name="Group 2241"/>
              <p:cNvGrpSpPr>
                <a:grpSpLocks/>
              </p:cNvGrpSpPr>
              <p:nvPr/>
            </p:nvGrpSpPr>
            <p:grpSpPr bwMode="auto">
              <a:xfrm>
                <a:off x="1237" y="3279"/>
                <a:ext cx="90" cy="46"/>
                <a:chOff x="723" y="2818"/>
                <a:chExt cx="90" cy="46"/>
              </a:xfrm>
            </p:grpSpPr>
            <p:sp>
              <p:nvSpPr>
                <p:cNvPr id="842" name="Line 224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43" name="Oval 224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604" name="Group 2244"/>
              <p:cNvGrpSpPr>
                <a:grpSpLocks/>
              </p:cNvGrpSpPr>
              <p:nvPr/>
            </p:nvGrpSpPr>
            <p:grpSpPr bwMode="auto">
              <a:xfrm>
                <a:off x="612" y="2951"/>
                <a:ext cx="1633" cy="341"/>
                <a:chOff x="476" y="1026"/>
                <a:chExt cx="1509" cy="531"/>
              </a:xfrm>
            </p:grpSpPr>
            <p:sp>
              <p:nvSpPr>
                <p:cNvPr id="835" name="Freeform 2245"/>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836" name="Freeform 2246"/>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837" name="Freeform 2247"/>
                <p:cNvSpPr>
                  <a:spLocks/>
                </p:cNvSpPr>
                <p:nvPr/>
              </p:nvSpPr>
              <p:spPr bwMode="auto">
                <a:xfrm>
                  <a:off x="1070" y="1451"/>
                  <a:ext cx="1" cy="1"/>
                </a:xfrm>
                <a:custGeom>
                  <a:avLst/>
                  <a:gdLst/>
                  <a:ahLst/>
                  <a:cxnLst>
                    <a:cxn ang="0">
                      <a:pos x="0" y="1"/>
                    </a:cxn>
                    <a:cxn ang="0">
                      <a:pos x="0" y="0"/>
                    </a:cxn>
                    <a:cxn ang="0">
                      <a:pos x="0" y="1"/>
                    </a:cxn>
                    <a:cxn ang="0">
                      <a:pos x="0" y="1"/>
                    </a:cxn>
                    <a:cxn ang="0">
                      <a:pos x="0" y="1"/>
                    </a:cxn>
                  </a:cxnLst>
                  <a:rect l="0" t="0" r="r" b="b"/>
                  <a:pathLst>
                    <a:path h="1">
                      <a:moveTo>
                        <a:pt x="0" y="1"/>
                      </a:moveTo>
                      <a:lnTo>
                        <a:pt x="0" y="0"/>
                      </a:lnTo>
                      <a:lnTo>
                        <a:pt x="0" y="1"/>
                      </a:lnTo>
                      <a:lnTo>
                        <a:pt x="0" y="1"/>
                      </a:lnTo>
                      <a:lnTo>
                        <a:pt x="0" y="1"/>
                      </a:lnTo>
                      <a:close/>
                    </a:path>
                  </a:pathLst>
                </a:custGeom>
                <a:blipFill dpi="0" rotWithShape="0">
                  <a:blip r:embed="rId3" cstate="screen"/>
                  <a:srcRect/>
                  <a:tile tx="0" ty="0" sx="100000" sy="100000" flip="none" algn="tl"/>
                </a:blipFill>
                <a:ln w="0">
                  <a:solidFill>
                    <a:srgbClr val="000000"/>
                  </a:solidFill>
                  <a:prstDash val="solid"/>
                  <a:round/>
                  <a:headEnd/>
                  <a:tailEnd/>
                </a:ln>
              </p:spPr>
              <p:txBody>
                <a:bodyPr/>
                <a:lstStyle/>
                <a:p>
                  <a:endParaRPr lang="es-ES"/>
                </a:p>
              </p:txBody>
            </p:sp>
            <p:sp>
              <p:nvSpPr>
                <p:cNvPr id="838" name="Rectangle 2248"/>
                <p:cNvSpPr>
                  <a:spLocks noChangeArrowheads="1"/>
                </p:cNvSpPr>
                <p:nvPr/>
              </p:nvSpPr>
              <p:spPr bwMode="auto">
                <a:xfrm>
                  <a:off x="476" y="1314"/>
                  <a:ext cx="1507" cy="81"/>
                </a:xfrm>
                <a:prstGeom prst="rect">
                  <a:avLst/>
                </a:prstGeom>
                <a:solidFill>
                  <a:srgbClr val="CB9632"/>
                </a:solidFill>
                <a:ln w="0">
                  <a:solidFill>
                    <a:srgbClr val="CB9632"/>
                  </a:solidFill>
                  <a:miter lim="800000"/>
                  <a:headEnd/>
                  <a:tailEnd/>
                </a:ln>
              </p:spPr>
              <p:txBody>
                <a:bodyPr/>
                <a:lstStyle/>
                <a:p>
                  <a:endParaRPr lang="es-ES"/>
                </a:p>
              </p:txBody>
            </p:sp>
            <p:sp>
              <p:nvSpPr>
                <p:cNvPr id="839" name="Rectangle 2249"/>
                <p:cNvSpPr>
                  <a:spLocks noChangeArrowheads="1"/>
                </p:cNvSpPr>
                <p:nvPr/>
              </p:nvSpPr>
              <p:spPr bwMode="auto">
                <a:xfrm>
                  <a:off x="477" y="1396"/>
                  <a:ext cx="1507" cy="79"/>
                </a:xfrm>
                <a:prstGeom prst="rect">
                  <a:avLst/>
                </a:prstGeom>
                <a:solidFill>
                  <a:srgbClr val="808000"/>
                </a:solidFill>
                <a:ln w="0">
                  <a:solidFill>
                    <a:srgbClr val="808000"/>
                  </a:solidFill>
                  <a:miter lim="800000"/>
                  <a:headEnd/>
                  <a:tailEnd/>
                </a:ln>
              </p:spPr>
              <p:txBody>
                <a:bodyPr/>
                <a:lstStyle/>
                <a:p>
                  <a:endParaRPr lang="es-ES"/>
                </a:p>
              </p:txBody>
            </p:sp>
            <p:sp>
              <p:nvSpPr>
                <p:cNvPr id="840" name="Rectangle 2250"/>
                <p:cNvSpPr>
                  <a:spLocks noChangeArrowheads="1"/>
                </p:cNvSpPr>
                <p:nvPr/>
              </p:nvSpPr>
              <p:spPr bwMode="auto">
                <a:xfrm>
                  <a:off x="478" y="1478"/>
                  <a:ext cx="1507" cy="79"/>
                </a:xfrm>
                <a:prstGeom prst="rect">
                  <a:avLst/>
                </a:prstGeom>
                <a:solidFill>
                  <a:srgbClr val="CB9632"/>
                </a:solidFill>
                <a:ln w="0">
                  <a:solidFill>
                    <a:srgbClr val="CB9632"/>
                  </a:solidFill>
                  <a:miter lim="800000"/>
                  <a:headEnd/>
                  <a:tailEnd/>
                </a:ln>
              </p:spPr>
              <p:txBody>
                <a:bodyPr/>
                <a:lstStyle/>
                <a:p>
                  <a:endParaRPr lang="es-ES"/>
                </a:p>
              </p:txBody>
            </p:sp>
            <p:sp>
              <p:nvSpPr>
                <p:cNvPr id="841" name="Freeform 2251"/>
                <p:cNvSpPr>
                  <a:spLocks/>
                </p:cNvSpPr>
                <p:nvPr/>
              </p:nvSpPr>
              <p:spPr bwMode="auto">
                <a:xfrm>
                  <a:off x="476" y="1026"/>
                  <a:ext cx="1506" cy="288"/>
                </a:xfrm>
                <a:custGeom>
                  <a:avLst/>
                  <a:gdLst/>
                  <a:ahLst/>
                  <a:cxnLst>
                    <a:cxn ang="0">
                      <a:pos x="0" y="863"/>
                    </a:cxn>
                    <a:cxn ang="0">
                      <a:pos x="321" y="543"/>
                    </a:cxn>
                    <a:cxn ang="0">
                      <a:pos x="979" y="302"/>
                    </a:cxn>
                    <a:cxn ang="0">
                      <a:pos x="1744" y="0"/>
                    </a:cxn>
                    <a:cxn ang="0">
                      <a:pos x="2685" y="60"/>
                    </a:cxn>
                    <a:cxn ang="0">
                      <a:pos x="3789" y="161"/>
                    </a:cxn>
                    <a:cxn ang="0">
                      <a:pos x="4518" y="863"/>
                    </a:cxn>
                    <a:cxn ang="0">
                      <a:pos x="4499" y="863"/>
                    </a:cxn>
                    <a:cxn ang="0">
                      <a:pos x="0" y="863"/>
                    </a:cxn>
                  </a:cxnLst>
                  <a:rect l="0" t="0" r="r" b="b"/>
                  <a:pathLst>
                    <a:path w="4518" h="863">
                      <a:moveTo>
                        <a:pt x="0" y="863"/>
                      </a:moveTo>
                      <a:lnTo>
                        <a:pt x="321" y="543"/>
                      </a:lnTo>
                      <a:lnTo>
                        <a:pt x="979" y="302"/>
                      </a:lnTo>
                      <a:lnTo>
                        <a:pt x="1744" y="0"/>
                      </a:lnTo>
                      <a:lnTo>
                        <a:pt x="2685" y="60"/>
                      </a:lnTo>
                      <a:lnTo>
                        <a:pt x="3789" y="161"/>
                      </a:lnTo>
                      <a:lnTo>
                        <a:pt x="4518" y="863"/>
                      </a:lnTo>
                      <a:lnTo>
                        <a:pt x="4499" y="863"/>
                      </a:lnTo>
                      <a:lnTo>
                        <a:pt x="0" y="863"/>
                      </a:lnTo>
                      <a:close/>
                    </a:path>
                  </a:pathLst>
                </a:custGeom>
                <a:solidFill>
                  <a:srgbClr val="EAAB5F"/>
                </a:solidFill>
                <a:ln w="0">
                  <a:solidFill>
                    <a:srgbClr val="808000"/>
                  </a:solidFill>
                  <a:prstDash val="solid"/>
                  <a:round/>
                  <a:headEnd/>
                  <a:tailEnd/>
                </a:ln>
              </p:spPr>
              <p:txBody>
                <a:bodyPr/>
                <a:lstStyle/>
                <a:p>
                  <a:endParaRPr lang="es-ES"/>
                </a:p>
              </p:txBody>
            </p:sp>
          </p:grpSp>
          <p:grpSp>
            <p:nvGrpSpPr>
              <p:cNvPr id="213608" name="Group 2252"/>
              <p:cNvGrpSpPr>
                <a:grpSpLocks/>
              </p:cNvGrpSpPr>
              <p:nvPr/>
            </p:nvGrpSpPr>
            <p:grpSpPr bwMode="auto">
              <a:xfrm>
                <a:off x="1293" y="3067"/>
                <a:ext cx="90" cy="46"/>
                <a:chOff x="723" y="2818"/>
                <a:chExt cx="90" cy="46"/>
              </a:xfrm>
            </p:grpSpPr>
            <p:sp>
              <p:nvSpPr>
                <p:cNvPr id="833" name="Line 225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34" name="Oval 225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611" name="Group 2255"/>
              <p:cNvGrpSpPr>
                <a:grpSpLocks/>
              </p:cNvGrpSpPr>
              <p:nvPr/>
            </p:nvGrpSpPr>
            <p:grpSpPr bwMode="auto">
              <a:xfrm>
                <a:off x="1513" y="3047"/>
                <a:ext cx="90" cy="46"/>
                <a:chOff x="723" y="2818"/>
                <a:chExt cx="90" cy="46"/>
              </a:xfrm>
            </p:grpSpPr>
            <p:sp>
              <p:nvSpPr>
                <p:cNvPr id="831" name="Line 2256"/>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32" name="Oval 2257"/>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614" name="Group 2258"/>
              <p:cNvGrpSpPr>
                <a:grpSpLocks/>
              </p:cNvGrpSpPr>
              <p:nvPr/>
            </p:nvGrpSpPr>
            <p:grpSpPr bwMode="auto">
              <a:xfrm>
                <a:off x="1169" y="2992"/>
                <a:ext cx="90" cy="46"/>
                <a:chOff x="723" y="2818"/>
                <a:chExt cx="90" cy="46"/>
              </a:xfrm>
            </p:grpSpPr>
            <p:sp>
              <p:nvSpPr>
                <p:cNvPr id="829" name="Line 2259"/>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30" name="Oval 2260"/>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615" name="Group 2261"/>
              <p:cNvGrpSpPr>
                <a:grpSpLocks/>
              </p:cNvGrpSpPr>
              <p:nvPr/>
            </p:nvGrpSpPr>
            <p:grpSpPr bwMode="auto">
              <a:xfrm>
                <a:off x="1746" y="3067"/>
                <a:ext cx="90" cy="46"/>
                <a:chOff x="723" y="2818"/>
                <a:chExt cx="90" cy="46"/>
              </a:xfrm>
            </p:grpSpPr>
            <p:sp>
              <p:nvSpPr>
                <p:cNvPr id="827" name="Line 2262"/>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28" name="Oval 2263"/>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618" name="Group 2264"/>
              <p:cNvGrpSpPr>
                <a:grpSpLocks/>
              </p:cNvGrpSpPr>
              <p:nvPr/>
            </p:nvGrpSpPr>
            <p:grpSpPr bwMode="auto">
              <a:xfrm>
                <a:off x="1020" y="3067"/>
                <a:ext cx="90" cy="46"/>
                <a:chOff x="723" y="2818"/>
                <a:chExt cx="90" cy="46"/>
              </a:xfrm>
            </p:grpSpPr>
            <p:sp>
              <p:nvSpPr>
                <p:cNvPr id="825" name="Line 2265"/>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26" name="Oval 2266"/>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621" name="Group 2267"/>
              <p:cNvGrpSpPr>
                <a:grpSpLocks/>
              </p:cNvGrpSpPr>
              <p:nvPr/>
            </p:nvGrpSpPr>
            <p:grpSpPr bwMode="auto">
              <a:xfrm>
                <a:off x="1640" y="3004"/>
                <a:ext cx="90" cy="46"/>
                <a:chOff x="723" y="2818"/>
                <a:chExt cx="90" cy="46"/>
              </a:xfrm>
            </p:grpSpPr>
            <p:sp>
              <p:nvSpPr>
                <p:cNvPr id="823" name="Line 2268"/>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24" name="Oval 2269"/>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213629" name="Group 2270"/>
              <p:cNvGrpSpPr>
                <a:grpSpLocks/>
              </p:cNvGrpSpPr>
              <p:nvPr/>
            </p:nvGrpSpPr>
            <p:grpSpPr bwMode="auto">
              <a:xfrm>
                <a:off x="1383" y="2976"/>
                <a:ext cx="90" cy="46"/>
                <a:chOff x="723" y="2818"/>
                <a:chExt cx="90" cy="46"/>
              </a:xfrm>
            </p:grpSpPr>
            <p:sp>
              <p:nvSpPr>
                <p:cNvPr id="821" name="Line 2271"/>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22" name="Oval 2272"/>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056" name="Group 2273"/>
              <p:cNvGrpSpPr>
                <a:grpSpLocks/>
              </p:cNvGrpSpPr>
              <p:nvPr/>
            </p:nvGrpSpPr>
            <p:grpSpPr bwMode="auto">
              <a:xfrm>
                <a:off x="1896" y="3012"/>
                <a:ext cx="90" cy="46"/>
                <a:chOff x="723" y="2818"/>
                <a:chExt cx="90" cy="46"/>
              </a:xfrm>
            </p:grpSpPr>
            <p:sp>
              <p:nvSpPr>
                <p:cNvPr id="819" name="Line 2274"/>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20" name="Oval 2275"/>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057" name="Group 2276"/>
              <p:cNvGrpSpPr>
                <a:grpSpLocks/>
              </p:cNvGrpSpPr>
              <p:nvPr/>
            </p:nvGrpSpPr>
            <p:grpSpPr bwMode="auto">
              <a:xfrm>
                <a:off x="831" y="3063"/>
                <a:ext cx="90" cy="46"/>
                <a:chOff x="723" y="2818"/>
                <a:chExt cx="90" cy="46"/>
              </a:xfrm>
            </p:grpSpPr>
            <p:sp>
              <p:nvSpPr>
                <p:cNvPr id="817" name="Line 2277"/>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18" name="Oval 2278"/>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058" name="Group 2279"/>
              <p:cNvGrpSpPr>
                <a:grpSpLocks/>
              </p:cNvGrpSpPr>
              <p:nvPr/>
            </p:nvGrpSpPr>
            <p:grpSpPr bwMode="auto">
              <a:xfrm>
                <a:off x="536" y="3182"/>
                <a:ext cx="72" cy="71"/>
                <a:chOff x="495" y="3134"/>
                <a:chExt cx="91" cy="90"/>
              </a:xfrm>
            </p:grpSpPr>
            <p:grpSp>
              <p:nvGrpSpPr>
                <p:cNvPr id="1059" name="Group 2280"/>
                <p:cNvGrpSpPr>
                  <a:grpSpLocks/>
                </p:cNvGrpSpPr>
                <p:nvPr/>
              </p:nvGrpSpPr>
              <p:grpSpPr bwMode="auto">
                <a:xfrm>
                  <a:off x="518" y="3157"/>
                  <a:ext cx="45" cy="45"/>
                  <a:chOff x="703" y="2908"/>
                  <a:chExt cx="45" cy="45"/>
                </a:xfrm>
              </p:grpSpPr>
              <p:sp>
                <p:nvSpPr>
                  <p:cNvPr id="815" name="Line 2281"/>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816" name="Line 2282"/>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814" name="Oval 2283"/>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1060" name="Group 2284"/>
              <p:cNvGrpSpPr>
                <a:grpSpLocks/>
              </p:cNvGrpSpPr>
              <p:nvPr/>
            </p:nvGrpSpPr>
            <p:grpSpPr bwMode="auto">
              <a:xfrm>
                <a:off x="2256" y="3180"/>
                <a:ext cx="72" cy="71"/>
                <a:chOff x="495" y="3134"/>
                <a:chExt cx="91" cy="90"/>
              </a:xfrm>
            </p:grpSpPr>
            <p:grpSp>
              <p:nvGrpSpPr>
                <p:cNvPr id="1061" name="Group 2285"/>
                <p:cNvGrpSpPr>
                  <a:grpSpLocks/>
                </p:cNvGrpSpPr>
                <p:nvPr/>
              </p:nvGrpSpPr>
              <p:grpSpPr bwMode="auto">
                <a:xfrm>
                  <a:off x="518" y="3157"/>
                  <a:ext cx="45" cy="45"/>
                  <a:chOff x="703" y="2908"/>
                  <a:chExt cx="45" cy="45"/>
                </a:xfrm>
              </p:grpSpPr>
              <p:sp>
                <p:nvSpPr>
                  <p:cNvPr id="811" name="Line 2286"/>
                  <p:cNvSpPr>
                    <a:spLocks noChangeShapeType="1"/>
                  </p:cNvSpPr>
                  <p:nvPr/>
                </p:nvSpPr>
                <p:spPr bwMode="auto">
                  <a:xfrm>
                    <a:off x="703" y="2931"/>
                    <a:ext cx="45" cy="0"/>
                  </a:xfrm>
                  <a:prstGeom prst="line">
                    <a:avLst/>
                  </a:prstGeom>
                  <a:noFill/>
                  <a:ln w="9525">
                    <a:solidFill>
                      <a:schemeClr val="tx2"/>
                    </a:solidFill>
                    <a:round/>
                    <a:headEnd/>
                    <a:tailEnd/>
                  </a:ln>
                  <a:effectLst/>
                </p:spPr>
                <p:txBody>
                  <a:bodyPr/>
                  <a:lstStyle/>
                  <a:p>
                    <a:endParaRPr lang="es-ES"/>
                  </a:p>
                </p:txBody>
              </p:sp>
              <p:sp>
                <p:nvSpPr>
                  <p:cNvPr id="812" name="Line 2287"/>
                  <p:cNvSpPr>
                    <a:spLocks noChangeShapeType="1"/>
                  </p:cNvSpPr>
                  <p:nvPr/>
                </p:nvSpPr>
                <p:spPr bwMode="auto">
                  <a:xfrm rot="-5400000">
                    <a:off x="703" y="2931"/>
                    <a:ext cx="45" cy="0"/>
                  </a:xfrm>
                  <a:prstGeom prst="line">
                    <a:avLst/>
                  </a:prstGeom>
                  <a:noFill/>
                  <a:ln w="9525">
                    <a:solidFill>
                      <a:schemeClr val="tx2"/>
                    </a:solidFill>
                    <a:round/>
                    <a:headEnd/>
                    <a:tailEnd/>
                  </a:ln>
                  <a:effectLst/>
                </p:spPr>
                <p:txBody>
                  <a:bodyPr/>
                  <a:lstStyle/>
                  <a:p>
                    <a:endParaRPr lang="es-ES"/>
                  </a:p>
                </p:txBody>
              </p:sp>
            </p:grpSp>
            <p:sp>
              <p:nvSpPr>
                <p:cNvPr id="810" name="Oval 2288"/>
                <p:cNvSpPr>
                  <a:spLocks noChangeArrowheads="1"/>
                </p:cNvSpPr>
                <p:nvPr/>
              </p:nvSpPr>
              <p:spPr bwMode="auto">
                <a:xfrm>
                  <a:off x="495" y="3134"/>
                  <a:ext cx="91" cy="90"/>
                </a:xfrm>
                <a:prstGeom prst="ellipse">
                  <a:avLst/>
                </a:prstGeom>
                <a:noFill/>
                <a:ln w="3175">
                  <a:solidFill>
                    <a:srgbClr val="1F497D">
                      <a:alpha val="67000"/>
                    </a:srgbClr>
                  </a:solidFill>
                  <a:round/>
                  <a:headEnd/>
                  <a:tailEnd/>
                </a:ln>
                <a:effectLst/>
              </p:spPr>
              <p:txBody>
                <a:bodyPr wrap="none" anchor="ctr"/>
                <a:lstStyle/>
                <a:p>
                  <a:endParaRPr lang="es-ES"/>
                </a:p>
              </p:txBody>
            </p:sp>
          </p:grpSp>
          <p:grpSp>
            <p:nvGrpSpPr>
              <p:cNvPr id="1062" name="Group 2289"/>
              <p:cNvGrpSpPr>
                <a:grpSpLocks/>
              </p:cNvGrpSpPr>
              <p:nvPr/>
            </p:nvGrpSpPr>
            <p:grpSpPr bwMode="auto">
              <a:xfrm>
                <a:off x="974" y="3299"/>
                <a:ext cx="90" cy="46"/>
                <a:chOff x="723" y="2818"/>
                <a:chExt cx="90" cy="46"/>
              </a:xfrm>
            </p:grpSpPr>
            <p:sp>
              <p:nvSpPr>
                <p:cNvPr id="807" name="Line 2290"/>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08" name="Oval 2291"/>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nvGrpSpPr>
              <p:cNvPr id="1063" name="Group 2292"/>
              <p:cNvGrpSpPr>
                <a:grpSpLocks/>
              </p:cNvGrpSpPr>
              <p:nvPr/>
            </p:nvGrpSpPr>
            <p:grpSpPr bwMode="auto">
              <a:xfrm>
                <a:off x="1565" y="3294"/>
                <a:ext cx="90" cy="46"/>
                <a:chOff x="723" y="2818"/>
                <a:chExt cx="90" cy="46"/>
              </a:xfrm>
            </p:grpSpPr>
            <p:sp>
              <p:nvSpPr>
                <p:cNvPr id="805" name="Line 2293"/>
                <p:cNvSpPr>
                  <a:spLocks noChangeShapeType="1"/>
                </p:cNvSpPr>
                <p:nvPr/>
              </p:nvSpPr>
              <p:spPr bwMode="auto">
                <a:xfrm>
                  <a:off x="748" y="2840"/>
                  <a:ext cx="45" cy="0"/>
                </a:xfrm>
                <a:prstGeom prst="line">
                  <a:avLst/>
                </a:prstGeom>
                <a:noFill/>
                <a:ln w="19050">
                  <a:solidFill>
                    <a:srgbClr val="FF0000"/>
                  </a:solidFill>
                  <a:round/>
                  <a:headEnd/>
                  <a:tailEnd/>
                </a:ln>
                <a:effectLst/>
              </p:spPr>
              <p:txBody>
                <a:bodyPr/>
                <a:lstStyle/>
                <a:p>
                  <a:endParaRPr lang="es-ES"/>
                </a:p>
              </p:txBody>
            </p:sp>
            <p:sp>
              <p:nvSpPr>
                <p:cNvPr id="806" name="Oval 2294"/>
                <p:cNvSpPr>
                  <a:spLocks noChangeArrowheads="1"/>
                </p:cNvSpPr>
                <p:nvPr/>
              </p:nvSpPr>
              <p:spPr bwMode="auto">
                <a:xfrm>
                  <a:off x="723" y="2818"/>
                  <a:ext cx="90" cy="46"/>
                </a:xfrm>
                <a:prstGeom prst="ellipse">
                  <a:avLst/>
                </a:prstGeom>
                <a:noFill/>
                <a:ln w="9525">
                  <a:solidFill>
                    <a:srgbClr val="FF3300">
                      <a:alpha val="39000"/>
                    </a:srgbClr>
                  </a:solidFill>
                  <a:round/>
                  <a:headEnd/>
                  <a:tailEnd/>
                </a:ln>
                <a:effectLst/>
              </p:spPr>
              <p:txBody>
                <a:bodyPr wrap="none" anchor="ctr"/>
                <a:lstStyle/>
                <a:p>
                  <a:endParaRPr lang="es-ES"/>
                </a:p>
              </p:txBody>
            </p:sp>
          </p:grpSp>
        </p:grpSp>
      </p:grpSp>
      <p:sp>
        <p:nvSpPr>
          <p:cNvPr id="1073"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5</a:t>
            </a:fld>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577 Rectángulo"/>
          <p:cNvSpPr/>
          <p:nvPr/>
        </p:nvSpPr>
        <p:spPr>
          <a:xfrm>
            <a:off x="539552" y="1556792"/>
            <a:ext cx="8136904" cy="43011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7" name="Oval 544" descr="Ladrillos en horizontal"/>
          <p:cNvSpPr>
            <a:spLocks noChangeArrowheads="1"/>
          </p:cNvSpPr>
          <p:nvPr/>
        </p:nvSpPr>
        <p:spPr bwMode="auto">
          <a:xfrm>
            <a:off x="6048317" y="4863399"/>
            <a:ext cx="380848" cy="365363"/>
          </a:xfrm>
          <a:prstGeom prst="ellipse">
            <a:avLst/>
          </a:prstGeom>
          <a:pattFill prst="horzBrick">
            <a:fgClr>
              <a:srgbClr val="993300"/>
            </a:fgClr>
            <a:bgClr>
              <a:srgbClr val="FF6600"/>
            </a:bgClr>
          </a:pattFill>
          <a:ln w="9525">
            <a:noFill/>
            <a:round/>
            <a:headEnd/>
            <a:tailEnd/>
          </a:ln>
          <a:effectLst/>
        </p:spPr>
        <p:txBody>
          <a:bodyPr wrap="none" anchor="ctr"/>
          <a:lstStyle/>
          <a:p>
            <a:endParaRPr lang="es-ES">
              <a:latin typeface="Calibri" pitchFamily="34" charset="0"/>
              <a:cs typeface="Calibri" pitchFamily="34" charset="0"/>
            </a:endParaRPr>
          </a:p>
        </p:txBody>
      </p:sp>
      <p:sp>
        <p:nvSpPr>
          <p:cNvPr id="576" name="Oval 544" descr="Ladrillos en horizontal"/>
          <p:cNvSpPr>
            <a:spLocks noChangeArrowheads="1"/>
          </p:cNvSpPr>
          <p:nvPr/>
        </p:nvSpPr>
        <p:spPr bwMode="auto">
          <a:xfrm>
            <a:off x="7504508" y="1977960"/>
            <a:ext cx="380848" cy="365363"/>
          </a:xfrm>
          <a:prstGeom prst="ellipse">
            <a:avLst/>
          </a:prstGeom>
          <a:pattFill prst="horzBrick">
            <a:fgClr>
              <a:srgbClr val="993300"/>
            </a:fgClr>
            <a:bgClr>
              <a:srgbClr val="FF6600"/>
            </a:bgClr>
          </a:pattFill>
          <a:ln w="9525">
            <a:noFill/>
            <a:round/>
            <a:headEnd/>
            <a:tailEnd/>
          </a:ln>
          <a:effectLst/>
        </p:spPr>
        <p:txBody>
          <a:bodyPr wrap="none" anchor="ctr"/>
          <a:lstStyle/>
          <a:p>
            <a:endParaRPr lang="es-ES">
              <a:latin typeface="Calibri" pitchFamily="34" charset="0"/>
              <a:cs typeface="Calibri" pitchFamily="34" charset="0"/>
            </a:endParaRPr>
          </a:p>
        </p:txBody>
      </p:sp>
      <p:sp>
        <p:nvSpPr>
          <p:cNvPr id="575" name="Oval 544" descr="Ladrillos en horizontal"/>
          <p:cNvSpPr>
            <a:spLocks noChangeArrowheads="1"/>
          </p:cNvSpPr>
          <p:nvPr/>
        </p:nvSpPr>
        <p:spPr bwMode="auto">
          <a:xfrm>
            <a:off x="6189350" y="2274443"/>
            <a:ext cx="380848" cy="365363"/>
          </a:xfrm>
          <a:prstGeom prst="ellipse">
            <a:avLst/>
          </a:prstGeom>
          <a:pattFill prst="horzBrick">
            <a:fgClr>
              <a:srgbClr val="993300"/>
            </a:fgClr>
            <a:bgClr>
              <a:srgbClr val="FF6600"/>
            </a:bgClr>
          </a:pattFill>
          <a:ln w="9525">
            <a:noFill/>
            <a:round/>
            <a:headEnd/>
            <a:tailEnd/>
          </a:ln>
          <a:effectLst/>
        </p:spPr>
        <p:txBody>
          <a:bodyPr wrap="none" anchor="ctr"/>
          <a:lstStyle/>
          <a:p>
            <a:endParaRPr lang="es-ES">
              <a:latin typeface="Calibri" pitchFamily="34" charset="0"/>
              <a:cs typeface="Calibri" pitchFamily="34" charset="0"/>
            </a:endParaRPr>
          </a:p>
        </p:txBody>
      </p:sp>
      <p:sp>
        <p:nvSpPr>
          <p:cNvPr id="574" name="Oval 544" descr="Ladrillos en horizontal"/>
          <p:cNvSpPr>
            <a:spLocks noChangeArrowheads="1"/>
          </p:cNvSpPr>
          <p:nvPr/>
        </p:nvSpPr>
        <p:spPr bwMode="auto">
          <a:xfrm>
            <a:off x="7283369" y="3115401"/>
            <a:ext cx="380848" cy="365363"/>
          </a:xfrm>
          <a:prstGeom prst="ellipse">
            <a:avLst/>
          </a:prstGeom>
          <a:pattFill prst="horzBrick">
            <a:fgClr>
              <a:srgbClr val="993300"/>
            </a:fgClr>
            <a:bgClr>
              <a:srgbClr val="FF6600"/>
            </a:bgClr>
          </a:pattFill>
          <a:ln w="9525">
            <a:noFill/>
            <a:round/>
            <a:headEnd/>
            <a:tailEnd/>
          </a:ln>
          <a:effectLst/>
        </p:spPr>
        <p:txBody>
          <a:bodyPr wrap="none" anchor="ctr"/>
          <a:lstStyle/>
          <a:p>
            <a:endParaRPr lang="es-ES">
              <a:latin typeface="Calibri" pitchFamily="34" charset="0"/>
              <a:cs typeface="Calibri" pitchFamily="34" charset="0"/>
            </a:endParaRPr>
          </a:p>
        </p:txBody>
      </p:sp>
      <p:sp>
        <p:nvSpPr>
          <p:cNvPr id="573" name="Oval 544" descr="Ladrillos en horizontal"/>
          <p:cNvSpPr>
            <a:spLocks noChangeArrowheads="1"/>
          </p:cNvSpPr>
          <p:nvPr/>
        </p:nvSpPr>
        <p:spPr bwMode="auto">
          <a:xfrm>
            <a:off x="5626385" y="3184401"/>
            <a:ext cx="380848" cy="365363"/>
          </a:xfrm>
          <a:prstGeom prst="ellipse">
            <a:avLst/>
          </a:prstGeom>
          <a:pattFill prst="horzBrick">
            <a:fgClr>
              <a:srgbClr val="993300"/>
            </a:fgClr>
            <a:bgClr>
              <a:srgbClr val="FF6600"/>
            </a:bgClr>
          </a:pattFill>
          <a:ln w="9525">
            <a:noFill/>
            <a:round/>
            <a:headEnd/>
            <a:tailEnd/>
          </a:ln>
          <a:effectLst/>
        </p:spPr>
        <p:txBody>
          <a:bodyPr wrap="none" anchor="ctr"/>
          <a:lstStyle/>
          <a:p>
            <a:endParaRPr lang="es-ES">
              <a:latin typeface="Calibri" pitchFamily="34" charset="0"/>
              <a:cs typeface="Calibri" pitchFamily="34" charset="0"/>
            </a:endParaRPr>
          </a:p>
        </p:txBody>
      </p:sp>
      <p:sp>
        <p:nvSpPr>
          <p:cNvPr id="555" name="Oval 544" descr="Ladrillos en horizontal"/>
          <p:cNvSpPr>
            <a:spLocks noChangeArrowheads="1"/>
          </p:cNvSpPr>
          <p:nvPr/>
        </p:nvSpPr>
        <p:spPr bwMode="auto">
          <a:xfrm>
            <a:off x="6378164" y="4098026"/>
            <a:ext cx="380848" cy="365363"/>
          </a:xfrm>
          <a:prstGeom prst="ellipse">
            <a:avLst/>
          </a:prstGeom>
          <a:pattFill prst="horzBrick">
            <a:fgClr>
              <a:srgbClr val="993300"/>
            </a:fgClr>
            <a:bgClr>
              <a:srgbClr val="FF6600"/>
            </a:bgClr>
          </a:pattFill>
          <a:ln w="9525">
            <a:noFill/>
            <a:round/>
            <a:headEnd/>
            <a:tailEnd/>
          </a:ln>
          <a:effectLst/>
        </p:spPr>
        <p:txBody>
          <a:bodyPr wrap="none" anchor="ctr"/>
          <a:lstStyle/>
          <a:p>
            <a:endParaRPr lang="es-ES">
              <a:latin typeface="Calibri" pitchFamily="34" charset="0"/>
              <a:cs typeface="Calibri" pitchFamily="34" charset="0"/>
            </a:endParaRPr>
          </a:p>
        </p:txBody>
      </p:sp>
      <p:sp>
        <p:nvSpPr>
          <p:cNvPr id="572" name="Oval 550"/>
          <p:cNvSpPr>
            <a:spLocks noChangeArrowheads="1"/>
          </p:cNvSpPr>
          <p:nvPr/>
        </p:nvSpPr>
        <p:spPr bwMode="auto">
          <a:xfrm>
            <a:off x="7170798" y="2348780"/>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cxnSp>
        <p:nvCxnSpPr>
          <p:cNvPr id="1048" name="1047 Conector recto"/>
          <p:cNvCxnSpPr>
            <a:endCxn id="1305" idx="0"/>
          </p:cNvCxnSpPr>
          <p:nvPr/>
        </p:nvCxnSpPr>
        <p:spPr>
          <a:xfrm flipV="1">
            <a:off x="5024663" y="3084991"/>
            <a:ext cx="348731" cy="70919"/>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46" name="1045 Conector recto"/>
          <p:cNvCxnSpPr/>
          <p:nvPr/>
        </p:nvCxnSpPr>
        <p:spPr>
          <a:xfrm>
            <a:off x="6668513" y="2133237"/>
            <a:ext cx="293895" cy="70447"/>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p:txBody>
          <a:bodyPr/>
          <a:lstStyle/>
          <a:p>
            <a:r>
              <a:rPr lang="es-ES" sz="3200" dirty="0"/>
              <a:t>Sepiolite &amp; Attapulgite </a:t>
            </a:r>
            <a:br>
              <a:rPr lang="es-ES" sz="3200" dirty="0"/>
            </a:br>
            <a:r>
              <a:rPr lang="es-ES" sz="3200" dirty="0" err="1"/>
              <a:t>gelling</a:t>
            </a:r>
            <a:r>
              <a:rPr lang="es-ES" sz="3200" dirty="0"/>
              <a:t> </a:t>
            </a:r>
            <a:r>
              <a:rPr lang="es-ES" sz="3200" dirty="0" err="1"/>
              <a:t>mechanism</a:t>
            </a:r>
            <a:endParaRPr lang="es-ES" sz="3200" dirty="0"/>
          </a:p>
        </p:txBody>
      </p:sp>
      <p:grpSp>
        <p:nvGrpSpPr>
          <p:cNvPr id="3" name="346 Grupo"/>
          <p:cNvGrpSpPr/>
          <p:nvPr/>
        </p:nvGrpSpPr>
        <p:grpSpPr>
          <a:xfrm>
            <a:off x="1115616" y="2745822"/>
            <a:ext cx="3198817" cy="1512168"/>
            <a:chOff x="2233365" y="2630229"/>
            <a:chExt cx="5655950" cy="2721678"/>
          </a:xfrm>
          <a:effectLst/>
        </p:grpSpPr>
        <p:grpSp>
          <p:nvGrpSpPr>
            <p:cNvPr id="6" name="Group 209"/>
            <p:cNvGrpSpPr>
              <a:grpSpLocks/>
            </p:cNvGrpSpPr>
            <p:nvPr/>
          </p:nvGrpSpPr>
          <p:grpSpPr bwMode="auto">
            <a:xfrm>
              <a:off x="2233365" y="2682622"/>
              <a:ext cx="5655948" cy="2669285"/>
              <a:chOff x="1349" y="1586"/>
              <a:chExt cx="4102" cy="1936"/>
            </a:xfrm>
          </p:grpSpPr>
          <p:sp>
            <p:nvSpPr>
              <p:cNvPr id="148" name="Freeform 9"/>
              <p:cNvSpPr>
                <a:spLocks/>
              </p:cNvSpPr>
              <p:nvPr/>
            </p:nvSpPr>
            <p:spPr bwMode="auto">
              <a:xfrm>
                <a:off x="2191" y="1586"/>
                <a:ext cx="2432" cy="220"/>
              </a:xfrm>
              <a:custGeom>
                <a:avLst/>
                <a:gdLst/>
                <a:ahLst/>
                <a:cxnLst>
                  <a:cxn ang="0">
                    <a:pos x="0" y="658"/>
                  </a:cxn>
                  <a:cxn ang="0">
                    <a:pos x="2440" y="658"/>
                  </a:cxn>
                  <a:cxn ang="0">
                    <a:pos x="7298" y="0"/>
                  </a:cxn>
                  <a:cxn ang="0">
                    <a:pos x="4889" y="0"/>
                  </a:cxn>
                  <a:cxn ang="0">
                    <a:pos x="4899" y="0"/>
                  </a:cxn>
                  <a:cxn ang="0">
                    <a:pos x="0" y="658"/>
                  </a:cxn>
                </a:cxnLst>
                <a:rect l="0" t="0" r="r" b="b"/>
                <a:pathLst>
                  <a:path w="7298" h="658">
                    <a:moveTo>
                      <a:pt x="0" y="658"/>
                    </a:moveTo>
                    <a:lnTo>
                      <a:pt x="2440" y="658"/>
                    </a:lnTo>
                    <a:lnTo>
                      <a:pt x="7298" y="0"/>
                    </a:lnTo>
                    <a:lnTo>
                      <a:pt x="4889" y="0"/>
                    </a:lnTo>
                    <a:lnTo>
                      <a:pt x="4899" y="0"/>
                    </a:lnTo>
                    <a:lnTo>
                      <a:pt x="0" y="658"/>
                    </a:lnTo>
                    <a:close/>
                  </a:path>
                </a:pathLst>
              </a:custGeom>
              <a:solidFill>
                <a:srgbClr val="FFC06A"/>
              </a:solidFill>
              <a:ln w="0">
                <a:solidFill>
                  <a:srgbClr val="808000"/>
                </a:solidFill>
                <a:prstDash val="solid"/>
                <a:round/>
                <a:headEnd/>
                <a:tailEnd/>
              </a:ln>
            </p:spPr>
            <p:txBody>
              <a:bodyPr/>
              <a:lstStyle/>
              <a:p>
                <a:endParaRPr lang="es-ES">
                  <a:latin typeface="Calibri" pitchFamily="34" charset="0"/>
                  <a:cs typeface="Calibri" pitchFamily="34" charset="0"/>
                </a:endParaRPr>
              </a:p>
            </p:txBody>
          </p:sp>
          <p:sp>
            <p:nvSpPr>
              <p:cNvPr id="149" name="Freeform 10"/>
              <p:cNvSpPr>
                <a:spLocks/>
              </p:cNvSpPr>
              <p:nvPr/>
            </p:nvSpPr>
            <p:spPr bwMode="auto">
              <a:xfrm>
                <a:off x="2994" y="2866"/>
                <a:ext cx="2457" cy="226"/>
              </a:xfrm>
              <a:custGeom>
                <a:avLst/>
                <a:gdLst/>
                <a:ahLst/>
                <a:cxnLst>
                  <a:cxn ang="0">
                    <a:pos x="0" y="676"/>
                  </a:cxn>
                  <a:cxn ang="0">
                    <a:pos x="4870" y="0"/>
                  </a:cxn>
                  <a:cxn ang="0">
                    <a:pos x="7370" y="19"/>
                  </a:cxn>
                  <a:cxn ang="0">
                    <a:pos x="2481" y="676"/>
                  </a:cxn>
                  <a:cxn ang="0">
                    <a:pos x="2481" y="676"/>
                  </a:cxn>
                  <a:cxn ang="0">
                    <a:pos x="0" y="676"/>
                  </a:cxn>
                </a:cxnLst>
                <a:rect l="0" t="0" r="r" b="b"/>
                <a:pathLst>
                  <a:path w="7370" h="676">
                    <a:moveTo>
                      <a:pt x="0" y="676"/>
                    </a:moveTo>
                    <a:lnTo>
                      <a:pt x="4870" y="0"/>
                    </a:lnTo>
                    <a:lnTo>
                      <a:pt x="7370" y="19"/>
                    </a:lnTo>
                    <a:lnTo>
                      <a:pt x="2481" y="676"/>
                    </a:lnTo>
                    <a:lnTo>
                      <a:pt x="2481" y="676"/>
                    </a:lnTo>
                    <a:lnTo>
                      <a:pt x="0" y="676"/>
                    </a:lnTo>
                    <a:close/>
                  </a:path>
                </a:pathLst>
              </a:custGeom>
              <a:solidFill>
                <a:srgbClr val="EAAB5F"/>
              </a:solidFill>
              <a:ln w="0">
                <a:solidFill>
                  <a:srgbClr val="808000"/>
                </a:solidFill>
                <a:prstDash val="solid"/>
                <a:round/>
                <a:headEnd/>
                <a:tailEnd/>
              </a:ln>
            </p:spPr>
            <p:txBody>
              <a:bodyPr/>
              <a:lstStyle/>
              <a:p>
                <a:endParaRPr lang="es-ES">
                  <a:latin typeface="Calibri" pitchFamily="34" charset="0"/>
                  <a:cs typeface="Calibri" pitchFamily="34" charset="0"/>
                </a:endParaRPr>
              </a:p>
            </p:txBody>
          </p:sp>
          <p:sp>
            <p:nvSpPr>
              <p:cNvPr id="150" name="Freeform 11"/>
              <p:cNvSpPr>
                <a:spLocks/>
              </p:cNvSpPr>
              <p:nvPr/>
            </p:nvSpPr>
            <p:spPr bwMode="auto">
              <a:xfrm>
                <a:off x="2997" y="2432"/>
                <a:ext cx="1620" cy="661"/>
              </a:xfrm>
              <a:custGeom>
                <a:avLst/>
                <a:gdLst/>
                <a:ahLst/>
                <a:cxnLst>
                  <a:cxn ang="0">
                    <a:pos x="0" y="665"/>
                  </a:cxn>
                  <a:cxn ang="0">
                    <a:pos x="4860" y="0"/>
                  </a:cxn>
                  <a:cxn ang="0">
                    <a:pos x="4860" y="1300"/>
                  </a:cxn>
                  <a:cxn ang="0">
                    <a:pos x="12" y="1984"/>
                  </a:cxn>
                  <a:cxn ang="0">
                    <a:pos x="0" y="1984"/>
                  </a:cxn>
                  <a:cxn ang="0">
                    <a:pos x="0" y="1984"/>
                  </a:cxn>
                  <a:cxn ang="0">
                    <a:pos x="0" y="665"/>
                  </a:cxn>
                </a:cxnLst>
                <a:rect l="0" t="0" r="r" b="b"/>
                <a:pathLst>
                  <a:path w="4860" h="1984">
                    <a:moveTo>
                      <a:pt x="0" y="665"/>
                    </a:moveTo>
                    <a:lnTo>
                      <a:pt x="4860" y="0"/>
                    </a:lnTo>
                    <a:lnTo>
                      <a:pt x="4860" y="1300"/>
                    </a:lnTo>
                    <a:lnTo>
                      <a:pt x="12" y="1984"/>
                    </a:lnTo>
                    <a:lnTo>
                      <a:pt x="0" y="1984"/>
                    </a:lnTo>
                    <a:lnTo>
                      <a:pt x="0" y="1984"/>
                    </a:lnTo>
                    <a:lnTo>
                      <a:pt x="0" y="665"/>
                    </a:lnTo>
                    <a:close/>
                  </a:path>
                </a:pathLst>
              </a:custGeom>
              <a:solidFill>
                <a:srgbClr val="CB9632"/>
              </a:solidFill>
              <a:ln w="0">
                <a:solidFill>
                  <a:srgbClr val="808000"/>
                </a:solidFill>
                <a:prstDash val="solid"/>
                <a:round/>
                <a:headEnd/>
                <a:tailEnd/>
              </a:ln>
            </p:spPr>
            <p:txBody>
              <a:bodyPr/>
              <a:lstStyle/>
              <a:p>
                <a:endParaRPr lang="es-ES">
                  <a:latin typeface="Calibri" pitchFamily="34" charset="0"/>
                  <a:cs typeface="Calibri" pitchFamily="34" charset="0"/>
                </a:endParaRPr>
              </a:p>
            </p:txBody>
          </p:sp>
          <p:sp>
            <p:nvSpPr>
              <p:cNvPr id="151" name="Freeform 12"/>
              <p:cNvSpPr>
                <a:spLocks/>
              </p:cNvSpPr>
              <p:nvPr/>
            </p:nvSpPr>
            <p:spPr bwMode="auto">
              <a:xfrm>
                <a:off x="3821" y="2876"/>
                <a:ext cx="1630" cy="646"/>
              </a:xfrm>
              <a:custGeom>
                <a:avLst/>
                <a:gdLst/>
                <a:ahLst/>
                <a:cxnLst>
                  <a:cxn ang="0">
                    <a:pos x="0" y="648"/>
                  </a:cxn>
                  <a:cxn ang="0">
                    <a:pos x="4891" y="0"/>
                  </a:cxn>
                  <a:cxn ang="0">
                    <a:pos x="4891" y="1268"/>
                  </a:cxn>
                  <a:cxn ang="0">
                    <a:pos x="11" y="1936"/>
                  </a:cxn>
                  <a:cxn ang="0">
                    <a:pos x="0" y="1936"/>
                  </a:cxn>
                  <a:cxn ang="0">
                    <a:pos x="0" y="1936"/>
                  </a:cxn>
                  <a:cxn ang="0">
                    <a:pos x="0" y="648"/>
                  </a:cxn>
                </a:cxnLst>
                <a:rect l="0" t="0" r="r" b="b"/>
                <a:pathLst>
                  <a:path w="4891" h="1936">
                    <a:moveTo>
                      <a:pt x="0" y="648"/>
                    </a:moveTo>
                    <a:lnTo>
                      <a:pt x="4891" y="0"/>
                    </a:lnTo>
                    <a:lnTo>
                      <a:pt x="4891" y="1268"/>
                    </a:lnTo>
                    <a:lnTo>
                      <a:pt x="11" y="1936"/>
                    </a:lnTo>
                    <a:lnTo>
                      <a:pt x="0" y="1936"/>
                    </a:lnTo>
                    <a:lnTo>
                      <a:pt x="0" y="1936"/>
                    </a:lnTo>
                    <a:lnTo>
                      <a:pt x="0" y="648"/>
                    </a:lnTo>
                    <a:close/>
                  </a:path>
                </a:pathLst>
              </a:custGeom>
              <a:solidFill>
                <a:srgbClr val="FFC06A"/>
              </a:solidFill>
              <a:ln w="0">
                <a:solidFill>
                  <a:srgbClr val="808000"/>
                </a:solidFill>
                <a:prstDash val="solid"/>
                <a:round/>
                <a:headEnd/>
                <a:tailEnd/>
              </a:ln>
            </p:spPr>
            <p:txBody>
              <a:bodyPr/>
              <a:lstStyle/>
              <a:p>
                <a:endParaRPr lang="es-ES">
                  <a:latin typeface="Calibri" pitchFamily="34" charset="0"/>
                  <a:cs typeface="Calibri" pitchFamily="34" charset="0"/>
                </a:endParaRPr>
              </a:p>
            </p:txBody>
          </p:sp>
          <p:sp>
            <p:nvSpPr>
              <p:cNvPr id="152" name="Freeform 13"/>
              <p:cNvSpPr>
                <a:spLocks/>
              </p:cNvSpPr>
              <p:nvPr/>
            </p:nvSpPr>
            <p:spPr bwMode="auto">
              <a:xfrm>
                <a:off x="3820" y="2013"/>
                <a:ext cx="1620" cy="642"/>
              </a:xfrm>
              <a:custGeom>
                <a:avLst/>
                <a:gdLst/>
                <a:ahLst/>
                <a:cxnLst>
                  <a:cxn ang="0">
                    <a:pos x="0" y="644"/>
                  </a:cxn>
                  <a:cxn ang="0">
                    <a:pos x="4860" y="0"/>
                  </a:cxn>
                  <a:cxn ang="0">
                    <a:pos x="4860" y="1261"/>
                  </a:cxn>
                  <a:cxn ang="0">
                    <a:pos x="12" y="1925"/>
                  </a:cxn>
                  <a:cxn ang="0">
                    <a:pos x="0" y="1925"/>
                  </a:cxn>
                  <a:cxn ang="0">
                    <a:pos x="0" y="1925"/>
                  </a:cxn>
                  <a:cxn ang="0">
                    <a:pos x="0" y="644"/>
                  </a:cxn>
                </a:cxnLst>
                <a:rect l="0" t="0" r="r" b="b"/>
                <a:pathLst>
                  <a:path w="4860" h="1925">
                    <a:moveTo>
                      <a:pt x="0" y="644"/>
                    </a:moveTo>
                    <a:lnTo>
                      <a:pt x="4860" y="0"/>
                    </a:lnTo>
                    <a:lnTo>
                      <a:pt x="4860" y="1261"/>
                    </a:lnTo>
                    <a:lnTo>
                      <a:pt x="12" y="1925"/>
                    </a:lnTo>
                    <a:lnTo>
                      <a:pt x="0" y="1925"/>
                    </a:lnTo>
                    <a:lnTo>
                      <a:pt x="0" y="1925"/>
                    </a:lnTo>
                    <a:lnTo>
                      <a:pt x="0" y="644"/>
                    </a:lnTo>
                    <a:close/>
                  </a:path>
                </a:pathLst>
              </a:custGeom>
              <a:solidFill>
                <a:srgbClr val="FFC06A"/>
              </a:solidFill>
              <a:ln w="0">
                <a:solidFill>
                  <a:srgbClr val="808000"/>
                </a:solidFill>
                <a:prstDash val="solid"/>
                <a:round/>
                <a:headEnd/>
                <a:tailEnd/>
              </a:ln>
            </p:spPr>
            <p:txBody>
              <a:bodyPr/>
              <a:lstStyle/>
              <a:p>
                <a:endParaRPr lang="es-ES">
                  <a:latin typeface="Calibri" pitchFamily="34" charset="0"/>
                  <a:cs typeface="Calibri" pitchFamily="34" charset="0"/>
                </a:endParaRPr>
              </a:p>
            </p:txBody>
          </p:sp>
          <p:sp>
            <p:nvSpPr>
              <p:cNvPr id="153" name="Freeform 14"/>
              <p:cNvSpPr>
                <a:spLocks/>
              </p:cNvSpPr>
              <p:nvPr/>
            </p:nvSpPr>
            <p:spPr bwMode="auto">
              <a:xfrm>
                <a:off x="3001" y="1586"/>
                <a:ext cx="1620" cy="645"/>
              </a:xfrm>
              <a:custGeom>
                <a:avLst/>
                <a:gdLst/>
                <a:ahLst/>
                <a:cxnLst>
                  <a:cxn ang="0">
                    <a:pos x="0" y="648"/>
                  </a:cxn>
                  <a:cxn ang="0">
                    <a:pos x="4860" y="0"/>
                  </a:cxn>
                  <a:cxn ang="0">
                    <a:pos x="4860" y="1268"/>
                  </a:cxn>
                  <a:cxn ang="0">
                    <a:pos x="11" y="1935"/>
                  </a:cxn>
                  <a:cxn ang="0">
                    <a:pos x="0" y="1935"/>
                  </a:cxn>
                  <a:cxn ang="0">
                    <a:pos x="0" y="1935"/>
                  </a:cxn>
                  <a:cxn ang="0">
                    <a:pos x="0" y="648"/>
                  </a:cxn>
                </a:cxnLst>
                <a:rect l="0" t="0" r="r" b="b"/>
                <a:pathLst>
                  <a:path w="4860" h="1935">
                    <a:moveTo>
                      <a:pt x="0" y="648"/>
                    </a:moveTo>
                    <a:lnTo>
                      <a:pt x="4860" y="0"/>
                    </a:lnTo>
                    <a:lnTo>
                      <a:pt x="4860" y="1268"/>
                    </a:lnTo>
                    <a:lnTo>
                      <a:pt x="11" y="1935"/>
                    </a:lnTo>
                    <a:lnTo>
                      <a:pt x="0" y="1935"/>
                    </a:lnTo>
                    <a:lnTo>
                      <a:pt x="0" y="1935"/>
                    </a:lnTo>
                    <a:lnTo>
                      <a:pt x="0" y="648"/>
                    </a:lnTo>
                    <a:close/>
                  </a:path>
                </a:pathLst>
              </a:custGeom>
              <a:solidFill>
                <a:srgbClr val="FFC06A"/>
              </a:solidFill>
              <a:ln w="0">
                <a:solidFill>
                  <a:srgbClr val="808000"/>
                </a:solidFill>
                <a:prstDash val="solid"/>
                <a:round/>
                <a:headEnd/>
                <a:tailEnd/>
              </a:ln>
            </p:spPr>
            <p:txBody>
              <a:bodyPr/>
              <a:lstStyle/>
              <a:p>
                <a:endParaRPr lang="es-ES">
                  <a:latin typeface="Calibri" pitchFamily="34" charset="0"/>
                  <a:cs typeface="Calibri" pitchFamily="34" charset="0"/>
                </a:endParaRPr>
              </a:p>
            </p:txBody>
          </p:sp>
          <p:sp>
            <p:nvSpPr>
              <p:cNvPr id="154" name="Freeform 15"/>
              <p:cNvSpPr>
                <a:spLocks/>
              </p:cNvSpPr>
              <p:nvPr/>
            </p:nvSpPr>
            <p:spPr bwMode="auto">
              <a:xfrm>
                <a:off x="2179" y="2513"/>
                <a:ext cx="827" cy="140"/>
              </a:xfrm>
              <a:custGeom>
                <a:avLst/>
                <a:gdLst/>
                <a:ahLst/>
                <a:cxnLst>
                  <a:cxn ang="0">
                    <a:pos x="2481" y="0"/>
                  </a:cxn>
                  <a:cxn ang="0">
                    <a:pos x="0" y="418"/>
                  </a:cxn>
                  <a:cxn ang="0">
                    <a:pos x="2481" y="418"/>
                  </a:cxn>
                  <a:cxn ang="0">
                    <a:pos x="2481" y="418"/>
                  </a:cxn>
                  <a:cxn ang="0">
                    <a:pos x="2481" y="0"/>
                  </a:cxn>
                </a:cxnLst>
                <a:rect l="0" t="0" r="r" b="b"/>
                <a:pathLst>
                  <a:path w="2481" h="418">
                    <a:moveTo>
                      <a:pt x="2481" y="0"/>
                    </a:moveTo>
                    <a:lnTo>
                      <a:pt x="0" y="418"/>
                    </a:lnTo>
                    <a:lnTo>
                      <a:pt x="2481" y="418"/>
                    </a:lnTo>
                    <a:lnTo>
                      <a:pt x="2481" y="418"/>
                    </a:lnTo>
                    <a:lnTo>
                      <a:pt x="2481" y="0"/>
                    </a:lnTo>
                    <a:close/>
                  </a:path>
                </a:pathLst>
              </a:custGeom>
              <a:solidFill>
                <a:srgbClr val="EAAB5F"/>
              </a:solidFill>
              <a:ln w="0">
                <a:solidFill>
                  <a:srgbClr val="808000"/>
                </a:solidFill>
                <a:prstDash val="solid"/>
                <a:round/>
                <a:headEnd/>
                <a:tailEnd/>
              </a:ln>
            </p:spPr>
            <p:txBody>
              <a:bodyPr/>
              <a:lstStyle/>
              <a:p>
                <a:endParaRPr lang="es-ES">
                  <a:latin typeface="Calibri" pitchFamily="34" charset="0"/>
                  <a:cs typeface="Calibri" pitchFamily="34" charset="0"/>
                </a:endParaRPr>
              </a:p>
            </p:txBody>
          </p:sp>
          <p:sp>
            <p:nvSpPr>
              <p:cNvPr id="155" name="Freeform 16"/>
              <p:cNvSpPr>
                <a:spLocks/>
              </p:cNvSpPr>
              <p:nvPr/>
            </p:nvSpPr>
            <p:spPr bwMode="auto">
              <a:xfrm>
                <a:off x="1359" y="2094"/>
                <a:ext cx="827" cy="140"/>
              </a:xfrm>
              <a:custGeom>
                <a:avLst/>
                <a:gdLst/>
                <a:ahLst/>
                <a:cxnLst>
                  <a:cxn ang="0">
                    <a:pos x="2480" y="0"/>
                  </a:cxn>
                  <a:cxn ang="0">
                    <a:pos x="0" y="419"/>
                  </a:cxn>
                  <a:cxn ang="0">
                    <a:pos x="2480" y="419"/>
                  </a:cxn>
                  <a:cxn ang="0">
                    <a:pos x="2480" y="419"/>
                  </a:cxn>
                  <a:cxn ang="0">
                    <a:pos x="2480" y="0"/>
                  </a:cxn>
                </a:cxnLst>
                <a:rect l="0" t="0" r="r" b="b"/>
                <a:pathLst>
                  <a:path w="2480" h="419">
                    <a:moveTo>
                      <a:pt x="2480" y="0"/>
                    </a:moveTo>
                    <a:lnTo>
                      <a:pt x="0" y="419"/>
                    </a:lnTo>
                    <a:lnTo>
                      <a:pt x="2480" y="419"/>
                    </a:lnTo>
                    <a:lnTo>
                      <a:pt x="2480" y="419"/>
                    </a:lnTo>
                    <a:lnTo>
                      <a:pt x="2480" y="0"/>
                    </a:lnTo>
                    <a:close/>
                  </a:path>
                </a:pathLst>
              </a:custGeom>
              <a:solidFill>
                <a:srgbClr val="FFC06A"/>
              </a:solidFill>
              <a:ln w="0">
                <a:solidFill>
                  <a:srgbClr val="808000"/>
                </a:solidFill>
                <a:prstDash val="solid"/>
                <a:round/>
                <a:headEnd/>
                <a:tailEnd/>
              </a:ln>
            </p:spPr>
            <p:txBody>
              <a:bodyPr/>
              <a:lstStyle/>
              <a:p>
                <a:endParaRPr lang="es-ES">
                  <a:latin typeface="Calibri" pitchFamily="34" charset="0"/>
                  <a:cs typeface="Calibri" pitchFamily="34" charset="0"/>
                </a:endParaRPr>
              </a:p>
            </p:txBody>
          </p:sp>
          <p:sp>
            <p:nvSpPr>
              <p:cNvPr id="156" name="Freeform 17"/>
              <p:cNvSpPr>
                <a:spLocks/>
              </p:cNvSpPr>
              <p:nvPr/>
            </p:nvSpPr>
            <p:spPr bwMode="auto">
              <a:xfrm>
                <a:off x="2181" y="3082"/>
                <a:ext cx="823" cy="426"/>
              </a:xfrm>
              <a:custGeom>
                <a:avLst/>
                <a:gdLst/>
                <a:ahLst/>
                <a:cxnLst>
                  <a:cxn ang="0">
                    <a:pos x="0" y="0"/>
                  </a:cxn>
                  <a:cxn ang="0">
                    <a:pos x="2471" y="9"/>
                  </a:cxn>
                  <a:cxn ang="0">
                    <a:pos x="2471" y="866"/>
                  </a:cxn>
                  <a:cxn ang="0">
                    <a:pos x="0" y="1276"/>
                  </a:cxn>
                  <a:cxn ang="0">
                    <a:pos x="0" y="1276"/>
                  </a:cxn>
                  <a:cxn ang="0">
                    <a:pos x="0" y="0"/>
                  </a:cxn>
                </a:cxnLst>
                <a:rect l="0" t="0" r="r" b="b"/>
                <a:pathLst>
                  <a:path w="2471" h="1276">
                    <a:moveTo>
                      <a:pt x="0" y="0"/>
                    </a:moveTo>
                    <a:lnTo>
                      <a:pt x="2471" y="9"/>
                    </a:lnTo>
                    <a:lnTo>
                      <a:pt x="2471" y="866"/>
                    </a:lnTo>
                    <a:lnTo>
                      <a:pt x="0" y="1276"/>
                    </a:lnTo>
                    <a:lnTo>
                      <a:pt x="0" y="1276"/>
                    </a:lnTo>
                    <a:lnTo>
                      <a:pt x="0" y="0"/>
                    </a:lnTo>
                    <a:close/>
                  </a:path>
                </a:pathLst>
              </a:custGeom>
              <a:solidFill>
                <a:srgbClr val="CB9632"/>
              </a:solidFill>
              <a:ln w="0">
                <a:solidFill>
                  <a:srgbClr val="808000"/>
                </a:solidFill>
                <a:prstDash val="solid"/>
                <a:round/>
                <a:headEnd/>
                <a:tailEnd/>
              </a:ln>
            </p:spPr>
            <p:txBody>
              <a:bodyPr/>
              <a:lstStyle/>
              <a:p>
                <a:endParaRPr lang="es-ES">
                  <a:latin typeface="Calibri" pitchFamily="34" charset="0"/>
                  <a:cs typeface="Calibri" pitchFamily="34" charset="0"/>
                </a:endParaRPr>
              </a:p>
            </p:txBody>
          </p:sp>
          <p:sp>
            <p:nvSpPr>
              <p:cNvPr id="157" name="Freeform 18"/>
              <p:cNvSpPr>
                <a:spLocks/>
              </p:cNvSpPr>
              <p:nvPr/>
            </p:nvSpPr>
            <p:spPr bwMode="auto">
              <a:xfrm>
                <a:off x="2180" y="2225"/>
                <a:ext cx="817" cy="425"/>
              </a:xfrm>
              <a:custGeom>
                <a:avLst/>
                <a:gdLst/>
                <a:ahLst/>
                <a:cxnLst>
                  <a:cxn ang="0">
                    <a:pos x="0" y="0"/>
                  </a:cxn>
                  <a:cxn ang="0">
                    <a:pos x="2451" y="9"/>
                  </a:cxn>
                  <a:cxn ang="0">
                    <a:pos x="2451" y="866"/>
                  </a:cxn>
                  <a:cxn ang="0">
                    <a:pos x="0" y="1276"/>
                  </a:cxn>
                  <a:cxn ang="0">
                    <a:pos x="0" y="1276"/>
                  </a:cxn>
                  <a:cxn ang="0">
                    <a:pos x="0" y="0"/>
                  </a:cxn>
                </a:cxnLst>
                <a:rect l="0" t="0" r="r" b="b"/>
                <a:pathLst>
                  <a:path w="2451" h="1276">
                    <a:moveTo>
                      <a:pt x="0" y="0"/>
                    </a:moveTo>
                    <a:lnTo>
                      <a:pt x="2451" y="9"/>
                    </a:lnTo>
                    <a:lnTo>
                      <a:pt x="2451" y="866"/>
                    </a:lnTo>
                    <a:lnTo>
                      <a:pt x="0" y="1276"/>
                    </a:lnTo>
                    <a:lnTo>
                      <a:pt x="0" y="1276"/>
                    </a:lnTo>
                    <a:lnTo>
                      <a:pt x="0" y="0"/>
                    </a:lnTo>
                    <a:close/>
                  </a:path>
                </a:pathLst>
              </a:custGeom>
              <a:solidFill>
                <a:srgbClr val="CB9632"/>
              </a:solidFill>
              <a:ln w="0">
                <a:solidFill>
                  <a:srgbClr val="808000"/>
                </a:solidFill>
                <a:prstDash val="solid"/>
                <a:round/>
                <a:headEnd/>
                <a:tailEnd/>
              </a:ln>
            </p:spPr>
            <p:txBody>
              <a:bodyPr/>
              <a:lstStyle/>
              <a:p>
                <a:endParaRPr lang="es-ES">
                  <a:latin typeface="Calibri" pitchFamily="34" charset="0"/>
                  <a:cs typeface="Calibri" pitchFamily="34" charset="0"/>
                </a:endParaRPr>
              </a:p>
            </p:txBody>
          </p:sp>
          <p:sp>
            <p:nvSpPr>
              <p:cNvPr id="158" name="Freeform 19"/>
              <p:cNvSpPr>
                <a:spLocks/>
              </p:cNvSpPr>
              <p:nvPr/>
            </p:nvSpPr>
            <p:spPr bwMode="auto">
              <a:xfrm>
                <a:off x="2178" y="2231"/>
                <a:ext cx="823" cy="286"/>
              </a:xfrm>
              <a:custGeom>
                <a:avLst/>
                <a:gdLst/>
                <a:ahLst/>
                <a:cxnLst>
                  <a:cxn ang="0">
                    <a:pos x="0" y="408"/>
                  </a:cxn>
                  <a:cxn ang="0">
                    <a:pos x="0" y="858"/>
                  </a:cxn>
                  <a:cxn ang="0">
                    <a:pos x="2471" y="430"/>
                  </a:cxn>
                  <a:cxn ang="0">
                    <a:pos x="2449" y="0"/>
                  </a:cxn>
                  <a:cxn ang="0">
                    <a:pos x="0" y="408"/>
                  </a:cxn>
                </a:cxnLst>
                <a:rect l="0" t="0" r="r" b="b"/>
                <a:pathLst>
                  <a:path w="2471" h="858">
                    <a:moveTo>
                      <a:pt x="0" y="408"/>
                    </a:moveTo>
                    <a:lnTo>
                      <a:pt x="0" y="858"/>
                    </a:lnTo>
                    <a:lnTo>
                      <a:pt x="2471" y="430"/>
                    </a:lnTo>
                    <a:lnTo>
                      <a:pt x="2449" y="0"/>
                    </a:lnTo>
                    <a:lnTo>
                      <a:pt x="0" y="408"/>
                    </a:lnTo>
                    <a:close/>
                  </a:path>
                </a:pathLst>
              </a:custGeom>
              <a:solidFill>
                <a:srgbClr val="808000"/>
              </a:solidFill>
              <a:ln w="0">
                <a:solidFill>
                  <a:srgbClr val="004000"/>
                </a:solidFill>
                <a:prstDash val="solid"/>
                <a:round/>
                <a:headEnd/>
                <a:tailEnd/>
              </a:ln>
            </p:spPr>
            <p:txBody>
              <a:bodyPr/>
              <a:lstStyle/>
              <a:p>
                <a:endParaRPr lang="es-ES">
                  <a:latin typeface="Calibri" pitchFamily="34" charset="0"/>
                  <a:cs typeface="Calibri" pitchFamily="34" charset="0"/>
                </a:endParaRPr>
              </a:p>
            </p:txBody>
          </p:sp>
          <p:sp>
            <p:nvSpPr>
              <p:cNvPr id="159" name="Rectangle 20"/>
              <p:cNvSpPr>
                <a:spLocks noChangeArrowheads="1"/>
              </p:cNvSpPr>
              <p:nvPr/>
            </p:nvSpPr>
            <p:spPr bwMode="auto">
              <a:xfrm>
                <a:off x="2187" y="1807"/>
                <a:ext cx="817" cy="420"/>
              </a:xfrm>
              <a:prstGeom prst="rect">
                <a:avLst/>
              </a:prstGeom>
              <a:solidFill>
                <a:srgbClr val="FFC06A"/>
              </a:solidFill>
              <a:ln w="0">
                <a:solidFill>
                  <a:srgbClr val="808000"/>
                </a:solidFill>
                <a:miter lim="800000"/>
                <a:headEnd/>
                <a:tailEnd/>
              </a:ln>
            </p:spPr>
            <p:txBody>
              <a:bodyPr/>
              <a:lstStyle/>
              <a:p>
                <a:endParaRPr lang="es-ES">
                  <a:latin typeface="Calibri" pitchFamily="34" charset="0"/>
                  <a:cs typeface="Calibri" pitchFamily="34" charset="0"/>
                </a:endParaRPr>
              </a:p>
            </p:txBody>
          </p:sp>
          <p:sp>
            <p:nvSpPr>
              <p:cNvPr id="160" name="Rectangle 21"/>
              <p:cNvSpPr>
                <a:spLocks noChangeArrowheads="1"/>
              </p:cNvSpPr>
              <p:nvPr/>
            </p:nvSpPr>
            <p:spPr bwMode="auto">
              <a:xfrm>
                <a:off x="2187" y="1943"/>
                <a:ext cx="817" cy="148"/>
              </a:xfrm>
              <a:prstGeom prst="rect">
                <a:avLst/>
              </a:prstGeom>
              <a:solidFill>
                <a:srgbClr val="808000"/>
              </a:solidFill>
              <a:ln w="0">
                <a:solidFill>
                  <a:srgbClr val="004000"/>
                </a:solidFill>
                <a:miter lim="800000"/>
                <a:headEnd/>
                <a:tailEnd/>
              </a:ln>
            </p:spPr>
            <p:txBody>
              <a:bodyPr/>
              <a:lstStyle/>
              <a:p>
                <a:endParaRPr lang="es-ES">
                  <a:latin typeface="Calibri" pitchFamily="34" charset="0"/>
                  <a:cs typeface="Calibri" pitchFamily="34" charset="0"/>
                </a:endParaRPr>
              </a:p>
            </p:txBody>
          </p:sp>
          <p:sp>
            <p:nvSpPr>
              <p:cNvPr id="161" name="Rectangle 22"/>
              <p:cNvSpPr>
                <a:spLocks noChangeArrowheads="1"/>
              </p:cNvSpPr>
              <p:nvPr/>
            </p:nvSpPr>
            <p:spPr bwMode="auto">
              <a:xfrm>
                <a:off x="1360" y="2232"/>
                <a:ext cx="817" cy="420"/>
              </a:xfrm>
              <a:prstGeom prst="rect">
                <a:avLst/>
              </a:prstGeom>
              <a:solidFill>
                <a:srgbClr val="FFC06A"/>
              </a:solidFill>
              <a:ln w="0">
                <a:solidFill>
                  <a:srgbClr val="808000"/>
                </a:solidFill>
                <a:miter lim="800000"/>
                <a:headEnd/>
                <a:tailEnd/>
              </a:ln>
            </p:spPr>
            <p:txBody>
              <a:bodyPr/>
              <a:lstStyle/>
              <a:p>
                <a:endParaRPr lang="es-ES">
                  <a:latin typeface="Calibri" pitchFamily="34" charset="0"/>
                  <a:cs typeface="Calibri" pitchFamily="34" charset="0"/>
                </a:endParaRPr>
              </a:p>
            </p:txBody>
          </p:sp>
          <p:sp>
            <p:nvSpPr>
              <p:cNvPr id="162" name="Rectangle 23"/>
              <p:cNvSpPr>
                <a:spLocks noChangeArrowheads="1"/>
              </p:cNvSpPr>
              <p:nvPr/>
            </p:nvSpPr>
            <p:spPr bwMode="auto">
              <a:xfrm>
                <a:off x="1360" y="2368"/>
                <a:ext cx="817" cy="148"/>
              </a:xfrm>
              <a:prstGeom prst="rect">
                <a:avLst/>
              </a:prstGeom>
              <a:solidFill>
                <a:srgbClr val="808000"/>
              </a:solidFill>
              <a:ln w="0">
                <a:solidFill>
                  <a:srgbClr val="004000"/>
                </a:solidFill>
                <a:miter lim="800000"/>
                <a:headEnd/>
                <a:tailEnd/>
              </a:ln>
            </p:spPr>
            <p:txBody>
              <a:bodyPr/>
              <a:lstStyle/>
              <a:p>
                <a:endParaRPr lang="es-ES">
                  <a:latin typeface="Calibri" pitchFamily="34" charset="0"/>
                  <a:cs typeface="Calibri" pitchFamily="34" charset="0"/>
                </a:endParaRPr>
              </a:p>
            </p:txBody>
          </p:sp>
          <p:sp>
            <p:nvSpPr>
              <p:cNvPr id="163" name="Rectangle 24"/>
              <p:cNvSpPr>
                <a:spLocks noChangeArrowheads="1"/>
              </p:cNvSpPr>
              <p:nvPr/>
            </p:nvSpPr>
            <p:spPr bwMode="auto">
              <a:xfrm>
                <a:off x="2176" y="2652"/>
                <a:ext cx="817" cy="443"/>
              </a:xfrm>
              <a:prstGeom prst="rect">
                <a:avLst/>
              </a:prstGeom>
              <a:solidFill>
                <a:srgbClr val="FFC06A"/>
              </a:solidFill>
              <a:ln w="0">
                <a:solidFill>
                  <a:srgbClr val="808000"/>
                </a:solidFill>
                <a:miter lim="800000"/>
                <a:headEnd/>
                <a:tailEnd/>
              </a:ln>
            </p:spPr>
            <p:txBody>
              <a:bodyPr/>
              <a:lstStyle/>
              <a:p>
                <a:endParaRPr lang="es-ES">
                  <a:latin typeface="Calibri" pitchFamily="34" charset="0"/>
                  <a:cs typeface="Calibri" pitchFamily="34" charset="0"/>
                </a:endParaRPr>
              </a:p>
            </p:txBody>
          </p:sp>
          <p:sp>
            <p:nvSpPr>
              <p:cNvPr id="164" name="Rectangle 25"/>
              <p:cNvSpPr>
                <a:spLocks noChangeArrowheads="1"/>
              </p:cNvSpPr>
              <p:nvPr/>
            </p:nvSpPr>
            <p:spPr bwMode="auto">
              <a:xfrm>
                <a:off x="2176" y="2804"/>
                <a:ext cx="817" cy="148"/>
              </a:xfrm>
              <a:prstGeom prst="rect">
                <a:avLst/>
              </a:prstGeom>
              <a:solidFill>
                <a:srgbClr val="808000"/>
              </a:solidFill>
              <a:ln w="0">
                <a:solidFill>
                  <a:srgbClr val="004000"/>
                </a:solidFill>
                <a:miter lim="800000"/>
                <a:headEnd/>
                <a:tailEnd/>
              </a:ln>
            </p:spPr>
            <p:txBody>
              <a:bodyPr/>
              <a:lstStyle/>
              <a:p>
                <a:endParaRPr lang="es-ES">
                  <a:latin typeface="Calibri" pitchFamily="34" charset="0"/>
                  <a:cs typeface="Calibri" pitchFamily="34" charset="0"/>
                </a:endParaRPr>
              </a:p>
            </p:txBody>
          </p:sp>
          <p:sp>
            <p:nvSpPr>
              <p:cNvPr id="165" name="Rectangle 26"/>
              <p:cNvSpPr>
                <a:spLocks noChangeArrowheads="1"/>
              </p:cNvSpPr>
              <p:nvPr/>
            </p:nvSpPr>
            <p:spPr bwMode="auto">
              <a:xfrm>
                <a:off x="1349" y="3089"/>
                <a:ext cx="829" cy="423"/>
              </a:xfrm>
              <a:prstGeom prst="rect">
                <a:avLst/>
              </a:prstGeom>
              <a:solidFill>
                <a:srgbClr val="FFC06A"/>
              </a:solidFill>
              <a:ln w="0">
                <a:solidFill>
                  <a:srgbClr val="808000"/>
                </a:solidFill>
                <a:miter lim="800000"/>
                <a:headEnd/>
                <a:tailEnd/>
              </a:ln>
            </p:spPr>
            <p:txBody>
              <a:bodyPr/>
              <a:lstStyle/>
              <a:p>
                <a:endParaRPr lang="es-ES">
                  <a:latin typeface="Calibri" pitchFamily="34" charset="0"/>
                  <a:cs typeface="Calibri" pitchFamily="34" charset="0"/>
                </a:endParaRPr>
              </a:p>
            </p:txBody>
          </p:sp>
          <p:sp>
            <p:nvSpPr>
              <p:cNvPr id="166" name="Rectangle 27"/>
              <p:cNvSpPr>
                <a:spLocks noChangeArrowheads="1"/>
              </p:cNvSpPr>
              <p:nvPr/>
            </p:nvSpPr>
            <p:spPr bwMode="auto">
              <a:xfrm>
                <a:off x="2993" y="3092"/>
                <a:ext cx="826" cy="426"/>
              </a:xfrm>
              <a:prstGeom prst="rect">
                <a:avLst/>
              </a:prstGeom>
              <a:solidFill>
                <a:srgbClr val="FFC06A"/>
              </a:solidFill>
              <a:ln w="0">
                <a:solidFill>
                  <a:srgbClr val="808000"/>
                </a:solidFill>
                <a:miter lim="800000"/>
                <a:headEnd/>
                <a:tailEnd/>
              </a:ln>
            </p:spPr>
            <p:txBody>
              <a:bodyPr/>
              <a:lstStyle/>
              <a:p>
                <a:endParaRPr lang="es-ES">
                  <a:latin typeface="Calibri" pitchFamily="34" charset="0"/>
                  <a:cs typeface="Calibri" pitchFamily="34" charset="0"/>
                </a:endParaRPr>
              </a:p>
            </p:txBody>
          </p:sp>
          <p:sp>
            <p:nvSpPr>
              <p:cNvPr id="167" name="Rectangle 28"/>
              <p:cNvSpPr>
                <a:spLocks noChangeArrowheads="1"/>
              </p:cNvSpPr>
              <p:nvPr/>
            </p:nvSpPr>
            <p:spPr bwMode="auto">
              <a:xfrm>
                <a:off x="1349" y="3228"/>
                <a:ext cx="829" cy="149"/>
              </a:xfrm>
              <a:prstGeom prst="rect">
                <a:avLst/>
              </a:prstGeom>
              <a:solidFill>
                <a:srgbClr val="808000"/>
              </a:solidFill>
              <a:ln w="0">
                <a:solidFill>
                  <a:srgbClr val="004000"/>
                </a:solidFill>
                <a:miter lim="800000"/>
                <a:headEnd/>
                <a:tailEnd/>
              </a:ln>
            </p:spPr>
            <p:txBody>
              <a:bodyPr/>
              <a:lstStyle/>
              <a:p>
                <a:endParaRPr lang="es-ES">
                  <a:latin typeface="Calibri" pitchFamily="34" charset="0"/>
                  <a:cs typeface="Calibri" pitchFamily="34" charset="0"/>
                </a:endParaRPr>
              </a:p>
            </p:txBody>
          </p:sp>
          <p:sp>
            <p:nvSpPr>
              <p:cNvPr id="168" name="Rectangle 29"/>
              <p:cNvSpPr>
                <a:spLocks noChangeArrowheads="1"/>
              </p:cNvSpPr>
              <p:nvPr/>
            </p:nvSpPr>
            <p:spPr bwMode="auto">
              <a:xfrm>
                <a:off x="2993" y="3233"/>
                <a:ext cx="826" cy="149"/>
              </a:xfrm>
              <a:prstGeom prst="rect">
                <a:avLst/>
              </a:prstGeom>
              <a:solidFill>
                <a:srgbClr val="808000"/>
              </a:solidFill>
              <a:ln w="0">
                <a:solidFill>
                  <a:srgbClr val="004000"/>
                </a:solidFill>
                <a:miter lim="800000"/>
                <a:headEnd/>
                <a:tailEnd/>
              </a:ln>
            </p:spPr>
            <p:txBody>
              <a:bodyPr/>
              <a:lstStyle/>
              <a:p>
                <a:endParaRPr lang="es-ES">
                  <a:latin typeface="Calibri" pitchFamily="34" charset="0"/>
                  <a:cs typeface="Calibri" pitchFamily="34" charset="0"/>
                </a:endParaRPr>
              </a:p>
            </p:txBody>
          </p:sp>
          <p:sp>
            <p:nvSpPr>
              <p:cNvPr id="169" name="Line 30"/>
              <p:cNvSpPr>
                <a:spLocks noChangeShapeType="1"/>
              </p:cNvSpPr>
              <p:nvPr/>
            </p:nvSpPr>
            <p:spPr bwMode="auto">
              <a:xfrm flipV="1">
                <a:off x="1350" y="2953"/>
                <a:ext cx="825" cy="136"/>
              </a:xfrm>
              <a:prstGeom prst="line">
                <a:avLst/>
              </a:prstGeom>
              <a:noFill/>
              <a:ln w="0">
                <a:solidFill>
                  <a:srgbClr val="000000"/>
                </a:solidFill>
                <a:round/>
                <a:headEnd/>
                <a:tailEnd/>
              </a:ln>
            </p:spPr>
            <p:txBody>
              <a:bodyPr/>
              <a:lstStyle/>
              <a:p>
                <a:endParaRPr lang="es-ES">
                  <a:latin typeface="Calibri" pitchFamily="34" charset="0"/>
                  <a:cs typeface="Calibri" pitchFamily="34" charset="0"/>
                </a:endParaRPr>
              </a:p>
            </p:txBody>
          </p:sp>
          <p:sp>
            <p:nvSpPr>
              <p:cNvPr id="170" name="Line 31"/>
              <p:cNvSpPr>
                <a:spLocks noChangeShapeType="1"/>
              </p:cNvSpPr>
              <p:nvPr/>
            </p:nvSpPr>
            <p:spPr bwMode="auto">
              <a:xfrm flipV="1">
                <a:off x="1361" y="2094"/>
                <a:ext cx="825" cy="134"/>
              </a:xfrm>
              <a:prstGeom prst="line">
                <a:avLst/>
              </a:prstGeom>
              <a:noFill/>
              <a:ln w="0">
                <a:solidFill>
                  <a:srgbClr val="808000"/>
                </a:solidFill>
                <a:round/>
                <a:headEnd/>
                <a:tailEnd/>
              </a:ln>
            </p:spPr>
            <p:txBody>
              <a:bodyPr/>
              <a:lstStyle/>
              <a:p>
                <a:endParaRPr lang="es-ES">
                  <a:latin typeface="Calibri" pitchFamily="34" charset="0"/>
                  <a:cs typeface="Calibri" pitchFamily="34" charset="0"/>
                </a:endParaRPr>
              </a:p>
            </p:txBody>
          </p:sp>
          <p:sp>
            <p:nvSpPr>
              <p:cNvPr id="171" name="Line 32"/>
              <p:cNvSpPr>
                <a:spLocks noChangeShapeType="1"/>
              </p:cNvSpPr>
              <p:nvPr/>
            </p:nvSpPr>
            <p:spPr bwMode="auto">
              <a:xfrm flipV="1">
                <a:off x="4624" y="1588"/>
                <a:ext cx="1" cy="423"/>
              </a:xfrm>
              <a:prstGeom prst="line">
                <a:avLst/>
              </a:prstGeom>
              <a:noFill/>
              <a:ln w="0">
                <a:solidFill>
                  <a:srgbClr val="000000"/>
                </a:solidFill>
                <a:round/>
                <a:headEnd/>
                <a:tailEnd/>
              </a:ln>
            </p:spPr>
            <p:txBody>
              <a:bodyPr/>
              <a:lstStyle/>
              <a:p>
                <a:endParaRPr lang="es-ES">
                  <a:latin typeface="Calibri" pitchFamily="34" charset="0"/>
                  <a:cs typeface="Calibri" pitchFamily="34" charset="0"/>
                </a:endParaRPr>
              </a:p>
            </p:txBody>
          </p:sp>
          <p:sp>
            <p:nvSpPr>
              <p:cNvPr id="173" name="Freeform 35"/>
              <p:cNvSpPr>
                <a:spLocks/>
              </p:cNvSpPr>
              <p:nvPr/>
            </p:nvSpPr>
            <p:spPr bwMode="auto">
              <a:xfrm>
                <a:off x="3003" y="1725"/>
                <a:ext cx="1622" cy="367"/>
              </a:xfrm>
              <a:custGeom>
                <a:avLst/>
                <a:gdLst/>
                <a:ahLst/>
                <a:cxnLst>
                  <a:cxn ang="0">
                    <a:pos x="0" y="653"/>
                  </a:cxn>
                  <a:cxn ang="0">
                    <a:pos x="4865" y="0"/>
                  </a:cxn>
                  <a:cxn ang="0">
                    <a:pos x="4865" y="448"/>
                  </a:cxn>
                  <a:cxn ang="0">
                    <a:pos x="0" y="1101"/>
                  </a:cxn>
                  <a:cxn ang="0">
                    <a:pos x="0" y="653"/>
                  </a:cxn>
                </a:cxnLst>
                <a:rect l="0" t="0" r="r" b="b"/>
                <a:pathLst>
                  <a:path w="4865" h="1101">
                    <a:moveTo>
                      <a:pt x="0" y="653"/>
                    </a:moveTo>
                    <a:lnTo>
                      <a:pt x="4865" y="0"/>
                    </a:lnTo>
                    <a:lnTo>
                      <a:pt x="4865" y="448"/>
                    </a:lnTo>
                    <a:lnTo>
                      <a:pt x="0" y="1101"/>
                    </a:lnTo>
                    <a:lnTo>
                      <a:pt x="0" y="653"/>
                    </a:lnTo>
                    <a:close/>
                  </a:path>
                </a:pathLst>
              </a:custGeom>
              <a:solidFill>
                <a:srgbClr val="808000"/>
              </a:solidFill>
              <a:ln w="0">
                <a:solidFill>
                  <a:srgbClr val="004000"/>
                </a:solidFill>
                <a:prstDash val="solid"/>
                <a:round/>
                <a:headEnd/>
                <a:tailEnd/>
              </a:ln>
            </p:spPr>
            <p:txBody>
              <a:bodyPr/>
              <a:lstStyle/>
              <a:p>
                <a:endParaRPr lang="es-ES">
                  <a:latin typeface="Calibri" pitchFamily="34" charset="0"/>
                  <a:cs typeface="Calibri" pitchFamily="34" charset="0"/>
                </a:endParaRPr>
              </a:p>
            </p:txBody>
          </p:sp>
          <p:sp>
            <p:nvSpPr>
              <p:cNvPr id="174" name="Freeform 36"/>
              <p:cNvSpPr>
                <a:spLocks/>
              </p:cNvSpPr>
              <p:nvPr/>
            </p:nvSpPr>
            <p:spPr bwMode="auto">
              <a:xfrm>
                <a:off x="3819" y="2150"/>
                <a:ext cx="1622" cy="366"/>
              </a:xfrm>
              <a:custGeom>
                <a:avLst/>
                <a:gdLst/>
                <a:ahLst/>
                <a:cxnLst>
                  <a:cxn ang="0">
                    <a:pos x="0" y="653"/>
                  </a:cxn>
                  <a:cxn ang="0">
                    <a:pos x="4865" y="0"/>
                  </a:cxn>
                  <a:cxn ang="0">
                    <a:pos x="4865" y="447"/>
                  </a:cxn>
                  <a:cxn ang="0">
                    <a:pos x="0" y="1100"/>
                  </a:cxn>
                  <a:cxn ang="0">
                    <a:pos x="0" y="653"/>
                  </a:cxn>
                </a:cxnLst>
                <a:rect l="0" t="0" r="r" b="b"/>
                <a:pathLst>
                  <a:path w="4865" h="1100">
                    <a:moveTo>
                      <a:pt x="0" y="653"/>
                    </a:moveTo>
                    <a:lnTo>
                      <a:pt x="4865" y="0"/>
                    </a:lnTo>
                    <a:lnTo>
                      <a:pt x="4865" y="447"/>
                    </a:lnTo>
                    <a:lnTo>
                      <a:pt x="0" y="1100"/>
                    </a:lnTo>
                    <a:lnTo>
                      <a:pt x="0" y="653"/>
                    </a:lnTo>
                    <a:close/>
                  </a:path>
                </a:pathLst>
              </a:custGeom>
              <a:solidFill>
                <a:srgbClr val="808000"/>
              </a:solidFill>
              <a:ln w="0">
                <a:solidFill>
                  <a:srgbClr val="004000"/>
                </a:solidFill>
                <a:prstDash val="solid"/>
                <a:round/>
                <a:headEnd/>
                <a:tailEnd/>
              </a:ln>
            </p:spPr>
            <p:txBody>
              <a:bodyPr/>
              <a:lstStyle/>
              <a:p>
                <a:endParaRPr lang="es-ES">
                  <a:latin typeface="Calibri" pitchFamily="34" charset="0"/>
                  <a:cs typeface="Calibri" pitchFamily="34" charset="0"/>
                </a:endParaRPr>
              </a:p>
            </p:txBody>
          </p:sp>
          <p:sp>
            <p:nvSpPr>
              <p:cNvPr id="175" name="Freeform 37"/>
              <p:cNvSpPr>
                <a:spLocks/>
              </p:cNvSpPr>
              <p:nvPr/>
            </p:nvSpPr>
            <p:spPr bwMode="auto">
              <a:xfrm>
                <a:off x="2993" y="2585"/>
                <a:ext cx="1621" cy="368"/>
              </a:xfrm>
              <a:custGeom>
                <a:avLst/>
                <a:gdLst/>
                <a:ahLst/>
                <a:cxnLst>
                  <a:cxn ang="0">
                    <a:pos x="0" y="654"/>
                  </a:cxn>
                  <a:cxn ang="0">
                    <a:pos x="4863" y="0"/>
                  </a:cxn>
                  <a:cxn ang="0">
                    <a:pos x="4863" y="446"/>
                  </a:cxn>
                  <a:cxn ang="0">
                    <a:pos x="0" y="1102"/>
                  </a:cxn>
                  <a:cxn ang="0">
                    <a:pos x="0" y="654"/>
                  </a:cxn>
                </a:cxnLst>
                <a:rect l="0" t="0" r="r" b="b"/>
                <a:pathLst>
                  <a:path w="4863" h="1102">
                    <a:moveTo>
                      <a:pt x="0" y="654"/>
                    </a:moveTo>
                    <a:lnTo>
                      <a:pt x="4863" y="0"/>
                    </a:lnTo>
                    <a:lnTo>
                      <a:pt x="4863" y="446"/>
                    </a:lnTo>
                    <a:lnTo>
                      <a:pt x="0" y="1102"/>
                    </a:lnTo>
                    <a:lnTo>
                      <a:pt x="0" y="654"/>
                    </a:lnTo>
                    <a:close/>
                  </a:path>
                </a:pathLst>
              </a:custGeom>
              <a:solidFill>
                <a:srgbClr val="808000"/>
              </a:solidFill>
              <a:ln w="0">
                <a:solidFill>
                  <a:srgbClr val="004000"/>
                </a:solidFill>
                <a:prstDash val="solid"/>
                <a:round/>
                <a:headEnd/>
                <a:tailEnd/>
              </a:ln>
            </p:spPr>
            <p:txBody>
              <a:bodyPr/>
              <a:lstStyle/>
              <a:p>
                <a:endParaRPr lang="es-ES">
                  <a:latin typeface="Calibri" pitchFamily="34" charset="0"/>
                  <a:cs typeface="Calibri" pitchFamily="34" charset="0"/>
                </a:endParaRPr>
              </a:p>
            </p:txBody>
          </p:sp>
          <p:sp>
            <p:nvSpPr>
              <p:cNvPr id="176" name="Freeform 38"/>
              <p:cNvSpPr>
                <a:spLocks/>
              </p:cNvSpPr>
              <p:nvPr/>
            </p:nvSpPr>
            <p:spPr bwMode="auto">
              <a:xfrm>
                <a:off x="2564" y="1778"/>
                <a:ext cx="52" cy="55"/>
              </a:xfrm>
              <a:custGeom>
                <a:avLst/>
                <a:gdLst/>
                <a:ahLst/>
                <a:cxnLst>
                  <a:cxn ang="0">
                    <a:pos x="156" y="81"/>
                  </a:cxn>
                  <a:cxn ang="0">
                    <a:pos x="134" y="23"/>
                  </a:cxn>
                  <a:cxn ang="0">
                    <a:pos x="79" y="0"/>
                  </a:cxn>
                  <a:cxn ang="0">
                    <a:pos x="22" y="23"/>
                  </a:cxn>
                  <a:cxn ang="0">
                    <a:pos x="0" y="81"/>
                  </a:cxn>
                  <a:cxn ang="0">
                    <a:pos x="22" y="139"/>
                  </a:cxn>
                  <a:cxn ang="0">
                    <a:pos x="79" y="163"/>
                  </a:cxn>
                  <a:cxn ang="0">
                    <a:pos x="134" y="139"/>
                  </a:cxn>
                  <a:cxn ang="0">
                    <a:pos x="156" y="81"/>
                  </a:cxn>
                </a:cxnLst>
                <a:rect l="0" t="0" r="r" b="b"/>
                <a:pathLst>
                  <a:path w="156" h="163">
                    <a:moveTo>
                      <a:pt x="156" y="81"/>
                    </a:moveTo>
                    <a:lnTo>
                      <a:pt x="134" y="23"/>
                    </a:lnTo>
                    <a:lnTo>
                      <a:pt x="79" y="0"/>
                    </a:lnTo>
                    <a:lnTo>
                      <a:pt x="22" y="23"/>
                    </a:lnTo>
                    <a:lnTo>
                      <a:pt x="0" y="81"/>
                    </a:lnTo>
                    <a:lnTo>
                      <a:pt x="22" y="139"/>
                    </a:lnTo>
                    <a:lnTo>
                      <a:pt x="79" y="163"/>
                    </a:lnTo>
                    <a:lnTo>
                      <a:pt x="134" y="139"/>
                    </a:lnTo>
                    <a:lnTo>
                      <a:pt x="156"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77" name="Freeform 39"/>
              <p:cNvSpPr>
                <a:spLocks/>
              </p:cNvSpPr>
              <p:nvPr/>
            </p:nvSpPr>
            <p:spPr bwMode="auto">
              <a:xfrm>
                <a:off x="2368" y="1914"/>
                <a:ext cx="52" cy="54"/>
              </a:xfrm>
              <a:custGeom>
                <a:avLst/>
                <a:gdLst/>
                <a:ahLst/>
                <a:cxnLst>
                  <a:cxn ang="0">
                    <a:pos x="157" y="81"/>
                  </a:cxn>
                  <a:cxn ang="0">
                    <a:pos x="134" y="24"/>
                  </a:cxn>
                  <a:cxn ang="0">
                    <a:pos x="79" y="0"/>
                  </a:cxn>
                  <a:cxn ang="0">
                    <a:pos x="23" y="24"/>
                  </a:cxn>
                  <a:cxn ang="0">
                    <a:pos x="0" y="81"/>
                  </a:cxn>
                  <a:cxn ang="0">
                    <a:pos x="23" y="138"/>
                  </a:cxn>
                  <a:cxn ang="0">
                    <a:pos x="79" y="162"/>
                  </a:cxn>
                  <a:cxn ang="0">
                    <a:pos x="134" y="138"/>
                  </a:cxn>
                  <a:cxn ang="0">
                    <a:pos x="157" y="81"/>
                  </a:cxn>
                </a:cxnLst>
                <a:rect l="0" t="0" r="r" b="b"/>
                <a:pathLst>
                  <a:path w="157" h="162">
                    <a:moveTo>
                      <a:pt x="157" y="81"/>
                    </a:moveTo>
                    <a:lnTo>
                      <a:pt x="134" y="24"/>
                    </a:lnTo>
                    <a:lnTo>
                      <a:pt x="79" y="0"/>
                    </a:lnTo>
                    <a:lnTo>
                      <a:pt x="23" y="24"/>
                    </a:lnTo>
                    <a:lnTo>
                      <a:pt x="0" y="81"/>
                    </a:lnTo>
                    <a:lnTo>
                      <a:pt x="23" y="138"/>
                    </a:lnTo>
                    <a:lnTo>
                      <a:pt x="79" y="162"/>
                    </a:lnTo>
                    <a:lnTo>
                      <a:pt x="134" y="138"/>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78" name="Freeform 40"/>
              <p:cNvSpPr>
                <a:spLocks/>
              </p:cNvSpPr>
              <p:nvPr/>
            </p:nvSpPr>
            <p:spPr bwMode="auto">
              <a:xfrm>
                <a:off x="2634" y="1914"/>
                <a:ext cx="52" cy="54"/>
              </a:xfrm>
              <a:custGeom>
                <a:avLst/>
                <a:gdLst/>
                <a:ahLst/>
                <a:cxnLst>
                  <a:cxn ang="0">
                    <a:pos x="157" y="81"/>
                  </a:cxn>
                  <a:cxn ang="0">
                    <a:pos x="134" y="24"/>
                  </a:cxn>
                  <a:cxn ang="0">
                    <a:pos x="79" y="0"/>
                  </a:cxn>
                  <a:cxn ang="0">
                    <a:pos x="23" y="24"/>
                  </a:cxn>
                  <a:cxn ang="0">
                    <a:pos x="0" y="81"/>
                  </a:cxn>
                  <a:cxn ang="0">
                    <a:pos x="23" y="138"/>
                  </a:cxn>
                  <a:cxn ang="0">
                    <a:pos x="79" y="162"/>
                  </a:cxn>
                  <a:cxn ang="0">
                    <a:pos x="134" y="138"/>
                  </a:cxn>
                  <a:cxn ang="0">
                    <a:pos x="157" y="81"/>
                  </a:cxn>
                </a:cxnLst>
                <a:rect l="0" t="0" r="r" b="b"/>
                <a:pathLst>
                  <a:path w="157" h="162">
                    <a:moveTo>
                      <a:pt x="157" y="81"/>
                    </a:moveTo>
                    <a:lnTo>
                      <a:pt x="134" y="24"/>
                    </a:lnTo>
                    <a:lnTo>
                      <a:pt x="79" y="0"/>
                    </a:lnTo>
                    <a:lnTo>
                      <a:pt x="23" y="24"/>
                    </a:lnTo>
                    <a:lnTo>
                      <a:pt x="0" y="81"/>
                    </a:lnTo>
                    <a:lnTo>
                      <a:pt x="23" y="138"/>
                    </a:lnTo>
                    <a:lnTo>
                      <a:pt x="79" y="162"/>
                    </a:lnTo>
                    <a:lnTo>
                      <a:pt x="134" y="138"/>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79" name="Freeform 41"/>
              <p:cNvSpPr>
                <a:spLocks/>
              </p:cNvSpPr>
              <p:nvPr/>
            </p:nvSpPr>
            <p:spPr bwMode="auto">
              <a:xfrm>
                <a:off x="2906" y="1914"/>
                <a:ext cx="52" cy="54"/>
              </a:xfrm>
              <a:custGeom>
                <a:avLst/>
                <a:gdLst/>
                <a:ahLst/>
                <a:cxnLst>
                  <a:cxn ang="0">
                    <a:pos x="156" y="81"/>
                  </a:cxn>
                  <a:cxn ang="0">
                    <a:pos x="134" y="24"/>
                  </a:cxn>
                  <a:cxn ang="0">
                    <a:pos x="79" y="0"/>
                  </a:cxn>
                  <a:cxn ang="0">
                    <a:pos x="22" y="24"/>
                  </a:cxn>
                  <a:cxn ang="0">
                    <a:pos x="0" y="81"/>
                  </a:cxn>
                  <a:cxn ang="0">
                    <a:pos x="22" y="138"/>
                  </a:cxn>
                  <a:cxn ang="0">
                    <a:pos x="79" y="162"/>
                  </a:cxn>
                  <a:cxn ang="0">
                    <a:pos x="134" y="138"/>
                  </a:cxn>
                  <a:cxn ang="0">
                    <a:pos x="156" y="81"/>
                  </a:cxn>
                </a:cxnLst>
                <a:rect l="0" t="0" r="r" b="b"/>
                <a:pathLst>
                  <a:path w="156" h="162">
                    <a:moveTo>
                      <a:pt x="156" y="81"/>
                    </a:moveTo>
                    <a:lnTo>
                      <a:pt x="134" y="24"/>
                    </a:lnTo>
                    <a:lnTo>
                      <a:pt x="79" y="0"/>
                    </a:lnTo>
                    <a:lnTo>
                      <a:pt x="22" y="24"/>
                    </a:lnTo>
                    <a:lnTo>
                      <a:pt x="0" y="81"/>
                    </a:lnTo>
                    <a:lnTo>
                      <a:pt x="22" y="138"/>
                    </a:lnTo>
                    <a:lnTo>
                      <a:pt x="79" y="162"/>
                    </a:lnTo>
                    <a:lnTo>
                      <a:pt x="134" y="138"/>
                    </a:lnTo>
                    <a:lnTo>
                      <a:pt x="156"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80" name="Freeform 42"/>
              <p:cNvSpPr>
                <a:spLocks/>
              </p:cNvSpPr>
              <p:nvPr/>
            </p:nvSpPr>
            <p:spPr bwMode="auto">
              <a:xfrm>
                <a:off x="2763" y="2065"/>
                <a:ext cx="52" cy="54"/>
              </a:xfrm>
              <a:custGeom>
                <a:avLst/>
                <a:gdLst/>
                <a:ahLst/>
                <a:cxnLst>
                  <a:cxn ang="0">
                    <a:pos x="156" y="81"/>
                  </a:cxn>
                  <a:cxn ang="0">
                    <a:pos x="134" y="22"/>
                  </a:cxn>
                  <a:cxn ang="0">
                    <a:pos x="77" y="0"/>
                  </a:cxn>
                  <a:cxn ang="0">
                    <a:pos x="22" y="22"/>
                  </a:cxn>
                  <a:cxn ang="0">
                    <a:pos x="0" y="81"/>
                  </a:cxn>
                  <a:cxn ang="0">
                    <a:pos x="22" y="139"/>
                  </a:cxn>
                  <a:cxn ang="0">
                    <a:pos x="77" y="163"/>
                  </a:cxn>
                  <a:cxn ang="0">
                    <a:pos x="134" y="139"/>
                  </a:cxn>
                  <a:cxn ang="0">
                    <a:pos x="156" y="81"/>
                  </a:cxn>
                </a:cxnLst>
                <a:rect l="0" t="0" r="r" b="b"/>
                <a:pathLst>
                  <a:path w="156" h="163">
                    <a:moveTo>
                      <a:pt x="156" y="81"/>
                    </a:moveTo>
                    <a:lnTo>
                      <a:pt x="134" y="22"/>
                    </a:lnTo>
                    <a:lnTo>
                      <a:pt x="77" y="0"/>
                    </a:lnTo>
                    <a:lnTo>
                      <a:pt x="22" y="22"/>
                    </a:lnTo>
                    <a:lnTo>
                      <a:pt x="0" y="81"/>
                    </a:lnTo>
                    <a:lnTo>
                      <a:pt x="22" y="139"/>
                    </a:lnTo>
                    <a:lnTo>
                      <a:pt x="77" y="163"/>
                    </a:lnTo>
                    <a:lnTo>
                      <a:pt x="134" y="139"/>
                    </a:lnTo>
                    <a:lnTo>
                      <a:pt x="156"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81" name="Freeform 43"/>
              <p:cNvSpPr>
                <a:spLocks/>
              </p:cNvSpPr>
              <p:nvPr/>
            </p:nvSpPr>
            <p:spPr bwMode="auto">
              <a:xfrm>
                <a:off x="2501" y="2065"/>
                <a:ext cx="52" cy="54"/>
              </a:xfrm>
              <a:custGeom>
                <a:avLst/>
                <a:gdLst/>
                <a:ahLst/>
                <a:cxnLst>
                  <a:cxn ang="0">
                    <a:pos x="155" y="81"/>
                  </a:cxn>
                  <a:cxn ang="0">
                    <a:pos x="133" y="22"/>
                  </a:cxn>
                  <a:cxn ang="0">
                    <a:pos x="78" y="0"/>
                  </a:cxn>
                  <a:cxn ang="0">
                    <a:pos x="23" y="22"/>
                  </a:cxn>
                  <a:cxn ang="0">
                    <a:pos x="0" y="81"/>
                  </a:cxn>
                  <a:cxn ang="0">
                    <a:pos x="23" y="139"/>
                  </a:cxn>
                  <a:cxn ang="0">
                    <a:pos x="78" y="163"/>
                  </a:cxn>
                  <a:cxn ang="0">
                    <a:pos x="133" y="139"/>
                  </a:cxn>
                  <a:cxn ang="0">
                    <a:pos x="155" y="81"/>
                  </a:cxn>
                </a:cxnLst>
                <a:rect l="0" t="0" r="r" b="b"/>
                <a:pathLst>
                  <a:path w="155" h="163">
                    <a:moveTo>
                      <a:pt x="155" y="81"/>
                    </a:moveTo>
                    <a:lnTo>
                      <a:pt x="133" y="22"/>
                    </a:lnTo>
                    <a:lnTo>
                      <a:pt x="78" y="0"/>
                    </a:lnTo>
                    <a:lnTo>
                      <a:pt x="23" y="22"/>
                    </a:lnTo>
                    <a:lnTo>
                      <a:pt x="0" y="81"/>
                    </a:lnTo>
                    <a:lnTo>
                      <a:pt x="23" y="139"/>
                    </a:lnTo>
                    <a:lnTo>
                      <a:pt x="78" y="163"/>
                    </a:lnTo>
                    <a:lnTo>
                      <a:pt x="133" y="139"/>
                    </a:lnTo>
                    <a:lnTo>
                      <a:pt x="155"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82" name="Freeform 44"/>
              <p:cNvSpPr>
                <a:spLocks/>
              </p:cNvSpPr>
              <p:nvPr/>
            </p:nvSpPr>
            <p:spPr bwMode="auto">
              <a:xfrm>
                <a:off x="2235" y="2065"/>
                <a:ext cx="53" cy="54"/>
              </a:xfrm>
              <a:custGeom>
                <a:avLst/>
                <a:gdLst/>
                <a:ahLst/>
                <a:cxnLst>
                  <a:cxn ang="0">
                    <a:pos x="157" y="81"/>
                  </a:cxn>
                  <a:cxn ang="0">
                    <a:pos x="134" y="22"/>
                  </a:cxn>
                  <a:cxn ang="0">
                    <a:pos x="78" y="0"/>
                  </a:cxn>
                  <a:cxn ang="0">
                    <a:pos x="22" y="22"/>
                  </a:cxn>
                  <a:cxn ang="0">
                    <a:pos x="0" y="81"/>
                  </a:cxn>
                  <a:cxn ang="0">
                    <a:pos x="22" y="139"/>
                  </a:cxn>
                  <a:cxn ang="0">
                    <a:pos x="78" y="163"/>
                  </a:cxn>
                  <a:cxn ang="0">
                    <a:pos x="134" y="139"/>
                  </a:cxn>
                  <a:cxn ang="0">
                    <a:pos x="157" y="81"/>
                  </a:cxn>
                </a:cxnLst>
                <a:rect l="0" t="0" r="r" b="b"/>
                <a:pathLst>
                  <a:path w="157" h="163">
                    <a:moveTo>
                      <a:pt x="157" y="81"/>
                    </a:moveTo>
                    <a:lnTo>
                      <a:pt x="134" y="22"/>
                    </a:lnTo>
                    <a:lnTo>
                      <a:pt x="78" y="0"/>
                    </a:lnTo>
                    <a:lnTo>
                      <a:pt x="22" y="22"/>
                    </a:lnTo>
                    <a:lnTo>
                      <a:pt x="0" y="81"/>
                    </a:lnTo>
                    <a:lnTo>
                      <a:pt x="22" y="139"/>
                    </a:lnTo>
                    <a:lnTo>
                      <a:pt x="78" y="163"/>
                    </a:lnTo>
                    <a:lnTo>
                      <a:pt x="134" y="139"/>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83" name="Freeform 45"/>
              <p:cNvSpPr>
                <a:spLocks/>
              </p:cNvSpPr>
              <p:nvPr/>
            </p:nvSpPr>
            <p:spPr bwMode="auto">
              <a:xfrm>
                <a:off x="2230" y="1932"/>
                <a:ext cx="51" cy="54"/>
              </a:xfrm>
              <a:custGeom>
                <a:avLst/>
                <a:gdLst/>
                <a:ahLst/>
                <a:cxnLst>
                  <a:cxn ang="0">
                    <a:pos x="155" y="80"/>
                  </a:cxn>
                  <a:cxn ang="0">
                    <a:pos x="133" y="23"/>
                  </a:cxn>
                  <a:cxn ang="0">
                    <a:pos x="78" y="0"/>
                  </a:cxn>
                  <a:cxn ang="0">
                    <a:pos x="22" y="23"/>
                  </a:cxn>
                  <a:cxn ang="0">
                    <a:pos x="0" y="80"/>
                  </a:cxn>
                  <a:cxn ang="0">
                    <a:pos x="22" y="137"/>
                  </a:cxn>
                  <a:cxn ang="0">
                    <a:pos x="78" y="161"/>
                  </a:cxn>
                  <a:cxn ang="0">
                    <a:pos x="133" y="137"/>
                  </a:cxn>
                  <a:cxn ang="0">
                    <a:pos x="155" y="80"/>
                  </a:cxn>
                </a:cxnLst>
                <a:rect l="0" t="0" r="r" b="b"/>
                <a:pathLst>
                  <a:path w="155" h="161">
                    <a:moveTo>
                      <a:pt x="155" y="80"/>
                    </a:moveTo>
                    <a:lnTo>
                      <a:pt x="133" y="23"/>
                    </a:lnTo>
                    <a:lnTo>
                      <a:pt x="78" y="0"/>
                    </a:lnTo>
                    <a:lnTo>
                      <a:pt x="22" y="23"/>
                    </a:lnTo>
                    <a:lnTo>
                      <a:pt x="0" y="80"/>
                    </a:lnTo>
                    <a:lnTo>
                      <a:pt x="22" y="137"/>
                    </a:lnTo>
                    <a:lnTo>
                      <a:pt x="78" y="161"/>
                    </a:lnTo>
                    <a:lnTo>
                      <a:pt x="133" y="137"/>
                    </a:lnTo>
                    <a:lnTo>
                      <a:pt x="155"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84" name="Freeform 46"/>
              <p:cNvSpPr>
                <a:spLocks/>
              </p:cNvSpPr>
              <p:nvPr/>
            </p:nvSpPr>
            <p:spPr bwMode="auto">
              <a:xfrm>
                <a:off x="2498" y="1932"/>
                <a:ext cx="52" cy="54"/>
              </a:xfrm>
              <a:custGeom>
                <a:avLst/>
                <a:gdLst/>
                <a:ahLst/>
                <a:cxnLst>
                  <a:cxn ang="0">
                    <a:pos x="157" y="80"/>
                  </a:cxn>
                  <a:cxn ang="0">
                    <a:pos x="134" y="23"/>
                  </a:cxn>
                  <a:cxn ang="0">
                    <a:pos x="79" y="0"/>
                  </a:cxn>
                  <a:cxn ang="0">
                    <a:pos x="22" y="23"/>
                  </a:cxn>
                  <a:cxn ang="0">
                    <a:pos x="0" y="80"/>
                  </a:cxn>
                  <a:cxn ang="0">
                    <a:pos x="22" y="137"/>
                  </a:cxn>
                  <a:cxn ang="0">
                    <a:pos x="79" y="161"/>
                  </a:cxn>
                  <a:cxn ang="0">
                    <a:pos x="134" y="137"/>
                  </a:cxn>
                  <a:cxn ang="0">
                    <a:pos x="157" y="80"/>
                  </a:cxn>
                </a:cxnLst>
                <a:rect l="0" t="0" r="r" b="b"/>
                <a:pathLst>
                  <a:path w="157" h="161">
                    <a:moveTo>
                      <a:pt x="157" y="80"/>
                    </a:moveTo>
                    <a:lnTo>
                      <a:pt x="134" y="23"/>
                    </a:lnTo>
                    <a:lnTo>
                      <a:pt x="79" y="0"/>
                    </a:lnTo>
                    <a:lnTo>
                      <a:pt x="22" y="23"/>
                    </a:lnTo>
                    <a:lnTo>
                      <a:pt x="0" y="80"/>
                    </a:lnTo>
                    <a:lnTo>
                      <a:pt x="22" y="137"/>
                    </a:lnTo>
                    <a:lnTo>
                      <a:pt x="79" y="161"/>
                    </a:lnTo>
                    <a:lnTo>
                      <a:pt x="134" y="137"/>
                    </a:lnTo>
                    <a:lnTo>
                      <a:pt x="157"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85" name="Freeform 47"/>
              <p:cNvSpPr>
                <a:spLocks/>
              </p:cNvSpPr>
              <p:nvPr/>
            </p:nvSpPr>
            <p:spPr bwMode="auto">
              <a:xfrm>
                <a:off x="2766" y="1932"/>
                <a:ext cx="53" cy="54"/>
              </a:xfrm>
              <a:custGeom>
                <a:avLst/>
                <a:gdLst/>
                <a:ahLst/>
                <a:cxnLst>
                  <a:cxn ang="0">
                    <a:pos x="157" y="80"/>
                  </a:cxn>
                  <a:cxn ang="0">
                    <a:pos x="135" y="23"/>
                  </a:cxn>
                  <a:cxn ang="0">
                    <a:pos x="80" y="0"/>
                  </a:cxn>
                  <a:cxn ang="0">
                    <a:pos x="23" y="23"/>
                  </a:cxn>
                  <a:cxn ang="0">
                    <a:pos x="0" y="80"/>
                  </a:cxn>
                  <a:cxn ang="0">
                    <a:pos x="23" y="137"/>
                  </a:cxn>
                  <a:cxn ang="0">
                    <a:pos x="80" y="161"/>
                  </a:cxn>
                  <a:cxn ang="0">
                    <a:pos x="135" y="137"/>
                  </a:cxn>
                  <a:cxn ang="0">
                    <a:pos x="157" y="80"/>
                  </a:cxn>
                </a:cxnLst>
                <a:rect l="0" t="0" r="r" b="b"/>
                <a:pathLst>
                  <a:path w="157" h="161">
                    <a:moveTo>
                      <a:pt x="157" y="80"/>
                    </a:moveTo>
                    <a:lnTo>
                      <a:pt x="135" y="23"/>
                    </a:lnTo>
                    <a:lnTo>
                      <a:pt x="80" y="0"/>
                    </a:lnTo>
                    <a:lnTo>
                      <a:pt x="23" y="23"/>
                    </a:lnTo>
                    <a:lnTo>
                      <a:pt x="0" y="80"/>
                    </a:lnTo>
                    <a:lnTo>
                      <a:pt x="23" y="137"/>
                    </a:lnTo>
                    <a:lnTo>
                      <a:pt x="80" y="161"/>
                    </a:lnTo>
                    <a:lnTo>
                      <a:pt x="135" y="137"/>
                    </a:lnTo>
                    <a:lnTo>
                      <a:pt x="157"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86" name="Freeform 48"/>
              <p:cNvSpPr>
                <a:spLocks/>
              </p:cNvSpPr>
              <p:nvPr/>
            </p:nvSpPr>
            <p:spPr bwMode="auto">
              <a:xfrm>
                <a:off x="2906" y="2047"/>
                <a:ext cx="52" cy="54"/>
              </a:xfrm>
              <a:custGeom>
                <a:avLst/>
                <a:gdLst/>
                <a:ahLst/>
                <a:cxnLst>
                  <a:cxn ang="0">
                    <a:pos x="156" y="81"/>
                  </a:cxn>
                  <a:cxn ang="0">
                    <a:pos x="134" y="24"/>
                  </a:cxn>
                  <a:cxn ang="0">
                    <a:pos x="79" y="0"/>
                  </a:cxn>
                  <a:cxn ang="0">
                    <a:pos x="22" y="24"/>
                  </a:cxn>
                  <a:cxn ang="0">
                    <a:pos x="0" y="81"/>
                  </a:cxn>
                  <a:cxn ang="0">
                    <a:pos x="22" y="138"/>
                  </a:cxn>
                  <a:cxn ang="0">
                    <a:pos x="79" y="163"/>
                  </a:cxn>
                  <a:cxn ang="0">
                    <a:pos x="134" y="138"/>
                  </a:cxn>
                  <a:cxn ang="0">
                    <a:pos x="156" y="81"/>
                  </a:cxn>
                </a:cxnLst>
                <a:rect l="0" t="0" r="r" b="b"/>
                <a:pathLst>
                  <a:path w="156" h="163">
                    <a:moveTo>
                      <a:pt x="156" y="81"/>
                    </a:moveTo>
                    <a:lnTo>
                      <a:pt x="134" y="24"/>
                    </a:lnTo>
                    <a:lnTo>
                      <a:pt x="79" y="0"/>
                    </a:lnTo>
                    <a:lnTo>
                      <a:pt x="22" y="24"/>
                    </a:lnTo>
                    <a:lnTo>
                      <a:pt x="0" y="81"/>
                    </a:lnTo>
                    <a:lnTo>
                      <a:pt x="22" y="138"/>
                    </a:lnTo>
                    <a:lnTo>
                      <a:pt x="79" y="163"/>
                    </a:lnTo>
                    <a:lnTo>
                      <a:pt x="134" y="138"/>
                    </a:lnTo>
                    <a:lnTo>
                      <a:pt x="156"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87" name="Freeform 49"/>
              <p:cNvSpPr>
                <a:spLocks/>
              </p:cNvSpPr>
              <p:nvPr/>
            </p:nvSpPr>
            <p:spPr bwMode="auto">
              <a:xfrm>
                <a:off x="2637" y="2047"/>
                <a:ext cx="52" cy="54"/>
              </a:xfrm>
              <a:custGeom>
                <a:avLst/>
                <a:gdLst/>
                <a:ahLst/>
                <a:cxnLst>
                  <a:cxn ang="0">
                    <a:pos x="157" y="81"/>
                  </a:cxn>
                  <a:cxn ang="0">
                    <a:pos x="134" y="24"/>
                  </a:cxn>
                  <a:cxn ang="0">
                    <a:pos x="78" y="0"/>
                  </a:cxn>
                  <a:cxn ang="0">
                    <a:pos x="23" y="24"/>
                  </a:cxn>
                  <a:cxn ang="0">
                    <a:pos x="0" y="81"/>
                  </a:cxn>
                  <a:cxn ang="0">
                    <a:pos x="23" y="138"/>
                  </a:cxn>
                  <a:cxn ang="0">
                    <a:pos x="78" y="163"/>
                  </a:cxn>
                  <a:cxn ang="0">
                    <a:pos x="134" y="138"/>
                  </a:cxn>
                  <a:cxn ang="0">
                    <a:pos x="157" y="81"/>
                  </a:cxn>
                </a:cxnLst>
                <a:rect l="0" t="0" r="r" b="b"/>
                <a:pathLst>
                  <a:path w="157" h="163">
                    <a:moveTo>
                      <a:pt x="157" y="81"/>
                    </a:moveTo>
                    <a:lnTo>
                      <a:pt x="134" y="24"/>
                    </a:lnTo>
                    <a:lnTo>
                      <a:pt x="78" y="0"/>
                    </a:lnTo>
                    <a:lnTo>
                      <a:pt x="23" y="24"/>
                    </a:lnTo>
                    <a:lnTo>
                      <a:pt x="0" y="81"/>
                    </a:lnTo>
                    <a:lnTo>
                      <a:pt x="23" y="138"/>
                    </a:lnTo>
                    <a:lnTo>
                      <a:pt x="78" y="163"/>
                    </a:lnTo>
                    <a:lnTo>
                      <a:pt x="134" y="138"/>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88" name="Freeform 50"/>
              <p:cNvSpPr>
                <a:spLocks/>
              </p:cNvSpPr>
              <p:nvPr/>
            </p:nvSpPr>
            <p:spPr bwMode="auto">
              <a:xfrm>
                <a:off x="2368" y="2047"/>
                <a:ext cx="52" cy="54"/>
              </a:xfrm>
              <a:custGeom>
                <a:avLst/>
                <a:gdLst/>
                <a:ahLst/>
                <a:cxnLst>
                  <a:cxn ang="0">
                    <a:pos x="157" y="81"/>
                  </a:cxn>
                  <a:cxn ang="0">
                    <a:pos x="134" y="24"/>
                  </a:cxn>
                  <a:cxn ang="0">
                    <a:pos x="79" y="0"/>
                  </a:cxn>
                  <a:cxn ang="0">
                    <a:pos x="23" y="24"/>
                  </a:cxn>
                  <a:cxn ang="0">
                    <a:pos x="0" y="81"/>
                  </a:cxn>
                  <a:cxn ang="0">
                    <a:pos x="23" y="138"/>
                  </a:cxn>
                  <a:cxn ang="0">
                    <a:pos x="79" y="163"/>
                  </a:cxn>
                  <a:cxn ang="0">
                    <a:pos x="134" y="138"/>
                  </a:cxn>
                  <a:cxn ang="0">
                    <a:pos x="157" y="81"/>
                  </a:cxn>
                </a:cxnLst>
                <a:rect l="0" t="0" r="r" b="b"/>
                <a:pathLst>
                  <a:path w="157" h="163">
                    <a:moveTo>
                      <a:pt x="157" y="81"/>
                    </a:moveTo>
                    <a:lnTo>
                      <a:pt x="134" y="24"/>
                    </a:lnTo>
                    <a:lnTo>
                      <a:pt x="79" y="0"/>
                    </a:lnTo>
                    <a:lnTo>
                      <a:pt x="23" y="24"/>
                    </a:lnTo>
                    <a:lnTo>
                      <a:pt x="0" y="81"/>
                    </a:lnTo>
                    <a:lnTo>
                      <a:pt x="23" y="138"/>
                    </a:lnTo>
                    <a:lnTo>
                      <a:pt x="79" y="163"/>
                    </a:lnTo>
                    <a:lnTo>
                      <a:pt x="134" y="138"/>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89" name="Line 51"/>
              <p:cNvSpPr>
                <a:spLocks noChangeShapeType="1"/>
              </p:cNvSpPr>
              <p:nvPr/>
            </p:nvSpPr>
            <p:spPr bwMode="auto">
              <a:xfrm>
                <a:off x="2190" y="1804"/>
                <a:ext cx="810"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190" name="Line 52"/>
              <p:cNvSpPr>
                <a:spLocks noChangeShapeType="1"/>
              </p:cNvSpPr>
              <p:nvPr/>
            </p:nvSpPr>
            <p:spPr bwMode="auto">
              <a:xfrm flipH="1">
                <a:off x="2187" y="2227"/>
                <a:ext cx="813"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191" name="Freeform 53"/>
              <p:cNvSpPr>
                <a:spLocks/>
              </p:cNvSpPr>
              <p:nvPr/>
            </p:nvSpPr>
            <p:spPr bwMode="auto">
              <a:xfrm>
                <a:off x="2156" y="2197"/>
                <a:ext cx="52" cy="54"/>
              </a:xfrm>
              <a:custGeom>
                <a:avLst/>
                <a:gdLst/>
                <a:ahLst/>
                <a:cxnLst>
                  <a:cxn ang="0">
                    <a:pos x="157" y="82"/>
                  </a:cxn>
                  <a:cxn ang="0">
                    <a:pos x="135" y="25"/>
                  </a:cxn>
                  <a:cxn ang="0">
                    <a:pos x="80" y="0"/>
                  </a:cxn>
                  <a:cxn ang="0">
                    <a:pos x="23" y="25"/>
                  </a:cxn>
                  <a:cxn ang="0">
                    <a:pos x="0" y="82"/>
                  </a:cxn>
                  <a:cxn ang="0">
                    <a:pos x="23" y="139"/>
                  </a:cxn>
                  <a:cxn ang="0">
                    <a:pos x="80" y="163"/>
                  </a:cxn>
                  <a:cxn ang="0">
                    <a:pos x="135" y="139"/>
                  </a:cxn>
                  <a:cxn ang="0">
                    <a:pos x="157" y="82"/>
                  </a:cxn>
                </a:cxnLst>
                <a:rect l="0" t="0" r="r" b="b"/>
                <a:pathLst>
                  <a:path w="157" h="163">
                    <a:moveTo>
                      <a:pt x="157" y="82"/>
                    </a:moveTo>
                    <a:lnTo>
                      <a:pt x="135" y="25"/>
                    </a:lnTo>
                    <a:lnTo>
                      <a:pt x="80" y="0"/>
                    </a:lnTo>
                    <a:lnTo>
                      <a:pt x="23" y="25"/>
                    </a:lnTo>
                    <a:lnTo>
                      <a:pt x="0" y="82"/>
                    </a:lnTo>
                    <a:lnTo>
                      <a:pt x="23" y="139"/>
                    </a:lnTo>
                    <a:lnTo>
                      <a:pt x="80" y="163"/>
                    </a:lnTo>
                    <a:lnTo>
                      <a:pt x="135" y="139"/>
                    </a:lnTo>
                    <a:lnTo>
                      <a:pt x="157" y="82"/>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92" name="Freeform 54"/>
              <p:cNvSpPr>
                <a:spLocks/>
              </p:cNvSpPr>
              <p:nvPr/>
            </p:nvSpPr>
            <p:spPr bwMode="auto">
              <a:xfrm>
                <a:off x="2302" y="2197"/>
                <a:ext cx="52" cy="54"/>
              </a:xfrm>
              <a:custGeom>
                <a:avLst/>
                <a:gdLst/>
                <a:ahLst/>
                <a:cxnLst>
                  <a:cxn ang="0">
                    <a:pos x="157" y="82"/>
                  </a:cxn>
                  <a:cxn ang="0">
                    <a:pos x="135" y="25"/>
                  </a:cxn>
                  <a:cxn ang="0">
                    <a:pos x="80" y="0"/>
                  </a:cxn>
                  <a:cxn ang="0">
                    <a:pos x="23" y="25"/>
                  </a:cxn>
                  <a:cxn ang="0">
                    <a:pos x="0" y="82"/>
                  </a:cxn>
                  <a:cxn ang="0">
                    <a:pos x="23" y="139"/>
                  </a:cxn>
                  <a:cxn ang="0">
                    <a:pos x="80" y="163"/>
                  </a:cxn>
                  <a:cxn ang="0">
                    <a:pos x="135" y="139"/>
                  </a:cxn>
                  <a:cxn ang="0">
                    <a:pos x="157" y="82"/>
                  </a:cxn>
                </a:cxnLst>
                <a:rect l="0" t="0" r="r" b="b"/>
                <a:pathLst>
                  <a:path w="157" h="163">
                    <a:moveTo>
                      <a:pt x="157" y="82"/>
                    </a:moveTo>
                    <a:lnTo>
                      <a:pt x="135" y="25"/>
                    </a:lnTo>
                    <a:lnTo>
                      <a:pt x="80" y="0"/>
                    </a:lnTo>
                    <a:lnTo>
                      <a:pt x="23" y="25"/>
                    </a:lnTo>
                    <a:lnTo>
                      <a:pt x="0" y="82"/>
                    </a:lnTo>
                    <a:lnTo>
                      <a:pt x="23" y="139"/>
                    </a:lnTo>
                    <a:lnTo>
                      <a:pt x="80" y="163"/>
                    </a:lnTo>
                    <a:lnTo>
                      <a:pt x="135" y="139"/>
                    </a:lnTo>
                    <a:lnTo>
                      <a:pt x="157" y="82"/>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93" name="Freeform 55"/>
              <p:cNvSpPr>
                <a:spLocks/>
              </p:cNvSpPr>
              <p:nvPr/>
            </p:nvSpPr>
            <p:spPr bwMode="auto">
              <a:xfrm>
                <a:off x="2438" y="2197"/>
                <a:ext cx="53" cy="54"/>
              </a:xfrm>
              <a:custGeom>
                <a:avLst/>
                <a:gdLst/>
                <a:ahLst/>
                <a:cxnLst>
                  <a:cxn ang="0">
                    <a:pos x="157" y="82"/>
                  </a:cxn>
                  <a:cxn ang="0">
                    <a:pos x="133" y="25"/>
                  </a:cxn>
                  <a:cxn ang="0">
                    <a:pos x="77" y="0"/>
                  </a:cxn>
                  <a:cxn ang="0">
                    <a:pos x="22" y="25"/>
                  </a:cxn>
                  <a:cxn ang="0">
                    <a:pos x="0" y="82"/>
                  </a:cxn>
                  <a:cxn ang="0">
                    <a:pos x="22" y="139"/>
                  </a:cxn>
                  <a:cxn ang="0">
                    <a:pos x="77" y="163"/>
                  </a:cxn>
                  <a:cxn ang="0">
                    <a:pos x="133" y="139"/>
                  </a:cxn>
                  <a:cxn ang="0">
                    <a:pos x="157" y="82"/>
                  </a:cxn>
                </a:cxnLst>
                <a:rect l="0" t="0" r="r" b="b"/>
                <a:pathLst>
                  <a:path w="157" h="163">
                    <a:moveTo>
                      <a:pt x="157" y="82"/>
                    </a:moveTo>
                    <a:lnTo>
                      <a:pt x="133" y="25"/>
                    </a:lnTo>
                    <a:lnTo>
                      <a:pt x="77" y="0"/>
                    </a:lnTo>
                    <a:lnTo>
                      <a:pt x="22" y="25"/>
                    </a:lnTo>
                    <a:lnTo>
                      <a:pt x="0" y="82"/>
                    </a:lnTo>
                    <a:lnTo>
                      <a:pt x="22" y="139"/>
                    </a:lnTo>
                    <a:lnTo>
                      <a:pt x="77" y="163"/>
                    </a:lnTo>
                    <a:lnTo>
                      <a:pt x="133" y="139"/>
                    </a:lnTo>
                    <a:lnTo>
                      <a:pt x="157" y="82"/>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94" name="Freeform 56"/>
              <p:cNvSpPr>
                <a:spLocks/>
              </p:cNvSpPr>
              <p:nvPr/>
            </p:nvSpPr>
            <p:spPr bwMode="auto">
              <a:xfrm>
                <a:off x="2571" y="2197"/>
                <a:ext cx="53" cy="54"/>
              </a:xfrm>
              <a:custGeom>
                <a:avLst/>
                <a:gdLst/>
                <a:ahLst/>
                <a:cxnLst>
                  <a:cxn ang="0">
                    <a:pos x="158" y="82"/>
                  </a:cxn>
                  <a:cxn ang="0">
                    <a:pos x="134" y="25"/>
                  </a:cxn>
                  <a:cxn ang="0">
                    <a:pos x="79" y="0"/>
                  </a:cxn>
                  <a:cxn ang="0">
                    <a:pos x="24" y="25"/>
                  </a:cxn>
                  <a:cxn ang="0">
                    <a:pos x="0" y="82"/>
                  </a:cxn>
                  <a:cxn ang="0">
                    <a:pos x="24" y="139"/>
                  </a:cxn>
                  <a:cxn ang="0">
                    <a:pos x="79" y="163"/>
                  </a:cxn>
                  <a:cxn ang="0">
                    <a:pos x="134" y="139"/>
                  </a:cxn>
                  <a:cxn ang="0">
                    <a:pos x="158" y="82"/>
                  </a:cxn>
                </a:cxnLst>
                <a:rect l="0" t="0" r="r" b="b"/>
                <a:pathLst>
                  <a:path w="158" h="163">
                    <a:moveTo>
                      <a:pt x="158" y="82"/>
                    </a:moveTo>
                    <a:lnTo>
                      <a:pt x="134" y="25"/>
                    </a:lnTo>
                    <a:lnTo>
                      <a:pt x="79" y="0"/>
                    </a:lnTo>
                    <a:lnTo>
                      <a:pt x="24" y="25"/>
                    </a:lnTo>
                    <a:lnTo>
                      <a:pt x="0" y="82"/>
                    </a:lnTo>
                    <a:lnTo>
                      <a:pt x="24" y="139"/>
                    </a:lnTo>
                    <a:lnTo>
                      <a:pt x="79" y="163"/>
                    </a:lnTo>
                    <a:lnTo>
                      <a:pt x="134" y="139"/>
                    </a:lnTo>
                    <a:lnTo>
                      <a:pt x="158" y="82"/>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95" name="Freeform 57"/>
              <p:cNvSpPr>
                <a:spLocks/>
              </p:cNvSpPr>
              <p:nvPr/>
            </p:nvSpPr>
            <p:spPr bwMode="auto">
              <a:xfrm>
                <a:off x="2703" y="2197"/>
                <a:ext cx="53" cy="54"/>
              </a:xfrm>
              <a:custGeom>
                <a:avLst/>
                <a:gdLst/>
                <a:ahLst/>
                <a:cxnLst>
                  <a:cxn ang="0">
                    <a:pos x="157" y="82"/>
                  </a:cxn>
                  <a:cxn ang="0">
                    <a:pos x="134" y="25"/>
                  </a:cxn>
                  <a:cxn ang="0">
                    <a:pos x="79" y="0"/>
                  </a:cxn>
                  <a:cxn ang="0">
                    <a:pos x="23" y="25"/>
                  </a:cxn>
                  <a:cxn ang="0">
                    <a:pos x="0" y="82"/>
                  </a:cxn>
                  <a:cxn ang="0">
                    <a:pos x="23" y="139"/>
                  </a:cxn>
                  <a:cxn ang="0">
                    <a:pos x="79" y="163"/>
                  </a:cxn>
                  <a:cxn ang="0">
                    <a:pos x="134" y="139"/>
                  </a:cxn>
                  <a:cxn ang="0">
                    <a:pos x="157" y="82"/>
                  </a:cxn>
                </a:cxnLst>
                <a:rect l="0" t="0" r="r" b="b"/>
                <a:pathLst>
                  <a:path w="157" h="163">
                    <a:moveTo>
                      <a:pt x="157" y="82"/>
                    </a:moveTo>
                    <a:lnTo>
                      <a:pt x="134" y="25"/>
                    </a:lnTo>
                    <a:lnTo>
                      <a:pt x="79" y="0"/>
                    </a:lnTo>
                    <a:lnTo>
                      <a:pt x="23" y="25"/>
                    </a:lnTo>
                    <a:lnTo>
                      <a:pt x="0" y="82"/>
                    </a:lnTo>
                    <a:lnTo>
                      <a:pt x="23" y="139"/>
                    </a:lnTo>
                    <a:lnTo>
                      <a:pt x="79" y="163"/>
                    </a:lnTo>
                    <a:lnTo>
                      <a:pt x="134" y="139"/>
                    </a:lnTo>
                    <a:lnTo>
                      <a:pt x="157" y="82"/>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96" name="Freeform 58"/>
              <p:cNvSpPr>
                <a:spLocks/>
              </p:cNvSpPr>
              <p:nvPr/>
            </p:nvSpPr>
            <p:spPr bwMode="auto">
              <a:xfrm>
                <a:off x="2833" y="2197"/>
                <a:ext cx="52" cy="54"/>
              </a:xfrm>
              <a:custGeom>
                <a:avLst/>
                <a:gdLst/>
                <a:ahLst/>
                <a:cxnLst>
                  <a:cxn ang="0">
                    <a:pos x="156" y="82"/>
                  </a:cxn>
                  <a:cxn ang="0">
                    <a:pos x="134" y="25"/>
                  </a:cxn>
                  <a:cxn ang="0">
                    <a:pos x="79" y="0"/>
                  </a:cxn>
                  <a:cxn ang="0">
                    <a:pos x="22" y="25"/>
                  </a:cxn>
                  <a:cxn ang="0">
                    <a:pos x="0" y="82"/>
                  </a:cxn>
                  <a:cxn ang="0">
                    <a:pos x="22" y="139"/>
                  </a:cxn>
                  <a:cxn ang="0">
                    <a:pos x="79" y="163"/>
                  </a:cxn>
                  <a:cxn ang="0">
                    <a:pos x="134" y="139"/>
                  </a:cxn>
                  <a:cxn ang="0">
                    <a:pos x="156" y="82"/>
                  </a:cxn>
                </a:cxnLst>
                <a:rect l="0" t="0" r="r" b="b"/>
                <a:pathLst>
                  <a:path w="156" h="163">
                    <a:moveTo>
                      <a:pt x="156" y="82"/>
                    </a:moveTo>
                    <a:lnTo>
                      <a:pt x="134" y="25"/>
                    </a:lnTo>
                    <a:lnTo>
                      <a:pt x="79" y="0"/>
                    </a:lnTo>
                    <a:lnTo>
                      <a:pt x="22" y="25"/>
                    </a:lnTo>
                    <a:lnTo>
                      <a:pt x="0" y="82"/>
                    </a:lnTo>
                    <a:lnTo>
                      <a:pt x="22" y="139"/>
                    </a:lnTo>
                    <a:lnTo>
                      <a:pt x="79" y="163"/>
                    </a:lnTo>
                    <a:lnTo>
                      <a:pt x="134" y="139"/>
                    </a:lnTo>
                    <a:lnTo>
                      <a:pt x="156" y="82"/>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97" name="Rectangle 59"/>
              <p:cNvSpPr>
                <a:spLocks noChangeArrowheads="1"/>
              </p:cNvSpPr>
              <p:nvPr/>
            </p:nvSpPr>
            <p:spPr bwMode="auto">
              <a:xfrm>
                <a:off x="2993" y="2226"/>
                <a:ext cx="826" cy="428"/>
              </a:xfrm>
              <a:prstGeom prst="rect">
                <a:avLst/>
              </a:prstGeom>
              <a:solidFill>
                <a:srgbClr val="FFC06A"/>
              </a:solidFill>
              <a:ln w="0">
                <a:solidFill>
                  <a:srgbClr val="808000"/>
                </a:solidFill>
                <a:miter lim="800000"/>
                <a:headEnd/>
                <a:tailEnd/>
              </a:ln>
            </p:spPr>
            <p:txBody>
              <a:bodyPr/>
              <a:lstStyle/>
              <a:p>
                <a:endParaRPr lang="es-ES">
                  <a:latin typeface="Calibri" pitchFamily="34" charset="0"/>
                  <a:cs typeface="Calibri" pitchFamily="34" charset="0"/>
                </a:endParaRPr>
              </a:p>
            </p:txBody>
          </p:sp>
          <p:sp>
            <p:nvSpPr>
              <p:cNvPr id="198" name="Rectangle 60"/>
              <p:cNvSpPr>
                <a:spLocks noChangeArrowheads="1"/>
              </p:cNvSpPr>
              <p:nvPr/>
            </p:nvSpPr>
            <p:spPr bwMode="auto">
              <a:xfrm>
                <a:off x="2993" y="2368"/>
                <a:ext cx="826" cy="148"/>
              </a:xfrm>
              <a:prstGeom prst="rect">
                <a:avLst/>
              </a:prstGeom>
              <a:solidFill>
                <a:srgbClr val="808000"/>
              </a:solidFill>
              <a:ln w="0">
                <a:solidFill>
                  <a:srgbClr val="004000"/>
                </a:solidFill>
                <a:miter lim="800000"/>
                <a:headEnd/>
                <a:tailEnd/>
              </a:ln>
            </p:spPr>
            <p:txBody>
              <a:bodyPr/>
              <a:lstStyle/>
              <a:p>
                <a:endParaRPr lang="es-ES">
                  <a:latin typeface="Calibri" pitchFamily="34" charset="0"/>
                  <a:cs typeface="Calibri" pitchFamily="34" charset="0"/>
                </a:endParaRPr>
              </a:p>
            </p:txBody>
          </p:sp>
          <p:sp>
            <p:nvSpPr>
              <p:cNvPr id="199" name="Freeform 61"/>
              <p:cNvSpPr>
                <a:spLocks/>
              </p:cNvSpPr>
              <p:nvPr/>
            </p:nvSpPr>
            <p:spPr bwMode="auto">
              <a:xfrm>
                <a:off x="2979" y="2201"/>
                <a:ext cx="52" cy="54"/>
              </a:xfrm>
              <a:custGeom>
                <a:avLst/>
                <a:gdLst/>
                <a:ahLst/>
                <a:cxnLst>
                  <a:cxn ang="0">
                    <a:pos x="155" y="80"/>
                  </a:cxn>
                  <a:cxn ang="0">
                    <a:pos x="132" y="23"/>
                  </a:cxn>
                  <a:cxn ang="0">
                    <a:pos x="77" y="0"/>
                  </a:cxn>
                  <a:cxn ang="0">
                    <a:pos x="22" y="23"/>
                  </a:cxn>
                  <a:cxn ang="0">
                    <a:pos x="0" y="80"/>
                  </a:cxn>
                  <a:cxn ang="0">
                    <a:pos x="22" y="138"/>
                  </a:cxn>
                  <a:cxn ang="0">
                    <a:pos x="77" y="162"/>
                  </a:cxn>
                  <a:cxn ang="0">
                    <a:pos x="132" y="138"/>
                  </a:cxn>
                  <a:cxn ang="0">
                    <a:pos x="155" y="80"/>
                  </a:cxn>
                </a:cxnLst>
                <a:rect l="0" t="0" r="r" b="b"/>
                <a:pathLst>
                  <a:path w="155" h="162">
                    <a:moveTo>
                      <a:pt x="155" y="80"/>
                    </a:moveTo>
                    <a:lnTo>
                      <a:pt x="132" y="23"/>
                    </a:lnTo>
                    <a:lnTo>
                      <a:pt x="77" y="0"/>
                    </a:lnTo>
                    <a:lnTo>
                      <a:pt x="22" y="23"/>
                    </a:lnTo>
                    <a:lnTo>
                      <a:pt x="0" y="80"/>
                    </a:lnTo>
                    <a:lnTo>
                      <a:pt x="22" y="138"/>
                    </a:lnTo>
                    <a:lnTo>
                      <a:pt x="77" y="162"/>
                    </a:lnTo>
                    <a:lnTo>
                      <a:pt x="132" y="138"/>
                    </a:lnTo>
                    <a:lnTo>
                      <a:pt x="155"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00" name="Freeform 62"/>
              <p:cNvSpPr>
                <a:spLocks/>
              </p:cNvSpPr>
              <p:nvPr/>
            </p:nvSpPr>
            <p:spPr bwMode="auto">
              <a:xfrm>
                <a:off x="2829" y="1778"/>
                <a:ext cx="52" cy="55"/>
              </a:xfrm>
              <a:custGeom>
                <a:avLst/>
                <a:gdLst/>
                <a:ahLst/>
                <a:cxnLst>
                  <a:cxn ang="0">
                    <a:pos x="157" y="81"/>
                  </a:cxn>
                  <a:cxn ang="0">
                    <a:pos x="135" y="23"/>
                  </a:cxn>
                  <a:cxn ang="0">
                    <a:pos x="79" y="0"/>
                  </a:cxn>
                  <a:cxn ang="0">
                    <a:pos x="23" y="23"/>
                  </a:cxn>
                  <a:cxn ang="0">
                    <a:pos x="0" y="81"/>
                  </a:cxn>
                  <a:cxn ang="0">
                    <a:pos x="23" y="139"/>
                  </a:cxn>
                  <a:cxn ang="0">
                    <a:pos x="79" y="163"/>
                  </a:cxn>
                  <a:cxn ang="0">
                    <a:pos x="135" y="139"/>
                  </a:cxn>
                  <a:cxn ang="0">
                    <a:pos x="157" y="81"/>
                  </a:cxn>
                </a:cxnLst>
                <a:rect l="0" t="0" r="r" b="b"/>
                <a:pathLst>
                  <a:path w="157" h="163">
                    <a:moveTo>
                      <a:pt x="157" y="81"/>
                    </a:moveTo>
                    <a:lnTo>
                      <a:pt x="135" y="23"/>
                    </a:lnTo>
                    <a:lnTo>
                      <a:pt x="79" y="0"/>
                    </a:lnTo>
                    <a:lnTo>
                      <a:pt x="23" y="23"/>
                    </a:lnTo>
                    <a:lnTo>
                      <a:pt x="0" y="81"/>
                    </a:lnTo>
                    <a:lnTo>
                      <a:pt x="23" y="139"/>
                    </a:lnTo>
                    <a:lnTo>
                      <a:pt x="79" y="163"/>
                    </a:lnTo>
                    <a:lnTo>
                      <a:pt x="135" y="139"/>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01" name="Freeform 63"/>
              <p:cNvSpPr>
                <a:spLocks/>
              </p:cNvSpPr>
              <p:nvPr/>
            </p:nvSpPr>
            <p:spPr bwMode="auto">
              <a:xfrm>
                <a:off x="2696" y="1778"/>
                <a:ext cx="53" cy="55"/>
              </a:xfrm>
              <a:custGeom>
                <a:avLst/>
                <a:gdLst/>
                <a:ahLst/>
                <a:cxnLst>
                  <a:cxn ang="0">
                    <a:pos x="158" y="81"/>
                  </a:cxn>
                  <a:cxn ang="0">
                    <a:pos x="134" y="23"/>
                  </a:cxn>
                  <a:cxn ang="0">
                    <a:pos x="79" y="0"/>
                  </a:cxn>
                  <a:cxn ang="0">
                    <a:pos x="24" y="23"/>
                  </a:cxn>
                  <a:cxn ang="0">
                    <a:pos x="0" y="81"/>
                  </a:cxn>
                  <a:cxn ang="0">
                    <a:pos x="24" y="139"/>
                  </a:cxn>
                  <a:cxn ang="0">
                    <a:pos x="79" y="163"/>
                  </a:cxn>
                  <a:cxn ang="0">
                    <a:pos x="134" y="139"/>
                  </a:cxn>
                  <a:cxn ang="0">
                    <a:pos x="158" y="81"/>
                  </a:cxn>
                </a:cxnLst>
                <a:rect l="0" t="0" r="r" b="b"/>
                <a:pathLst>
                  <a:path w="158" h="163">
                    <a:moveTo>
                      <a:pt x="158" y="81"/>
                    </a:moveTo>
                    <a:lnTo>
                      <a:pt x="134" y="23"/>
                    </a:lnTo>
                    <a:lnTo>
                      <a:pt x="79" y="0"/>
                    </a:lnTo>
                    <a:lnTo>
                      <a:pt x="24" y="23"/>
                    </a:lnTo>
                    <a:lnTo>
                      <a:pt x="0" y="81"/>
                    </a:lnTo>
                    <a:lnTo>
                      <a:pt x="24" y="139"/>
                    </a:lnTo>
                    <a:lnTo>
                      <a:pt x="79" y="163"/>
                    </a:lnTo>
                    <a:lnTo>
                      <a:pt x="134" y="139"/>
                    </a:lnTo>
                    <a:lnTo>
                      <a:pt x="158"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02" name="Freeform 64"/>
              <p:cNvSpPr>
                <a:spLocks/>
              </p:cNvSpPr>
              <p:nvPr/>
            </p:nvSpPr>
            <p:spPr bwMode="auto">
              <a:xfrm>
                <a:off x="2564" y="1778"/>
                <a:ext cx="52" cy="55"/>
              </a:xfrm>
              <a:custGeom>
                <a:avLst/>
                <a:gdLst/>
                <a:ahLst/>
                <a:cxnLst>
                  <a:cxn ang="0">
                    <a:pos x="156" y="81"/>
                  </a:cxn>
                  <a:cxn ang="0">
                    <a:pos x="134" y="23"/>
                  </a:cxn>
                  <a:cxn ang="0">
                    <a:pos x="79" y="0"/>
                  </a:cxn>
                  <a:cxn ang="0">
                    <a:pos x="22" y="23"/>
                  </a:cxn>
                  <a:cxn ang="0">
                    <a:pos x="0" y="81"/>
                  </a:cxn>
                  <a:cxn ang="0">
                    <a:pos x="22" y="139"/>
                  </a:cxn>
                  <a:cxn ang="0">
                    <a:pos x="79" y="163"/>
                  </a:cxn>
                  <a:cxn ang="0">
                    <a:pos x="134" y="139"/>
                  </a:cxn>
                  <a:cxn ang="0">
                    <a:pos x="156" y="81"/>
                  </a:cxn>
                </a:cxnLst>
                <a:rect l="0" t="0" r="r" b="b"/>
                <a:pathLst>
                  <a:path w="156" h="163">
                    <a:moveTo>
                      <a:pt x="156" y="81"/>
                    </a:moveTo>
                    <a:lnTo>
                      <a:pt x="134" y="23"/>
                    </a:lnTo>
                    <a:lnTo>
                      <a:pt x="79" y="0"/>
                    </a:lnTo>
                    <a:lnTo>
                      <a:pt x="22" y="23"/>
                    </a:lnTo>
                    <a:lnTo>
                      <a:pt x="0" y="81"/>
                    </a:lnTo>
                    <a:lnTo>
                      <a:pt x="22" y="139"/>
                    </a:lnTo>
                    <a:lnTo>
                      <a:pt x="79" y="163"/>
                    </a:lnTo>
                    <a:lnTo>
                      <a:pt x="134" y="139"/>
                    </a:lnTo>
                    <a:lnTo>
                      <a:pt x="156"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03" name="Freeform 65"/>
              <p:cNvSpPr>
                <a:spLocks/>
              </p:cNvSpPr>
              <p:nvPr/>
            </p:nvSpPr>
            <p:spPr bwMode="auto">
              <a:xfrm>
                <a:off x="2431" y="1778"/>
                <a:ext cx="52" cy="55"/>
              </a:xfrm>
              <a:custGeom>
                <a:avLst/>
                <a:gdLst/>
                <a:ahLst/>
                <a:cxnLst>
                  <a:cxn ang="0">
                    <a:pos x="156" y="81"/>
                  </a:cxn>
                  <a:cxn ang="0">
                    <a:pos x="134" y="23"/>
                  </a:cxn>
                  <a:cxn ang="0">
                    <a:pos x="77" y="0"/>
                  </a:cxn>
                  <a:cxn ang="0">
                    <a:pos x="22" y="23"/>
                  </a:cxn>
                  <a:cxn ang="0">
                    <a:pos x="0" y="81"/>
                  </a:cxn>
                  <a:cxn ang="0">
                    <a:pos x="22" y="139"/>
                  </a:cxn>
                  <a:cxn ang="0">
                    <a:pos x="77" y="163"/>
                  </a:cxn>
                  <a:cxn ang="0">
                    <a:pos x="134" y="139"/>
                  </a:cxn>
                  <a:cxn ang="0">
                    <a:pos x="156" y="81"/>
                  </a:cxn>
                </a:cxnLst>
                <a:rect l="0" t="0" r="r" b="b"/>
                <a:pathLst>
                  <a:path w="156" h="163">
                    <a:moveTo>
                      <a:pt x="156" y="81"/>
                    </a:moveTo>
                    <a:lnTo>
                      <a:pt x="134" y="23"/>
                    </a:lnTo>
                    <a:lnTo>
                      <a:pt x="77" y="0"/>
                    </a:lnTo>
                    <a:lnTo>
                      <a:pt x="22" y="23"/>
                    </a:lnTo>
                    <a:lnTo>
                      <a:pt x="0" y="81"/>
                    </a:lnTo>
                    <a:lnTo>
                      <a:pt x="22" y="139"/>
                    </a:lnTo>
                    <a:lnTo>
                      <a:pt x="77" y="163"/>
                    </a:lnTo>
                    <a:lnTo>
                      <a:pt x="134" y="139"/>
                    </a:lnTo>
                    <a:lnTo>
                      <a:pt x="156"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04" name="Freeform 66"/>
              <p:cNvSpPr>
                <a:spLocks/>
              </p:cNvSpPr>
              <p:nvPr/>
            </p:nvSpPr>
            <p:spPr bwMode="auto">
              <a:xfrm>
                <a:off x="2187" y="1588"/>
                <a:ext cx="2438" cy="218"/>
              </a:xfrm>
              <a:custGeom>
                <a:avLst/>
                <a:gdLst/>
                <a:ahLst/>
                <a:cxnLst>
                  <a:cxn ang="0">
                    <a:pos x="0" y="653"/>
                  </a:cxn>
                  <a:cxn ang="0">
                    <a:pos x="4896" y="0"/>
                  </a:cxn>
                  <a:cxn ang="0">
                    <a:pos x="7312" y="0"/>
                  </a:cxn>
                  <a:cxn ang="0">
                    <a:pos x="2448" y="653"/>
                  </a:cxn>
                </a:cxnLst>
                <a:rect l="0" t="0" r="r" b="b"/>
                <a:pathLst>
                  <a:path w="7312" h="653">
                    <a:moveTo>
                      <a:pt x="0" y="653"/>
                    </a:moveTo>
                    <a:lnTo>
                      <a:pt x="4896" y="0"/>
                    </a:lnTo>
                    <a:lnTo>
                      <a:pt x="7312" y="0"/>
                    </a:lnTo>
                    <a:lnTo>
                      <a:pt x="2448" y="653"/>
                    </a:lnTo>
                  </a:path>
                </a:pathLst>
              </a:custGeom>
              <a:no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05" name="Freeform 67"/>
              <p:cNvSpPr>
                <a:spLocks/>
              </p:cNvSpPr>
              <p:nvPr/>
            </p:nvSpPr>
            <p:spPr bwMode="auto">
              <a:xfrm>
                <a:off x="2302" y="1778"/>
                <a:ext cx="52" cy="55"/>
              </a:xfrm>
              <a:custGeom>
                <a:avLst/>
                <a:gdLst/>
                <a:ahLst/>
                <a:cxnLst>
                  <a:cxn ang="0">
                    <a:pos x="157" y="81"/>
                  </a:cxn>
                  <a:cxn ang="0">
                    <a:pos x="135" y="23"/>
                  </a:cxn>
                  <a:cxn ang="0">
                    <a:pos x="80" y="0"/>
                  </a:cxn>
                  <a:cxn ang="0">
                    <a:pos x="23" y="23"/>
                  </a:cxn>
                  <a:cxn ang="0">
                    <a:pos x="0" y="81"/>
                  </a:cxn>
                  <a:cxn ang="0">
                    <a:pos x="23" y="139"/>
                  </a:cxn>
                  <a:cxn ang="0">
                    <a:pos x="80" y="163"/>
                  </a:cxn>
                  <a:cxn ang="0">
                    <a:pos x="135" y="139"/>
                  </a:cxn>
                  <a:cxn ang="0">
                    <a:pos x="157" y="81"/>
                  </a:cxn>
                </a:cxnLst>
                <a:rect l="0" t="0" r="r" b="b"/>
                <a:pathLst>
                  <a:path w="157" h="163">
                    <a:moveTo>
                      <a:pt x="157" y="81"/>
                    </a:moveTo>
                    <a:lnTo>
                      <a:pt x="135" y="23"/>
                    </a:lnTo>
                    <a:lnTo>
                      <a:pt x="80" y="0"/>
                    </a:lnTo>
                    <a:lnTo>
                      <a:pt x="23" y="23"/>
                    </a:lnTo>
                    <a:lnTo>
                      <a:pt x="0" y="81"/>
                    </a:lnTo>
                    <a:lnTo>
                      <a:pt x="23" y="139"/>
                    </a:lnTo>
                    <a:lnTo>
                      <a:pt x="80" y="163"/>
                    </a:lnTo>
                    <a:lnTo>
                      <a:pt x="135" y="139"/>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06" name="Freeform 68"/>
              <p:cNvSpPr>
                <a:spLocks/>
              </p:cNvSpPr>
              <p:nvPr/>
            </p:nvSpPr>
            <p:spPr bwMode="auto">
              <a:xfrm>
                <a:off x="2160" y="1778"/>
                <a:ext cx="52" cy="55"/>
              </a:xfrm>
              <a:custGeom>
                <a:avLst/>
                <a:gdLst/>
                <a:ahLst/>
                <a:cxnLst>
                  <a:cxn ang="0">
                    <a:pos x="157" y="81"/>
                  </a:cxn>
                  <a:cxn ang="0">
                    <a:pos x="134" y="23"/>
                  </a:cxn>
                  <a:cxn ang="0">
                    <a:pos x="77" y="0"/>
                  </a:cxn>
                  <a:cxn ang="0">
                    <a:pos x="22" y="23"/>
                  </a:cxn>
                  <a:cxn ang="0">
                    <a:pos x="0" y="81"/>
                  </a:cxn>
                  <a:cxn ang="0">
                    <a:pos x="22" y="139"/>
                  </a:cxn>
                  <a:cxn ang="0">
                    <a:pos x="77" y="163"/>
                  </a:cxn>
                  <a:cxn ang="0">
                    <a:pos x="134" y="139"/>
                  </a:cxn>
                  <a:cxn ang="0">
                    <a:pos x="157" y="81"/>
                  </a:cxn>
                </a:cxnLst>
                <a:rect l="0" t="0" r="r" b="b"/>
                <a:pathLst>
                  <a:path w="157" h="163">
                    <a:moveTo>
                      <a:pt x="157" y="81"/>
                    </a:moveTo>
                    <a:lnTo>
                      <a:pt x="134" y="23"/>
                    </a:lnTo>
                    <a:lnTo>
                      <a:pt x="77" y="0"/>
                    </a:lnTo>
                    <a:lnTo>
                      <a:pt x="22" y="23"/>
                    </a:lnTo>
                    <a:lnTo>
                      <a:pt x="0" y="81"/>
                    </a:lnTo>
                    <a:lnTo>
                      <a:pt x="22" y="139"/>
                    </a:lnTo>
                    <a:lnTo>
                      <a:pt x="77" y="163"/>
                    </a:lnTo>
                    <a:lnTo>
                      <a:pt x="134" y="139"/>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07" name="Freeform 69"/>
              <p:cNvSpPr>
                <a:spLocks/>
              </p:cNvSpPr>
              <p:nvPr/>
            </p:nvSpPr>
            <p:spPr bwMode="auto">
              <a:xfrm>
                <a:off x="2979" y="1778"/>
                <a:ext cx="52" cy="55"/>
              </a:xfrm>
              <a:custGeom>
                <a:avLst/>
                <a:gdLst/>
                <a:ahLst/>
                <a:cxnLst>
                  <a:cxn ang="0">
                    <a:pos x="155" y="81"/>
                  </a:cxn>
                  <a:cxn ang="0">
                    <a:pos x="132" y="23"/>
                  </a:cxn>
                  <a:cxn ang="0">
                    <a:pos x="77" y="0"/>
                  </a:cxn>
                  <a:cxn ang="0">
                    <a:pos x="22" y="23"/>
                  </a:cxn>
                  <a:cxn ang="0">
                    <a:pos x="0" y="81"/>
                  </a:cxn>
                  <a:cxn ang="0">
                    <a:pos x="22" y="139"/>
                  </a:cxn>
                  <a:cxn ang="0">
                    <a:pos x="77" y="163"/>
                  </a:cxn>
                  <a:cxn ang="0">
                    <a:pos x="132" y="139"/>
                  </a:cxn>
                  <a:cxn ang="0">
                    <a:pos x="155" y="81"/>
                  </a:cxn>
                </a:cxnLst>
                <a:rect l="0" t="0" r="r" b="b"/>
                <a:pathLst>
                  <a:path w="155" h="163">
                    <a:moveTo>
                      <a:pt x="155" y="81"/>
                    </a:moveTo>
                    <a:lnTo>
                      <a:pt x="132" y="23"/>
                    </a:lnTo>
                    <a:lnTo>
                      <a:pt x="77" y="0"/>
                    </a:lnTo>
                    <a:lnTo>
                      <a:pt x="22" y="23"/>
                    </a:lnTo>
                    <a:lnTo>
                      <a:pt x="0" y="81"/>
                    </a:lnTo>
                    <a:lnTo>
                      <a:pt x="22" y="139"/>
                    </a:lnTo>
                    <a:lnTo>
                      <a:pt x="77" y="163"/>
                    </a:lnTo>
                    <a:lnTo>
                      <a:pt x="132" y="139"/>
                    </a:lnTo>
                    <a:lnTo>
                      <a:pt x="155"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08" name="Line 70"/>
              <p:cNvSpPr>
                <a:spLocks noChangeShapeType="1"/>
              </p:cNvSpPr>
              <p:nvPr/>
            </p:nvSpPr>
            <p:spPr bwMode="auto">
              <a:xfrm>
                <a:off x="2190" y="1834"/>
                <a:ext cx="42" cy="106"/>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09" name="Line 71"/>
              <p:cNvSpPr>
                <a:spLocks noChangeShapeType="1"/>
              </p:cNvSpPr>
              <p:nvPr/>
            </p:nvSpPr>
            <p:spPr bwMode="auto">
              <a:xfrm flipH="1">
                <a:off x="2280" y="1837"/>
                <a:ext cx="41" cy="103"/>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10" name="Freeform 72"/>
              <p:cNvSpPr>
                <a:spLocks/>
              </p:cNvSpPr>
              <p:nvPr/>
            </p:nvSpPr>
            <p:spPr bwMode="auto">
              <a:xfrm>
                <a:off x="2004" y="2197"/>
                <a:ext cx="52" cy="54"/>
              </a:xfrm>
              <a:custGeom>
                <a:avLst/>
                <a:gdLst/>
                <a:ahLst/>
                <a:cxnLst>
                  <a:cxn ang="0">
                    <a:pos x="157" y="82"/>
                  </a:cxn>
                  <a:cxn ang="0">
                    <a:pos x="134" y="25"/>
                  </a:cxn>
                  <a:cxn ang="0">
                    <a:pos x="78" y="0"/>
                  </a:cxn>
                  <a:cxn ang="0">
                    <a:pos x="23" y="25"/>
                  </a:cxn>
                  <a:cxn ang="0">
                    <a:pos x="0" y="82"/>
                  </a:cxn>
                  <a:cxn ang="0">
                    <a:pos x="23" y="139"/>
                  </a:cxn>
                  <a:cxn ang="0">
                    <a:pos x="78" y="163"/>
                  </a:cxn>
                  <a:cxn ang="0">
                    <a:pos x="134" y="139"/>
                  </a:cxn>
                  <a:cxn ang="0">
                    <a:pos x="157" y="82"/>
                  </a:cxn>
                </a:cxnLst>
                <a:rect l="0" t="0" r="r" b="b"/>
                <a:pathLst>
                  <a:path w="157" h="163">
                    <a:moveTo>
                      <a:pt x="157" y="82"/>
                    </a:moveTo>
                    <a:lnTo>
                      <a:pt x="134" y="25"/>
                    </a:lnTo>
                    <a:lnTo>
                      <a:pt x="78" y="0"/>
                    </a:lnTo>
                    <a:lnTo>
                      <a:pt x="23" y="25"/>
                    </a:lnTo>
                    <a:lnTo>
                      <a:pt x="0" y="82"/>
                    </a:lnTo>
                    <a:lnTo>
                      <a:pt x="23" y="139"/>
                    </a:lnTo>
                    <a:lnTo>
                      <a:pt x="78" y="163"/>
                    </a:lnTo>
                    <a:lnTo>
                      <a:pt x="134" y="139"/>
                    </a:lnTo>
                    <a:lnTo>
                      <a:pt x="157" y="82"/>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11" name="Freeform 73"/>
              <p:cNvSpPr>
                <a:spLocks/>
              </p:cNvSpPr>
              <p:nvPr/>
            </p:nvSpPr>
            <p:spPr bwMode="auto">
              <a:xfrm>
                <a:off x="2084" y="2359"/>
                <a:ext cx="52" cy="54"/>
              </a:xfrm>
              <a:custGeom>
                <a:avLst/>
                <a:gdLst/>
                <a:ahLst/>
                <a:cxnLst>
                  <a:cxn ang="0">
                    <a:pos x="157" y="80"/>
                  </a:cxn>
                  <a:cxn ang="0">
                    <a:pos x="134" y="23"/>
                  </a:cxn>
                  <a:cxn ang="0">
                    <a:pos x="78" y="0"/>
                  </a:cxn>
                  <a:cxn ang="0">
                    <a:pos x="23" y="23"/>
                  </a:cxn>
                  <a:cxn ang="0">
                    <a:pos x="0" y="80"/>
                  </a:cxn>
                  <a:cxn ang="0">
                    <a:pos x="23" y="138"/>
                  </a:cxn>
                  <a:cxn ang="0">
                    <a:pos x="78" y="162"/>
                  </a:cxn>
                  <a:cxn ang="0">
                    <a:pos x="134" y="138"/>
                  </a:cxn>
                  <a:cxn ang="0">
                    <a:pos x="157" y="80"/>
                  </a:cxn>
                </a:cxnLst>
                <a:rect l="0" t="0" r="r" b="b"/>
                <a:pathLst>
                  <a:path w="157" h="162">
                    <a:moveTo>
                      <a:pt x="157" y="80"/>
                    </a:moveTo>
                    <a:lnTo>
                      <a:pt x="134" y="23"/>
                    </a:lnTo>
                    <a:lnTo>
                      <a:pt x="78" y="0"/>
                    </a:lnTo>
                    <a:lnTo>
                      <a:pt x="23" y="23"/>
                    </a:lnTo>
                    <a:lnTo>
                      <a:pt x="0" y="80"/>
                    </a:lnTo>
                    <a:lnTo>
                      <a:pt x="23" y="138"/>
                    </a:lnTo>
                    <a:lnTo>
                      <a:pt x="78" y="162"/>
                    </a:lnTo>
                    <a:lnTo>
                      <a:pt x="134" y="138"/>
                    </a:lnTo>
                    <a:lnTo>
                      <a:pt x="157"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12" name="Freeform 74"/>
              <p:cNvSpPr>
                <a:spLocks/>
              </p:cNvSpPr>
              <p:nvPr/>
            </p:nvSpPr>
            <p:spPr bwMode="auto">
              <a:xfrm>
                <a:off x="3122" y="2205"/>
                <a:ext cx="52" cy="54"/>
              </a:xfrm>
              <a:custGeom>
                <a:avLst/>
                <a:gdLst/>
                <a:ahLst/>
                <a:cxnLst>
                  <a:cxn ang="0">
                    <a:pos x="157" y="81"/>
                  </a:cxn>
                  <a:cxn ang="0">
                    <a:pos x="134" y="24"/>
                  </a:cxn>
                  <a:cxn ang="0">
                    <a:pos x="77" y="0"/>
                  </a:cxn>
                  <a:cxn ang="0">
                    <a:pos x="22" y="24"/>
                  </a:cxn>
                  <a:cxn ang="0">
                    <a:pos x="0" y="81"/>
                  </a:cxn>
                  <a:cxn ang="0">
                    <a:pos x="22" y="138"/>
                  </a:cxn>
                  <a:cxn ang="0">
                    <a:pos x="77" y="163"/>
                  </a:cxn>
                  <a:cxn ang="0">
                    <a:pos x="134" y="138"/>
                  </a:cxn>
                  <a:cxn ang="0">
                    <a:pos x="157" y="81"/>
                  </a:cxn>
                </a:cxnLst>
                <a:rect l="0" t="0" r="r" b="b"/>
                <a:pathLst>
                  <a:path w="157" h="163">
                    <a:moveTo>
                      <a:pt x="157" y="81"/>
                    </a:moveTo>
                    <a:lnTo>
                      <a:pt x="134" y="24"/>
                    </a:lnTo>
                    <a:lnTo>
                      <a:pt x="77" y="0"/>
                    </a:lnTo>
                    <a:lnTo>
                      <a:pt x="22" y="24"/>
                    </a:lnTo>
                    <a:lnTo>
                      <a:pt x="0" y="81"/>
                    </a:lnTo>
                    <a:lnTo>
                      <a:pt x="22" y="138"/>
                    </a:lnTo>
                    <a:lnTo>
                      <a:pt x="77" y="163"/>
                    </a:lnTo>
                    <a:lnTo>
                      <a:pt x="134" y="138"/>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13" name="Line 75"/>
              <p:cNvSpPr>
                <a:spLocks noChangeShapeType="1"/>
              </p:cNvSpPr>
              <p:nvPr/>
            </p:nvSpPr>
            <p:spPr bwMode="auto">
              <a:xfrm>
                <a:off x="2190" y="1806"/>
                <a:ext cx="35" cy="18"/>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14" name="Line 76"/>
              <p:cNvSpPr>
                <a:spLocks noChangeShapeType="1"/>
              </p:cNvSpPr>
              <p:nvPr/>
            </p:nvSpPr>
            <p:spPr bwMode="auto">
              <a:xfrm flipV="1">
                <a:off x="2274" y="1806"/>
                <a:ext cx="54" cy="18"/>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15" name="Line 77"/>
              <p:cNvSpPr>
                <a:spLocks noChangeShapeType="1"/>
              </p:cNvSpPr>
              <p:nvPr/>
            </p:nvSpPr>
            <p:spPr bwMode="auto">
              <a:xfrm>
                <a:off x="2459" y="1806"/>
                <a:ext cx="38" cy="23"/>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16" name="Line 78"/>
              <p:cNvSpPr>
                <a:spLocks noChangeShapeType="1"/>
              </p:cNvSpPr>
              <p:nvPr/>
            </p:nvSpPr>
            <p:spPr bwMode="auto">
              <a:xfrm flipV="1">
                <a:off x="2548" y="1806"/>
                <a:ext cx="42" cy="23"/>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17" name="Line 79"/>
              <p:cNvSpPr>
                <a:spLocks noChangeShapeType="1"/>
              </p:cNvSpPr>
              <p:nvPr/>
            </p:nvSpPr>
            <p:spPr bwMode="auto">
              <a:xfrm>
                <a:off x="2724" y="1806"/>
                <a:ext cx="43" cy="23"/>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18" name="Line 80"/>
              <p:cNvSpPr>
                <a:spLocks noChangeShapeType="1"/>
              </p:cNvSpPr>
              <p:nvPr/>
            </p:nvSpPr>
            <p:spPr bwMode="auto">
              <a:xfrm flipV="1">
                <a:off x="2816" y="1806"/>
                <a:ext cx="39" cy="23"/>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19" name="Line 81"/>
              <p:cNvSpPr>
                <a:spLocks noChangeShapeType="1"/>
              </p:cNvSpPr>
              <p:nvPr/>
            </p:nvSpPr>
            <p:spPr bwMode="auto">
              <a:xfrm>
                <a:off x="2032" y="2228"/>
                <a:ext cx="44" cy="19"/>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20" name="Line 82"/>
              <p:cNvSpPr>
                <a:spLocks noChangeShapeType="1"/>
              </p:cNvSpPr>
              <p:nvPr/>
            </p:nvSpPr>
            <p:spPr bwMode="auto">
              <a:xfrm flipV="1">
                <a:off x="2131" y="2228"/>
                <a:ext cx="51" cy="19"/>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21" name="Line 83"/>
              <p:cNvSpPr>
                <a:spLocks noChangeShapeType="1"/>
              </p:cNvSpPr>
              <p:nvPr/>
            </p:nvSpPr>
            <p:spPr bwMode="auto">
              <a:xfrm flipV="1">
                <a:off x="2422" y="2242"/>
                <a:ext cx="28" cy="12"/>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22" name="Line 84"/>
              <p:cNvSpPr>
                <a:spLocks noChangeShapeType="1"/>
              </p:cNvSpPr>
              <p:nvPr/>
            </p:nvSpPr>
            <p:spPr bwMode="auto">
              <a:xfrm>
                <a:off x="2329" y="2234"/>
                <a:ext cx="39" cy="17"/>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23" name="Line 85"/>
              <p:cNvSpPr>
                <a:spLocks noChangeShapeType="1"/>
              </p:cNvSpPr>
              <p:nvPr/>
            </p:nvSpPr>
            <p:spPr bwMode="auto">
              <a:xfrm flipV="1">
                <a:off x="2687" y="2236"/>
                <a:ext cx="28" cy="18"/>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24" name="Line 86"/>
              <p:cNvSpPr>
                <a:spLocks noChangeShapeType="1"/>
              </p:cNvSpPr>
              <p:nvPr/>
            </p:nvSpPr>
            <p:spPr bwMode="auto">
              <a:xfrm>
                <a:off x="2601" y="2232"/>
                <a:ext cx="44" cy="19"/>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25" name="Line 87"/>
              <p:cNvSpPr>
                <a:spLocks noChangeShapeType="1"/>
              </p:cNvSpPr>
              <p:nvPr/>
            </p:nvSpPr>
            <p:spPr bwMode="auto">
              <a:xfrm flipV="1">
                <a:off x="2946" y="2228"/>
                <a:ext cx="44" cy="19"/>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26" name="Line 88"/>
              <p:cNvSpPr>
                <a:spLocks noChangeShapeType="1"/>
              </p:cNvSpPr>
              <p:nvPr/>
            </p:nvSpPr>
            <p:spPr bwMode="auto">
              <a:xfrm>
                <a:off x="2866" y="2232"/>
                <a:ext cx="38" cy="19"/>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27" name="Line 89"/>
              <p:cNvSpPr>
                <a:spLocks noChangeShapeType="1"/>
              </p:cNvSpPr>
              <p:nvPr/>
            </p:nvSpPr>
            <p:spPr bwMode="auto">
              <a:xfrm>
                <a:off x="3009" y="2228"/>
                <a:ext cx="44" cy="16"/>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28" name="Line 90"/>
              <p:cNvSpPr>
                <a:spLocks noChangeShapeType="1"/>
              </p:cNvSpPr>
              <p:nvPr/>
            </p:nvSpPr>
            <p:spPr bwMode="auto">
              <a:xfrm flipV="1">
                <a:off x="3102" y="2228"/>
                <a:ext cx="44" cy="16"/>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29" name="Line 91"/>
              <p:cNvSpPr>
                <a:spLocks noChangeShapeType="1"/>
              </p:cNvSpPr>
              <p:nvPr/>
            </p:nvSpPr>
            <p:spPr bwMode="auto">
              <a:xfrm flipH="1">
                <a:off x="3108" y="2245"/>
                <a:ext cx="39" cy="122"/>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30" name="Line 92"/>
              <p:cNvSpPr>
                <a:spLocks noChangeShapeType="1"/>
              </p:cNvSpPr>
              <p:nvPr/>
            </p:nvSpPr>
            <p:spPr bwMode="auto">
              <a:xfrm flipH="1" flipV="1">
                <a:off x="3010" y="2242"/>
                <a:ext cx="50" cy="125"/>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31" name="Line 93"/>
              <p:cNvSpPr>
                <a:spLocks noChangeShapeType="1"/>
              </p:cNvSpPr>
              <p:nvPr/>
            </p:nvSpPr>
            <p:spPr bwMode="auto">
              <a:xfrm>
                <a:off x="3035" y="2227"/>
                <a:ext cx="88"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32" name="Line 94"/>
              <p:cNvSpPr>
                <a:spLocks noChangeShapeType="1"/>
              </p:cNvSpPr>
              <p:nvPr/>
            </p:nvSpPr>
            <p:spPr bwMode="auto">
              <a:xfrm flipH="1">
                <a:off x="2061" y="2227"/>
                <a:ext cx="91"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33" name="Line 95"/>
              <p:cNvSpPr>
                <a:spLocks noChangeShapeType="1"/>
              </p:cNvSpPr>
              <p:nvPr/>
            </p:nvSpPr>
            <p:spPr bwMode="auto">
              <a:xfrm>
                <a:off x="2035" y="2239"/>
                <a:ext cx="51" cy="127"/>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34" name="Line 96"/>
              <p:cNvSpPr>
                <a:spLocks noChangeShapeType="1"/>
              </p:cNvSpPr>
              <p:nvPr/>
            </p:nvSpPr>
            <p:spPr bwMode="auto">
              <a:xfrm flipV="1">
                <a:off x="2134" y="2242"/>
                <a:ext cx="44" cy="125"/>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35" name="Line 97"/>
              <p:cNvSpPr>
                <a:spLocks noChangeShapeType="1"/>
              </p:cNvSpPr>
              <p:nvPr/>
            </p:nvSpPr>
            <p:spPr bwMode="auto">
              <a:xfrm flipV="1">
                <a:off x="2190" y="2092"/>
                <a:ext cx="72" cy="103"/>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36" name="Line 98"/>
              <p:cNvSpPr>
                <a:spLocks noChangeShapeType="1"/>
              </p:cNvSpPr>
              <p:nvPr/>
            </p:nvSpPr>
            <p:spPr bwMode="auto">
              <a:xfrm>
                <a:off x="2267" y="2092"/>
                <a:ext cx="42" cy="109"/>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37" name="Line 99"/>
              <p:cNvSpPr>
                <a:spLocks noChangeShapeType="1"/>
              </p:cNvSpPr>
              <p:nvPr/>
            </p:nvSpPr>
            <p:spPr bwMode="auto">
              <a:xfrm flipV="1">
                <a:off x="2340" y="2078"/>
                <a:ext cx="47" cy="12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38" name="Line 100"/>
              <p:cNvSpPr>
                <a:spLocks noChangeShapeType="1"/>
              </p:cNvSpPr>
              <p:nvPr/>
            </p:nvSpPr>
            <p:spPr bwMode="auto">
              <a:xfrm>
                <a:off x="2400" y="2079"/>
                <a:ext cx="47" cy="122"/>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39" name="Line 101"/>
              <p:cNvSpPr>
                <a:spLocks noChangeShapeType="1"/>
              </p:cNvSpPr>
              <p:nvPr/>
            </p:nvSpPr>
            <p:spPr bwMode="auto">
              <a:xfrm flipH="1">
                <a:off x="2480" y="2092"/>
                <a:ext cx="46" cy="114"/>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40" name="Line 102"/>
              <p:cNvSpPr>
                <a:spLocks noChangeShapeType="1"/>
              </p:cNvSpPr>
              <p:nvPr/>
            </p:nvSpPr>
            <p:spPr bwMode="auto">
              <a:xfrm flipH="1" flipV="1">
                <a:off x="2535" y="2092"/>
                <a:ext cx="44" cy="114"/>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41" name="Line 103"/>
              <p:cNvSpPr>
                <a:spLocks noChangeShapeType="1"/>
              </p:cNvSpPr>
              <p:nvPr/>
            </p:nvSpPr>
            <p:spPr bwMode="auto">
              <a:xfrm flipH="1">
                <a:off x="2609" y="2079"/>
                <a:ext cx="47" cy="122"/>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42" name="Line 104"/>
              <p:cNvSpPr>
                <a:spLocks noChangeShapeType="1"/>
              </p:cNvSpPr>
              <p:nvPr/>
            </p:nvSpPr>
            <p:spPr bwMode="auto">
              <a:xfrm flipH="1" flipV="1">
                <a:off x="2668" y="2079"/>
                <a:ext cx="46" cy="122"/>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43" name="Line 105"/>
              <p:cNvSpPr>
                <a:spLocks noChangeShapeType="1"/>
              </p:cNvSpPr>
              <p:nvPr/>
            </p:nvSpPr>
            <p:spPr bwMode="auto">
              <a:xfrm flipV="1">
                <a:off x="2741" y="2092"/>
                <a:ext cx="43" cy="103"/>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44" name="Line 106"/>
              <p:cNvSpPr>
                <a:spLocks noChangeShapeType="1"/>
              </p:cNvSpPr>
              <p:nvPr/>
            </p:nvSpPr>
            <p:spPr bwMode="auto">
              <a:xfrm>
                <a:off x="2794" y="2091"/>
                <a:ext cx="42" cy="107"/>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45" name="Line 107"/>
              <p:cNvSpPr>
                <a:spLocks noChangeShapeType="1"/>
              </p:cNvSpPr>
              <p:nvPr/>
            </p:nvSpPr>
            <p:spPr bwMode="auto">
              <a:xfrm flipV="1">
                <a:off x="2874" y="2078"/>
                <a:ext cx="54" cy="12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46" name="Line 108"/>
              <p:cNvSpPr>
                <a:spLocks noChangeShapeType="1"/>
              </p:cNvSpPr>
              <p:nvPr/>
            </p:nvSpPr>
            <p:spPr bwMode="auto">
              <a:xfrm>
                <a:off x="2936" y="2079"/>
                <a:ext cx="51" cy="122"/>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47" name="Line 109"/>
              <p:cNvSpPr>
                <a:spLocks noChangeShapeType="1"/>
              </p:cNvSpPr>
              <p:nvPr/>
            </p:nvSpPr>
            <p:spPr bwMode="auto">
              <a:xfrm flipV="1">
                <a:off x="2937" y="1826"/>
                <a:ext cx="54" cy="114"/>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48" name="Line 110"/>
              <p:cNvSpPr>
                <a:spLocks noChangeShapeType="1"/>
              </p:cNvSpPr>
              <p:nvPr/>
            </p:nvSpPr>
            <p:spPr bwMode="auto">
              <a:xfrm>
                <a:off x="2877" y="1826"/>
                <a:ext cx="51" cy="114"/>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49" name="Line 111"/>
              <p:cNvSpPr>
                <a:spLocks noChangeShapeType="1"/>
              </p:cNvSpPr>
              <p:nvPr/>
            </p:nvSpPr>
            <p:spPr bwMode="auto">
              <a:xfrm flipH="1">
                <a:off x="2816" y="1816"/>
                <a:ext cx="39" cy="124"/>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50" name="Line 112"/>
              <p:cNvSpPr>
                <a:spLocks noChangeShapeType="1"/>
              </p:cNvSpPr>
              <p:nvPr/>
            </p:nvSpPr>
            <p:spPr bwMode="auto">
              <a:xfrm>
                <a:off x="2724" y="1816"/>
                <a:ext cx="43" cy="124"/>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51" name="Line 113"/>
              <p:cNvSpPr>
                <a:spLocks noChangeShapeType="1"/>
              </p:cNvSpPr>
              <p:nvPr/>
            </p:nvSpPr>
            <p:spPr bwMode="auto">
              <a:xfrm flipH="1">
                <a:off x="2664" y="1826"/>
                <a:ext cx="38" cy="114"/>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52" name="Line 114"/>
              <p:cNvSpPr>
                <a:spLocks noChangeShapeType="1"/>
              </p:cNvSpPr>
              <p:nvPr/>
            </p:nvSpPr>
            <p:spPr bwMode="auto">
              <a:xfrm flipH="1" flipV="1">
                <a:off x="2615" y="1826"/>
                <a:ext cx="42" cy="114"/>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53" name="Line 115"/>
              <p:cNvSpPr>
                <a:spLocks noChangeShapeType="1"/>
              </p:cNvSpPr>
              <p:nvPr/>
            </p:nvSpPr>
            <p:spPr bwMode="auto">
              <a:xfrm flipH="1">
                <a:off x="2548" y="1816"/>
                <a:ext cx="42" cy="124"/>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54" name="Line 116"/>
              <p:cNvSpPr>
                <a:spLocks noChangeShapeType="1"/>
              </p:cNvSpPr>
              <p:nvPr/>
            </p:nvSpPr>
            <p:spPr bwMode="auto">
              <a:xfrm flipH="1" flipV="1">
                <a:off x="2459" y="1812"/>
                <a:ext cx="41" cy="128"/>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55" name="Line 117"/>
              <p:cNvSpPr>
                <a:spLocks noChangeShapeType="1"/>
              </p:cNvSpPr>
              <p:nvPr/>
            </p:nvSpPr>
            <p:spPr bwMode="auto">
              <a:xfrm flipH="1">
                <a:off x="2399" y="1823"/>
                <a:ext cx="42" cy="117"/>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56" name="Line 118"/>
              <p:cNvSpPr>
                <a:spLocks noChangeShapeType="1"/>
              </p:cNvSpPr>
              <p:nvPr/>
            </p:nvSpPr>
            <p:spPr bwMode="auto">
              <a:xfrm flipH="1" flipV="1">
                <a:off x="2349" y="1823"/>
                <a:ext cx="42" cy="117"/>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57" name="Freeform 119"/>
              <p:cNvSpPr>
                <a:spLocks/>
              </p:cNvSpPr>
              <p:nvPr/>
            </p:nvSpPr>
            <p:spPr bwMode="auto">
              <a:xfrm>
                <a:off x="2634" y="2229"/>
                <a:ext cx="52" cy="54"/>
              </a:xfrm>
              <a:custGeom>
                <a:avLst/>
                <a:gdLst/>
                <a:ahLst/>
                <a:cxnLst>
                  <a:cxn ang="0">
                    <a:pos x="157" y="81"/>
                  </a:cxn>
                  <a:cxn ang="0">
                    <a:pos x="134" y="22"/>
                  </a:cxn>
                  <a:cxn ang="0">
                    <a:pos x="79" y="0"/>
                  </a:cxn>
                  <a:cxn ang="0">
                    <a:pos x="23" y="22"/>
                  </a:cxn>
                  <a:cxn ang="0">
                    <a:pos x="0" y="81"/>
                  </a:cxn>
                  <a:cxn ang="0">
                    <a:pos x="23" y="139"/>
                  </a:cxn>
                  <a:cxn ang="0">
                    <a:pos x="79" y="163"/>
                  </a:cxn>
                  <a:cxn ang="0">
                    <a:pos x="134" y="139"/>
                  </a:cxn>
                  <a:cxn ang="0">
                    <a:pos x="157" y="81"/>
                  </a:cxn>
                </a:cxnLst>
                <a:rect l="0" t="0" r="r" b="b"/>
                <a:pathLst>
                  <a:path w="157" h="163">
                    <a:moveTo>
                      <a:pt x="157" y="81"/>
                    </a:moveTo>
                    <a:lnTo>
                      <a:pt x="134" y="22"/>
                    </a:lnTo>
                    <a:lnTo>
                      <a:pt x="79" y="0"/>
                    </a:lnTo>
                    <a:lnTo>
                      <a:pt x="23" y="22"/>
                    </a:lnTo>
                    <a:lnTo>
                      <a:pt x="0" y="81"/>
                    </a:lnTo>
                    <a:lnTo>
                      <a:pt x="23" y="139"/>
                    </a:lnTo>
                    <a:lnTo>
                      <a:pt x="79" y="163"/>
                    </a:lnTo>
                    <a:lnTo>
                      <a:pt x="134" y="139"/>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58" name="Freeform 120"/>
              <p:cNvSpPr>
                <a:spLocks/>
              </p:cNvSpPr>
              <p:nvPr/>
            </p:nvSpPr>
            <p:spPr bwMode="auto">
              <a:xfrm>
                <a:off x="2368" y="2229"/>
                <a:ext cx="52" cy="54"/>
              </a:xfrm>
              <a:custGeom>
                <a:avLst/>
                <a:gdLst/>
                <a:ahLst/>
                <a:cxnLst>
                  <a:cxn ang="0">
                    <a:pos x="157" y="81"/>
                  </a:cxn>
                  <a:cxn ang="0">
                    <a:pos x="134" y="22"/>
                  </a:cxn>
                  <a:cxn ang="0">
                    <a:pos x="79" y="0"/>
                  </a:cxn>
                  <a:cxn ang="0">
                    <a:pos x="23" y="22"/>
                  </a:cxn>
                  <a:cxn ang="0">
                    <a:pos x="0" y="81"/>
                  </a:cxn>
                  <a:cxn ang="0">
                    <a:pos x="23" y="139"/>
                  </a:cxn>
                  <a:cxn ang="0">
                    <a:pos x="79" y="163"/>
                  </a:cxn>
                  <a:cxn ang="0">
                    <a:pos x="134" y="139"/>
                  </a:cxn>
                  <a:cxn ang="0">
                    <a:pos x="157" y="81"/>
                  </a:cxn>
                </a:cxnLst>
                <a:rect l="0" t="0" r="r" b="b"/>
                <a:pathLst>
                  <a:path w="157" h="163">
                    <a:moveTo>
                      <a:pt x="157" y="81"/>
                    </a:moveTo>
                    <a:lnTo>
                      <a:pt x="134" y="22"/>
                    </a:lnTo>
                    <a:lnTo>
                      <a:pt x="79" y="0"/>
                    </a:lnTo>
                    <a:lnTo>
                      <a:pt x="23" y="22"/>
                    </a:lnTo>
                    <a:lnTo>
                      <a:pt x="0" y="81"/>
                    </a:lnTo>
                    <a:lnTo>
                      <a:pt x="23" y="139"/>
                    </a:lnTo>
                    <a:lnTo>
                      <a:pt x="79" y="163"/>
                    </a:lnTo>
                    <a:lnTo>
                      <a:pt x="134" y="139"/>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59" name="Freeform 121"/>
              <p:cNvSpPr>
                <a:spLocks/>
              </p:cNvSpPr>
              <p:nvPr/>
            </p:nvSpPr>
            <p:spPr bwMode="auto">
              <a:xfrm>
                <a:off x="2906" y="2229"/>
                <a:ext cx="52" cy="54"/>
              </a:xfrm>
              <a:custGeom>
                <a:avLst/>
                <a:gdLst/>
                <a:ahLst/>
                <a:cxnLst>
                  <a:cxn ang="0">
                    <a:pos x="156" y="81"/>
                  </a:cxn>
                  <a:cxn ang="0">
                    <a:pos x="134" y="22"/>
                  </a:cxn>
                  <a:cxn ang="0">
                    <a:pos x="79" y="0"/>
                  </a:cxn>
                  <a:cxn ang="0">
                    <a:pos x="22" y="22"/>
                  </a:cxn>
                  <a:cxn ang="0">
                    <a:pos x="0" y="81"/>
                  </a:cxn>
                  <a:cxn ang="0">
                    <a:pos x="22" y="139"/>
                  </a:cxn>
                  <a:cxn ang="0">
                    <a:pos x="79" y="163"/>
                  </a:cxn>
                  <a:cxn ang="0">
                    <a:pos x="134" y="139"/>
                  </a:cxn>
                  <a:cxn ang="0">
                    <a:pos x="156" y="81"/>
                  </a:cxn>
                </a:cxnLst>
                <a:rect l="0" t="0" r="r" b="b"/>
                <a:pathLst>
                  <a:path w="156" h="163">
                    <a:moveTo>
                      <a:pt x="156" y="81"/>
                    </a:moveTo>
                    <a:lnTo>
                      <a:pt x="134" y="22"/>
                    </a:lnTo>
                    <a:lnTo>
                      <a:pt x="79" y="0"/>
                    </a:lnTo>
                    <a:lnTo>
                      <a:pt x="22" y="22"/>
                    </a:lnTo>
                    <a:lnTo>
                      <a:pt x="0" y="81"/>
                    </a:lnTo>
                    <a:lnTo>
                      <a:pt x="22" y="139"/>
                    </a:lnTo>
                    <a:lnTo>
                      <a:pt x="79" y="163"/>
                    </a:lnTo>
                    <a:lnTo>
                      <a:pt x="134" y="139"/>
                    </a:lnTo>
                    <a:lnTo>
                      <a:pt x="156"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60" name="Freeform 122"/>
              <p:cNvSpPr>
                <a:spLocks/>
              </p:cNvSpPr>
              <p:nvPr/>
            </p:nvSpPr>
            <p:spPr bwMode="auto">
              <a:xfrm>
                <a:off x="2598" y="1727"/>
                <a:ext cx="52" cy="54"/>
              </a:xfrm>
              <a:custGeom>
                <a:avLst/>
                <a:gdLst/>
                <a:ahLst/>
                <a:cxnLst>
                  <a:cxn ang="0">
                    <a:pos x="157" y="80"/>
                  </a:cxn>
                  <a:cxn ang="0">
                    <a:pos x="134" y="23"/>
                  </a:cxn>
                  <a:cxn ang="0">
                    <a:pos x="77" y="0"/>
                  </a:cxn>
                  <a:cxn ang="0">
                    <a:pos x="22" y="23"/>
                  </a:cxn>
                  <a:cxn ang="0">
                    <a:pos x="0" y="80"/>
                  </a:cxn>
                  <a:cxn ang="0">
                    <a:pos x="22" y="138"/>
                  </a:cxn>
                  <a:cxn ang="0">
                    <a:pos x="77" y="162"/>
                  </a:cxn>
                  <a:cxn ang="0">
                    <a:pos x="134" y="138"/>
                  </a:cxn>
                  <a:cxn ang="0">
                    <a:pos x="157" y="80"/>
                  </a:cxn>
                </a:cxnLst>
                <a:rect l="0" t="0" r="r" b="b"/>
                <a:pathLst>
                  <a:path w="157" h="162">
                    <a:moveTo>
                      <a:pt x="157" y="80"/>
                    </a:moveTo>
                    <a:lnTo>
                      <a:pt x="134" y="23"/>
                    </a:lnTo>
                    <a:lnTo>
                      <a:pt x="77" y="0"/>
                    </a:lnTo>
                    <a:lnTo>
                      <a:pt x="22" y="23"/>
                    </a:lnTo>
                    <a:lnTo>
                      <a:pt x="0" y="80"/>
                    </a:lnTo>
                    <a:lnTo>
                      <a:pt x="22" y="138"/>
                    </a:lnTo>
                    <a:lnTo>
                      <a:pt x="77" y="162"/>
                    </a:lnTo>
                    <a:lnTo>
                      <a:pt x="134" y="138"/>
                    </a:lnTo>
                    <a:lnTo>
                      <a:pt x="157"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61" name="Freeform 123"/>
              <p:cNvSpPr>
                <a:spLocks/>
              </p:cNvSpPr>
              <p:nvPr/>
            </p:nvSpPr>
            <p:spPr bwMode="auto">
              <a:xfrm>
                <a:off x="2471" y="1727"/>
                <a:ext cx="52" cy="54"/>
              </a:xfrm>
              <a:custGeom>
                <a:avLst/>
                <a:gdLst/>
                <a:ahLst/>
                <a:cxnLst>
                  <a:cxn ang="0">
                    <a:pos x="157" y="80"/>
                  </a:cxn>
                  <a:cxn ang="0">
                    <a:pos x="134" y="23"/>
                  </a:cxn>
                  <a:cxn ang="0">
                    <a:pos x="79" y="0"/>
                  </a:cxn>
                  <a:cxn ang="0">
                    <a:pos x="23" y="23"/>
                  </a:cxn>
                  <a:cxn ang="0">
                    <a:pos x="0" y="80"/>
                  </a:cxn>
                  <a:cxn ang="0">
                    <a:pos x="23" y="138"/>
                  </a:cxn>
                  <a:cxn ang="0">
                    <a:pos x="79" y="162"/>
                  </a:cxn>
                  <a:cxn ang="0">
                    <a:pos x="134" y="138"/>
                  </a:cxn>
                  <a:cxn ang="0">
                    <a:pos x="157" y="80"/>
                  </a:cxn>
                </a:cxnLst>
                <a:rect l="0" t="0" r="r" b="b"/>
                <a:pathLst>
                  <a:path w="157" h="162">
                    <a:moveTo>
                      <a:pt x="157" y="80"/>
                    </a:moveTo>
                    <a:lnTo>
                      <a:pt x="134" y="23"/>
                    </a:lnTo>
                    <a:lnTo>
                      <a:pt x="79" y="0"/>
                    </a:lnTo>
                    <a:lnTo>
                      <a:pt x="23" y="23"/>
                    </a:lnTo>
                    <a:lnTo>
                      <a:pt x="0" y="80"/>
                    </a:lnTo>
                    <a:lnTo>
                      <a:pt x="23" y="138"/>
                    </a:lnTo>
                    <a:lnTo>
                      <a:pt x="79" y="162"/>
                    </a:lnTo>
                    <a:lnTo>
                      <a:pt x="134" y="138"/>
                    </a:lnTo>
                    <a:lnTo>
                      <a:pt x="157"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62" name="Freeform 124"/>
              <p:cNvSpPr>
                <a:spLocks/>
              </p:cNvSpPr>
              <p:nvPr/>
            </p:nvSpPr>
            <p:spPr bwMode="auto">
              <a:xfrm>
                <a:off x="2342" y="1730"/>
                <a:ext cx="52" cy="54"/>
              </a:xfrm>
              <a:custGeom>
                <a:avLst/>
                <a:gdLst/>
                <a:ahLst/>
                <a:cxnLst>
                  <a:cxn ang="0">
                    <a:pos x="156" y="81"/>
                  </a:cxn>
                  <a:cxn ang="0">
                    <a:pos x="133" y="23"/>
                  </a:cxn>
                  <a:cxn ang="0">
                    <a:pos x="78" y="0"/>
                  </a:cxn>
                  <a:cxn ang="0">
                    <a:pos x="23" y="23"/>
                  </a:cxn>
                  <a:cxn ang="0">
                    <a:pos x="0" y="81"/>
                  </a:cxn>
                  <a:cxn ang="0">
                    <a:pos x="23" y="139"/>
                  </a:cxn>
                  <a:cxn ang="0">
                    <a:pos x="78" y="163"/>
                  </a:cxn>
                  <a:cxn ang="0">
                    <a:pos x="133" y="139"/>
                  </a:cxn>
                  <a:cxn ang="0">
                    <a:pos x="156" y="81"/>
                  </a:cxn>
                </a:cxnLst>
                <a:rect l="0" t="0" r="r" b="b"/>
                <a:pathLst>
                  <a:path w="156" h="163">
                    <a:moveTo>
                      <a:pt x="156" y="81"/>
                    </a:moveTo>
                    <a:lnTo>
                      <a:pt x="133" y="23"/>
                    </a:lnTo>
                    <a:lnTo>
                      <a:pt x="78" y="0"/>
                    </a:lnTo>
                    <a:lnTo>
                      <a:pt x="23" y="23"/>
                    </a:lnTo>
                    <a:lnTo>
                      <a:pt x="0" y="81"/>
                    </a:lnTo>
                    <a:lnTo>
                      <a:pt x="23" y="139"/>
                    </a:lnTo>
                    <a:lnTo>
                      <a:pt x="78" y="163"/>
                    </a:lnTo>
                    <a:lnTo>
                      <a:pt x="133" y="139"/>
                    </a:lnTo>
                    <a:lnTo>
                      <a:pt x="156"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63" name="Freeform 125"/>
              <p:cNvSpPr>
                <a:spLocks/>
              </p:cNvSpPr>
              <p:nvPr/>
            </p:nvSpPr>
            <p:spPr bwMode="auto">
              <a:xfrm>
                <a:off x="2737" y="1727"/>
                <a:ext cx="52" cy="54"/>
              </a:xfrm>
              <a:custGeom>
                <a:avLst/>
                <a:gdLst/>
                <a:ahLst/>
                <a:cxnLst>
                  <a:cxn ang="0">
                    <a:pos x="157" y="80"/>
                  </a:cxn>
                  <a:cxn ang="0">
                    <a:pos x="135" y="23"/>
                  </a:cxn>
                  <a:cxn ang="0">
                    <a:pos x="80" y="0"/>
                  </a:cxn>
                  <a:cxn ang="0">
                    <a:pos x="23" y="23"/>
                  </a:cxn>
                  <a:cxn ang="0">
                    <a:pos x="0" y="80"/>
                  </a:cxn>
                  <a:cxn ang="0">
                    <a:pos x="23" y="138"/>
                  </a:cxn>
                  <a:cxn ang="0">
                    <a:pos x="80" y="162"/>
                  </a:cxn>
                  <a:cxn ang="0">
                    <a:pos x="135" y="138"/>
                  </a:cxn>
                  <a:cxn ang="0">
                    <a:pos x="157" y="80"/>
                  </a:cxn>
                </a:cxnLst>
                <a:rect l="0" t="0" r="r" b="b"/>
                <a:pathLst>
                  <a:path w="157" h="162">
                    <a:moveTo>
                      <a:pt x="157" y="80"/>
                    </a:moveTo>
                    <a:lnTo>
                      <a:pt x="135" y="23"/>
                    </a:lnTo>
                    <a:lnTo>
                      <a:pt x="80" y="0"/>
                    </a:lnTo>
                    <a:lnTo>
                      <a:pt x="23" y="23"/>
                    </a:lnTo>
                    <a:lnTo>
                      <a:pt x="0" y="80"/>
                    </a:lnTo>
                    <a:lnTo>
                      <a:pt x="23" y="138"/>
                    </a:lnTo>
                    <a:lnTo>
                      <a:pt x="80" y="162"/>
                    </a:lnTo>
                    <a:lnTo>
                      <a:pt x="135" y="138"/>
                    </a:lnTo>
                    <a:lnTo>
                      <a:pt x="157"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64" name="Freeform 126"/>
              <p:cNvSpPr>
                <a:spLocks/>
              </p:cNvSpPr>
              <p:nvPr/>
            </p:nvSpPr>
            <p:spPr bwMode="auto">
              <a:xfrm>
                <a:off x="2865" y="1727"/>
                <a:ext cx="53" cy="54"/>
              </a:xfrm>
              <a:custGeom>
                <a:avLst/>
                <a:gdLst/>
                <a:ahLst/>
                <a:cxnLst>
                  <a:cxn ang="0">
                    <a:pos x="157" y="80"/>
                  </a:cxn>
                  <a:cxn ang="0">
                    <a:pos x="134" y="23"/>
                  </a:cxn>
                  <a:cxn ang="0">
                    <a:pos x="79" y="0"/>
                  </a:cxn>
                  <a:cxn ang="0">
                    <a:pos x="23" y="23"/>
                  </a:cxn>
                  <a:cxn ang="0">
                    <a:pos x="0" y="80"/>
                  </a:cxn>
                  <a:cxn ang="0">
                    <a:pos x="23" y="138"/>
                  </a:cxn>
                  <a:cxn ang="0">
                    <a:pos x="79" y="162"/>
                  </a:cxn>
                  <a:cxn ang="0">
                    <a:pos x="134" y="138"/>
                  </a:cxn>
                  <a:cxn ang="0">
                    <a:pos x="157" y="80"/>
                  </a:cxn>
                </a:cxnLst>
                <a:rect l="0" t="0" r="r" b="b"/>
                <a:pathLst>
                  <a:path w="157" h="162">
                    <a:moveTo>
                      <a:pt x="157" y="80"/>
                    </a:moveTo>
                    <a:lnTo>
                      <a:pt x="134" y="23"/>
                    </a:lnTo>
                    <a:lnTo>
                      <a:pt x="79" y="0"/>
                    </a:lnTo>
                    <a:lnTo>
                      <a:pt x="23" y="23"/>
                    </a:lnTo>
                    <a:lnTo>
                      <a:pt x="0" y="80"/>
                    </a:lnTo>
                    <a:lnTo>
                      <a:pt x="23" y="138"/>
                    </a:lnTo>
                    <a:lnTo>
                      <a:pt x="79" y="162"/>
                    </a:lnTo>
                    <a:lnTo>
                      <a:pt x="134" y="138"/>
                    </a:lnTo>
                    <a:lnTo>
                      <a:pt x="157"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65" name="Freeform 127"/>
              <p:cNvSpPr>
                <a:spLocks/>
              </p:cNvSpPr>
              <p:nvPr/>
            </p:nvSpPr>
            <p:spPr bwMode="auto">
              <a:xfrm>
                <a:off x="3017" y="1727"/>
                <a:ext cx="52" cy="54"/>
              </a:xfrm>
              <a:custGeom>
                <a:avLst/>
                <a:gdLst/>
                <a:ahLst/>
                <a:cxnLst>
                  <a:cxn ang="0">
                    <a:pos x="157" y="80"/>
                  </a:cxn>
                  <a:cxn ang="0">
                    <a:pos x="134" y="23"/>
                  </a:cxn>
                  <a:cxn ang="0">
                    <a:pos x="79" y="0"/>
                  </a:cxn>
                  <a:cxn ang="0">
                    <a:pos x="23" y="23"/>
                  </a:cxn>
                  <a:cxn ang="0">
                    <a:pos x="0" y="80"/>
                  </a:cxn>
                  <a:cxn ang="0">
                    <a:pos x="23" y="138"/>
                  </a:cxn>
                  <a:cxn ang="0">
                    <a:pos x="79" y="162"/>
                  </a:cxn>
                  <a:cxn ang="0">
                    <a:pos x="134" y="138"/>
                  </a:cxn>
                  <a:cxn ang="0">
                    <a:pos x="157" y="80"/>
                  </a:cxn>
                </a:cxnLst>
                <a:rect l="0" t="0" r="r" b="b"/>
                <a:pathLst>
                  <a:path w="157" h="162">
                    <a:moveTo>
                      <a:pt x="157" y="80"/>
                    </a:moveTo>
                    <a:lnTo>
                      <a:pt x="134" y="23"/>
                    </a:lnTo>
                    <a:lnTo>
                      <a:pt x="79" y="0"/>
                    </a:lnTo>
                    <a:lnTo>
                      <a:pt x="23" y="23"/>
                    </a:lnTo>
                    <a:lnTo>
                      <a:pt x="0" y="80"/>
                    </a:lnTo>
                    <a:lnTo>
                      <a:pt x="23" y="138"/>
                    </a:lnTo>
                    <a:lnTo>
                      <a:pt x="79" y="162"/>
                    </a:lnTo>
                    <a:lnTo>
                      <a:pt x="134" y="138"/>
                    </a:lnTo>
                    <a:lnTo>
                      <a:pt x="157"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66" name="Freeform 128"/>
              <p:cNvSpPr>
                <a:spLocks/>
              </p:cNvSpPr>
              <p:nvPr/>
            </p:nvSpPr>
            <p:spPr bwMode="auto">
              <a:xfrm>
                <a:off x="3188" y="1736"/>
                <a:ext cx="52" cy="54"/>
              </a:xfrm>
              <a:custGeom>
                <a:avLst/>
                <a:gdLst/>
                <a:ahLst/>
                <a:cxnLst>
                  <a:cxn ang="0">
                    <a:pos x="156" y="81"/>
                  </a:cxn>
                  <a:cxn ang="0">
                    <a:pos x="132" y="23"/>
                  </a:cxn>
                  <a:cxn ang="0">
                    <a:pos x="77" y="0"/>
                  </a:cxn>
                  <a:cxn ang="0">
                    <a:pos x="22" y="23"/>
                  </a:cxn>
                  <a:cxn ang="0">
                    <a:pos x="0" y="81"/>
                  </a:cxn>
                  <a:cxn ang="0">
                    <a:pos x="22" y="138"/>
                  </a:cxn>
                  <a:cxn ang="0">
                    <a:pos x="77" y="162"/>
                  </a:cxn>
                  <a:cxn ang="0">
                    <a:pos x="132" y="138"/>
                  </a:cxn>
                  <a:cxn ang="0">
                    <a:pos x="156" y="81"/>
                  </a:cxn>
                </a:cxnLst>
                <a:rect l="0" t="0" r="r" b="b"/>
                <a:pathLst>
                  <a:path w="156" h="162">
                    <a:moveTo>
                      <a:pt x="156" y="81"/>
                    </a:moveTo>
                    <a:lnTo>
                      <a:pt x="132" y="23"/>
                    </a:lnTo>
                    <a:lnTo>
                      <a:pt x="77" y="0"/>
                    </a:lnTo>
                    <a:lnTo>
                      <a:pt x="22" y="23"/>
                    </a:lnTo>
                    <a:lnTo>
                      <a:pt x="0" y="81"/>
                    </a:lnTo>
                    <a:lnTo>
                      <a:pt x="22" y="138"/>
                    </a:lnTo>
                    <a:lnTo>
                      <a:pt x="77" y="162"/>
                    </a:lnTo>
                    <a:lnTo>
                      <a:pt x="132" y="138"/>
                    </a:lnTo>
                    <a:lnTo>
                      <a:pt x="156"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67" name="Freeform 129"/>
              <p:cNvSpPr>
                <a:spLocks/>
              </p:cNvSpPr>
              <p:nvPr/>
            </p:nvSpPr>
            <p:spPr bwMode="auto">
              <a:xfrm>
                <a:off x="2372" y="1747"/>
                <a:ext cx="52" cy="54"/>
              </a:xfrm>
              <a:custGeom>
                <a:avLst/>
                <a:gdLst/>
                <a:ahLst/>
                <a:cxnLst>
                  <a:cxn ang="0">
                    <a:pos x="155" y="80"/>
                  </a:cxn>
                  <a:cxn ang="0">
                    <a:pos x="132" y="23"/>
                  </a:cxn>
                  <a:cxn ang="0">
                    <a:pos x="77" y="0"/>
                  </a:cxn>
                  <a:cxn ang="0">
                    <a:pos x="22" y="23"/>
                  </a:cxn>
                  <a:cxn ang="0">
                    <a:pos x="0" y="80"/>
                  </a:cxn>
                  <a:cxn ang="0">
                    <a:pos x="22" y="138"/>
                  </a:cxn>
                  <a:cxn ang="0">
                    <a:pos x="77" y="162"/>
                  </a:cxn>
                  <a:cxn ang="0">
                    <a:pos x="132" y="138"/>
                  </a:cxn>
                  <a:cxn ang="0">
                    <a:pos x="155" y="80"/>
                  </a:cxn>
                </a:cxnLst>
                <a:rect l="0" t="0" r="r" b="b"/>
                <a:pathLst>
                  <a:path w="155" h="162">
                    <a:moveTo>
                      <a:pt x="155" y="80"/>
                    </a:moveTo>
                    <a:lnTo>
                      <a:pt x="132" y="23"/>
                    </a:lnTo>
                    <a:lnTo>
                      <a:pt x="77" y="0"/>
                    </a:lnTo>
                    <a:lnTo>
                      <a:pt x="22" y="23"/>
                    </a:lnTo>
                    <a:lnTo>
                      <a:pt x="0" y="80"/>
                    </a:lnTo>
                    <a:lnTo>
                      <a:pt x="22" y="138"/>
                    </a:lnTo>
                    <a:lnTo>
                      <a:pt x="77" y="162"/>
                    </a:lnTo>
                    <a:lnTo>
                      <a:pt x="132" y="138"/>
                    </a:lnTo>
                    <a:lnTo>
                      <a:pt x="155"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68" name="Line 130"/>
              <p:cNvSpPr>
                <a:spLocks noChangeShapeType="1"/>
              </p:cNvSpPr>
              <p:nvPr/>
            </p:nvSpPr>
            <p:spPr bwMode="auto">
              <a:xfrm flipV="1">
                <a:off x="2356" y="1782"/>
                <a:ext cx="35" cy="12"/>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69" name="Line 131"/>
              <p:cNvSpPr>
                <a:spLocks noChangeShapeType="1"/>
              </p:cNvSpPr>
              <p:nvPr/>
            </p:nvSpPr>
            <p:spPr bwMode="auto">
              <a:xfrm>
                <a:off x="2399" y="1781"/>
                <a:ext cx="32" cy="9"/>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70" name="Freeform 132"/>
              <p:cNvSpPr>
                <a:spLocks/>
              </p:cNvSpPr>
              <p:nvPr/>
            </p:nvSpPr>
            <p:spPr bwMode="auto">
              <a:xfrm>
                <a:off x="2630" y="1747"/>
                <a:ext cx="52" cy="54"/>
              </a:xfrm>
              <a:custGeom>
                <a:avLst/>
                <a:gdLst/>
                <a:ahLst/>
                <a:cxnLst>
                  <a:cxn ang="0">
                    <a:pos x="157" y="80"/>
                  </a:cxn>
                  <a:cxn ang="0">
                    <a:pos x="134" y="23"/>
                  </a:cxn>
                  <a:cxn ang="0">
                    <a:pos x="79" y="0"/>
                  </a:cxn>
                  <a:cxn ang="0">
                    <a:pos x="22" y="23"/>
                  </a:cxn>
                  <a:cxn ang="0">
                    <a:pos x="0" y="80"/>
                  </a:cxn>
                  <a:cxn ang="0">
                    <a:pos x="22" y="138"/>
                  </a:cxn>
                  <a:cxn ang="0">
                    <a:pos x="79" y="162"/>
                  </a:cxn>
                  <a:cxn ang="0">
                    <a:pos x="134" y="138"/>
                  </a:cxn>
                  <a:cxn ang="0">
                    <a:pos x="157" y="80"/>
                  </a:cxn>
                </a:cxnLst>
                <a:rect l="0" t="0" r="r" b="b"/>
                <a:pathLst>
                  <a:path w="157" h="162">
                    <a:moveTo>
                      <a:pt x="157" y="80"/>
                    </a:moveTo>
                    <a:lnTo>
                      <a:pt x="134" y="23"/>
                    </a:lnTo>
                    <a:lnTo>
                      <a:pt x="79" y="0"/>
                    </a:lnTo>
                    <a:lnTo>
                      <a:pt x="22" y="23"/>
                    </a:lnTo>
                    <a:lnTo>
                      <a:pt x="0" y="80"/>
                    </a:lnTo>
                    <a:lnTo>
                      <a:pt x="22" y="138"/>
                    </a:lnTo>
                    <a:lnTo>
                      <a:pt x="79" y="162"/>
                    </a:lnTo>
                    <a:lnTo>
                      <a:pt x="134" y="138"/>
                    </a:lnTo>
                    <a:lnTo>
                      <a:pt x="157"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71" name="Line 133"/>
              <p:cNvSpPr>
                <a:spLocks noChangeShapeType="1"/>
              </p:cNvSpPr>
              <p:nvPr/>
            </p:nvSpPr>
            <p:spPr bwMode="auto">
              <a:xfrm flipV="1">
                <a:off x="2619" y="1775"/>
                <a:ext cx="31" cy="18"/>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72" name="Line 134"/>
              <p:cNvSpPr>
                <a:spLocks noChangeShapeType="1"/>
              </p:cNvSpPr>
              <p:nvPr/>
            </p:nvSpPr>
            <p:spPr bwMode="auto">
              <a:xfrm>
                <a:off x="2657" y="1774"/>
                <a:ext cx="38" cy="16"/>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73" name="Freeform 135"/>
              <p:cNvSpPr>
                <a:spLocks/>
              </p:cNvSpPr>
              <p:nvPr/>
            </p:nvSpPr>
            <p:spPr bwMode="auto">
              <a:xfrm>
                <a:off x="2906" y="1747"/>
                <a:ext cx="52" cy="54"/>
              </a:xfrm>
              <a:custGeom>
                <a:avLst/>
                <a:gdLst/>
                <a:ahLst/>
                <a:cxnLst>
                  <a:cxn ang="0">
                    <a:pos x="156" y="80"/>
                  </a:cxn>
                  <a:cxn ang="0">
                    <a:pos x="134" y="23"/>
                  </a:cxn>
                  <a:cxn ang="0">
                    <a:pos x="79" y="0"/>
                  </a:cxn>
                  <a:cxn ang="0">
                    <a:pos x="22" y="23"/>
                  </a:cxn>
                  <a:cxn ang="0">
                    <a:pos x="0" y="80"/>
                  </a:cxn>
                  <a:cxn ang="0">
                    <a:pos x="22" y="138"/>
                  </a:cxn>
                  <a:cxn ang="0">
                    <a:pos x="79" y="162"/>
                  </a:cxn>
                  <a:cxn ang="0">
                    <a:pos x="134" y="138"/>
                  </a:cxn>
                  <a:cxn ang="0">
                    <a:pos x="156" y="80"/>
                  </a:cxn>
                </a:cxnLst>
                <a:rect l="0" t="0" r="r" b="b"/>
                <a:pathLst>
                  <a:path w="156" h="162">
                    <a:moveTo>
                      <a:pt x="156" y="80"/>
                    </a:moveTo>
                    <a:lnTo>
                      <a:pt x="134" y="23"/>
                    </a:lnTo>
                    <a:lnTo>
                      <a:pt x="79" y="0"/>
                    </a:lnTo>
                    <a:lnTo>
                      <a:pt x="22" y="23"/>
                    </a:lnTo>
                    <a:lnTo>
                      <a:pt x="0" y="80"/>
                    </a:lnTo>
                    <a:lnTo>
                      <a:pt x="22" y="138"/>
                    </a:lnTo>
                    <a:lnTo>
                      <a:pt x="79" y="162"/>
                    </a:lnTo>
                    <a:lnTo>
                      <a:pt x="134" y="138"/>
                    </a:lnTo>
                    <a:lnTo>
                      <a:pt x="156"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74" name="Line 136"/>
              <p:cNvSpPr>
                <a:spLocks noChangeShapeType="1"/>
              </p:cNvSpPr>
              <p:nvPr/>
            </p:nvSpPr>
            <p:spPr bwMode="auto">
              <a:xfrm flipV="1">
                <a:off x="2880" y="1777"/>
                <a:ext cx="47" cy="16"/>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75" name="Line 137"/>
              <p:cNvSpPr>
                <a:spLocks noChangeShapeType="1"/>
              </p:cNvSpPr>
              <p:nvPr/>
            </p:nvSpPr>
            <p:spPr bwMode="auto">
              <a:xfrm>
                <a:off x="2936" y="1778"/>
                <a:ext cx="44" cy="12"/>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76" name="Freeform 138"/>
              <p:cNvSpPr>
                <a:spLocks/>
              </p:cNvSpPr>
              <p:nvPr/>
            </p:nvSpPr>
            <p:spPr bwMode="auto">
              <a:xfrm>
                <a:off x="2981" y="1778"/>
                <a:ext cx="53" cy="55"/>
              </a:xfrm>
              <a:custGeom>
                <a:avLst/>
                <a:gdLst/>
                <a:ahLst/>
                <a:cxnLst>
                  <a:cxn ang="0">
                    <a:pos x="158" y="81"/>
                  </a:cxn>
                  <a:cxn ang="0">
                    <a:pos x="134" y="23"/>
                  </a:cxn>
                  <a:cxn ang="0">
                    <a:pos x="79" y="0"/>
                  </a:cxn>
                  <a:cxn ang="0">
                    <a:pos x="24" y="23"/>
                  </a:cxn>
                  <a:cxn ang="0">
                    <a:pos x="0" y="81"/>
                  </a:cxn>
                  <a:cxn ang="0">
                    <a:pos x="24" y="139"/>
                  </a:cxn>
                  <a:cxn ang="0">
                    <a:pos x="79" y="163"/>
                  </a:cxn>
                  <a:cxn ang="0">
                    <a:pos x="134" y="139"/>
                  </a:cxn>
                  <a:cxn ang="0">
                    <a:pos x="158" y="81"/>
                  </a:cxn>
                </a:cxnLst>
                <a:rect l="0" t="0" r="r" b="b"/>
                <a:pathLst>
                  <a:path w="158" h="163">
                    <a:moveTo>
                      <a:pt x="158" y="81"/>
                    </a:moveTo>
                    <a:lnTo>
                      <a:pt x="134" y="23"/>
                    </a:lnTo>
                    <a:lnTo>
                      <a:pt x="79" y="0"/>
                    </a:lnTo>
                    <a:lnTo>
                      <a:pt x="24" y="23"/>
                    </a:lnTo>
                    <a:lnTo>
                      <a:pt x="0" y="81"/>
                    </a:lnTo>
                    <a:lnTo>
                      <a:pt x="24" y="139"/>
                    </a:lnTo>
                    <a:lnTo>
                      <a:pt x="79" y="163"/>
                    </a:lnTo>
                    <a:lnTo>
                      <a:pt x="134" y="139"/>
                    </a:lnTo>
                    <a:lnTo>
                      <a:pt x="158"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77" name="Line 139"/>
              <p:cNvSpPr>
                <a:spLocks noChangeShapeType="1"/>
              </p:cNvSpPr>
              <p:nvPr/>
            </p:nvSpPr>
            <p:spPr bwMode="auto">
              <a:xfrm flipV="1">
                <a:off x="3234" y="1712"/>
                <a:ext cx="40" cy="30"/>
              </a:xfrm>
              <a:prstGeom prst="line">
                <a:avLst/>
              </a:prstGeom>
              <a:noFill/>
              <a:ln w="0">
                <a:solidFill>
                  <a:srgbClr val="000000"/>
                </a:solidFill>
                <a:round/>
                <a:headEnd/>
                <a:tailEnd/>
              </a:ln>
            </p:spPr>
            <p:txBody>
              <a:bodyPr/>
              <a:lstStyle/>
              <a:p>
                <a:endParaRPr lang="es-ES">
                  <a:latin typeface="Calibri" pitchFamily="34" charset="0"/>
                  <a:cs typeface="Calibri" pitchFamily="34" charset="0"/>
                </a:endParaRPr>
              </a:p>
            </p:txBody>
          </p:sp>
          <p:sp>
            <p:nvSpPr>
              <p:cNvPr id="278" name="Freeform 140"/>
              <p:cNvSpPr>
                <a:spLocks/>
              </p:cNvSpPr>
              <p:nvPr/>
            </p:nvSpPr>
            <p:spPr bwMode="auto">
              <a:xfrm>
                <a:off x="3269" y="1684"/>
                <a:ext cx="32" cy="34"/>
              </a:xfrm>
              <a:custGeom>
                <a:avLst/>
                <a:gdLst/>
                <a:ahLst/>
                <a:cxnLst>
                  <a:cxn ang="0">
                    <a:pos x="97" y="51"/>
                  </a:cxn>
                  <a:cxn ang="0">
                    <a:pos x="83" y="14"/>
                  </a:cxn>
                  <a:cxn ang="0">
                    <a:pos x="48" y="0"/>
                  </a:cxn>
                  <a:cxn ang="0">
                    <a:pos x="14" y="14"/>
                  </a:cxn>
                  <a:cxn ang="0">
                    <a:pos x="0" y="51"/>
                  </a:cxn>
                  <a:cxn ang="0">
                    <a:pos x="14" y="88"/>
                  </a:cxn>
                  <a:cxn ang="0">
                    <a:pos x="48" y="102"/>
                  </a:cxn>
                  <a:cxn ang="0">
                    <a:pos x="83" y="88"/>
                  </a:cxn>
                  <a:cxn ang="0">
                    <a:pos x="97" y="51"/>
                  </a:cxn>
                </a:cxnLst>
                <a:rect l="0" t="0" r="r" b="b"/>
                <a:pathLst>
                  <a:path w="97" h="102">
                    <a:moveTo>
                      <a:pt x="97" y="51"/>
                    </a:moveTo>
                    <a:lnTo>
                      <a:pt x="83" y="14"/>
                    </a:lnTo>
                    <a:lnTo>
                      <a:pt x="48" y="0"/>
                    </a:lnTo>
                    <a:lnTo>
                      <a:pt x="14" y="14"/>
                    </a:lnTo>
                    <a:lnTo>
                      <a:pt x="0" y="51"/>
                    </a:lnTo>
                    <a:lnTo>
                      <a:pt x="14" y="88"/>
                    </a:lnTo>
                    <a:lnTo>
                      <a:pt x="48" y="102"/>
                    </a:lnTo>
                    <a:lnTo>
                      <a:pt x="83" y="88"/>
                    </a:lnTo>
                    <a:lnTo>
                      <a:pt x="97" y="51"/>
                    </a:lnTo>
                    <a:close/>
                  </a:path>
                </a:pathLst>
              </a:custGeom>
              <a:solidFill>
                <a:srgbClr val="FF0000"/>
              </a:solidFill>
              <a:ln w="0">
                <a:solidFill>
                  <a:srgbClr val="800000"/>
                </a:solidFill>
                <a:prstDash val="solid"/>
                <a:round/>
                <a:headEnd/>
                <a:tailEnd/>
              </a:ln>
            </p:spPr>
            <p:txBody>
              <a:bodyPr/>
              <a:lstStyle/>
              <a:p>
                <a:endParaRPr lang="es-ES">
                  <a:latin typeface="Calibri" pitchFamily="34" charset="0"/>
                  <a:cs typeface="Calibri" pitchFamily="34" charset="0"/>
                </a:endParaRPr>
              </a:p>
            </p:txBody>
          </p:sp>
          <p:sp>
            <p:nvSpPr>
              <p:cNvPr id="279" name="Freeform 141"/>
              <p:cNvSpPr>
                <a:spLocks/>
              </p:cNvSpPr>
              <p:nvPr/>
            </p:nvSpPr>
            <p:spPr bwMode="auto">
              <a:xfrm>
                <a:off x="3188" y="1736"/>
                <a:ext cx="52" cy="54"/>
              </a:xfrm>
              <a:custGeom>
                <a:avLst/>
                <a:gdLst/>
                <a:ahLst/>
                <a:cxnLst>
                  <a:cxn ang="0">
                    <a:pos x="156" y="81"/>
                  </a:cxn>
                  <a:cxn ang="0">
                    <a:pos x="132" y="23"/>
                  </a:cxn>
                  <a:cxn ang="0">
                    <a:pos x="77" y="0"/>
                  </a:cxn>
                  <a:cxn ang="0">
                    <a:pos x="22" y="23"/>
                  </a:cxn>
                  <a:cxn ang="0">
                    <a:pos x="0" y="81"/>
                  </a:cxn>
                  <a:cxn ang="0">
                    <a:pos x="22" y="138"/>
                  </a:cxn>
                  <a:cxn ang="0">
                    <a:pos x="77" y="162"/>
                  </a:cxn>
                  <a:cxn ang="0">
                    <a:pos x="132" y="138"/>
                  </a:cxn>
                  <a:cxn ang="0">
                    <a:pos x="156" y="81"/>
                  </a:cxn>
                </a:cxnLst>
                <a:rect l="0" t="0" r="r" b="b"/>
                <a:pathLst>
                  <a:path w="156" h="162">
                    <a:moveTo>
                      <a:pt x="156" y="81"/>
                    </a:moveTo>
                    <a:lnTo>
                      <a:pt x="132" y="23"/>
                    </a:lnTo>
                    <a:lnTo>
                      <a:pt x="77" y="0"/>
                    </a:lnTo>
                    <a:lnTo>
                      <a:pt x="22" y="23"/>
                    </a:lnTo>
                    <a:lnTo>
                      <a:pt x="0" y="81"/>
                    </a:lnTo>
                    <a:lnTo>
                      <a:pt x="22" y="138"/>
                    </a:lnTo>
                    <a:lnTo>
                      <a:pt x="77" y="162"/>
                    </a:lnTo>
                    <a:lnTo>
                      <a:pt x="132" y="138"/>
                    </a:lnTo>
                    <a:lnTo>
                      <a:pt x="156"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80" name="Line 142"/>
              <p:cNvSpPr>
                <a:spLocks noChangeShapeType="1"/>
              </p:cNvSpPr>
              <p:nvPr/>
            </p:nvSpPr>
            <p:spPr bwMode="auto">
              <a:xfrm flipV="1">
                <a:off x="3439" y="1674"/>
                <a:ext cx="40" cy="30"/>
              </a:xfrm>
              <a:prstGeom prst="line">
                <a:avLst/>
              </a:prstGeom>
              <a:noFill/>
              <a:ln w="0">
                <a:solidFill>
                  <a:srgbClr val="000000"/>
                </a:solidFill>
                <a:round/>
                <a:headEnd/>
                <a:tailEnd/>
              </a:ln>
            </p:spPr>
            <p:txBody>
              <a:bodyPr/>
              <a:lstStyle/>
              <a:p>
                <a:endParaRPr lang="es-ES">
                  <a:latin typeface="Calibri" pitchFamily="34" charset="0"/>
                  <a:cs typeface="Calibri" pitchFamily="34" charset="0"/>
                </a:endParaRPr>
              </a:p>
            </p:txBody>
          </p:sp>
          <p:sp>
            <p:nvSpPr>
              <p:cNvPr id="281" name="Freeform 143"/>
              <p:cNvSpPr>
                <a:spLocks/>
              </p:cNvSpPr>
              <p:nvPr/>
            </p:nvSpPr>
            <p:spPr bwMode="auto">
              <a:xfrm>
                <a:off x="3474" y="1646"/>
                <a:ext cx="32" cy="34"/>
              </a:xfrm>
              <a:custGeom>
                <a:avLst/>
                <a:gdLst/>
                <a:ahLst/>
                <a:cxnLst>
                  <a:cxn ang="0">
                    <a:pos x="98" y="51"/>
                  </a:cxn>
                  <a:cxn ang="0">
                    <a:pos x="84" y="14"/>
                  </a:cxn>
                  <a:cxn ang="0">
                    <a:pos x="50" y="0"/>
                  </a:cxn>
                  <a:cxn ang="0">
                    <a:pos x="15" y="14"/>
                  </a:cxn>
                  <a:cxn ang="0">
                    <a:pos x="0" y="51"/>
                  </a:cxn>
                  <a:cxn ang="0">
                    <a:pos x="15" y="88"/>
                  </a:cxn>
                  <a:cxn ang="0">
                    <a:pos x="50" y="101"/>
                  </a:cxn>
                  <a:cxn ang="0">
                    <a:pos x="84" y="88"/>
                  </a:cxn>
                  <a:cxn ang="0">
                    <a:pos x="98" y="51"/>
                  </a:cxn>
                </a:cxnLst>
                <a:rect l="0" t="0" r="r" b="b"/>
                <a:pathLst>
                  <a:path w="98" h="101">
                    <a:moveTo>
                      <a:pt x="98" y="51"/>
                    </a:moveTo>
                    <a:lnTo>
                      <a:pt x="84" y="14"/>
                    </a:lnTo>
                    <a:lnTo>
                      <a:pt x="50" y="0"/>
                    </a:lnTo>
                    <a:lnTo>
                      <a:pt x="15" y="14"/>
                    </a:lnTo>
                    <a:lnTo>
                      <a:pt x="0" y="51"/>
                    </a:lnTo>
                    <a:lnTo>
                      <a:pt x="15" y="88"/>
                    </a:lnTo>
                    <a:lnTo>
                      <a:pt x="50" y="101"/>
                    </a:lnTo>
                    <a:lnTo>
                      <a:pt x="84" y="88"/>
                    </a:lnTo>
                    <a:lnTo>
                      <a:pt x="98" y="51"/>
                    </a:lnTo>
                    <a:close/>
                  </a:path>
                </a:pathLst>
              </a:custGeom>
              <a:solidFill>
                <a:srgbClr val="FF0000"/>
              </a:solidFill>
              <a:ln w="0">
                <a:solidFill>
                  <a:srgbClr val="800000"/>
                </a:solidFill>
                <a:prstDash val="solid"/>
                <a:round/>
                <a:headEnd/>
                <a:tailEnd/>
              </a:ln>
            </p:spPr>
            <p:txBody>
              <a:bodyPr/>
              <a:lstStyle/>
              <a:p>
                <a:endParaRPr lang="es-ES">
                  <a:latin typeface="Calibri" pitchFamily="34" charset="0"/>
                  <a:cs typeface="Calibri" pitchFamily="34" charset="0"/>
                </a:endParaRPr>
              </a:p>
            </p:txBody>
          </p:sp>
          <p:sp>
            <p:nvSpPr>
              <p:cNvPr id="282" name="Freeform 144"/>
              <p:cNvSpPr>
                <a:spLocks/>
              </p:cNvSpPr>
              <p:nvPr/>
            </p:nvSpPr>
            <p:spPr bwMode="auto">
              <a:xfrm>
                <a:off x="3392" y="1698"/>
                <a:ext cx="53" cy="54"/>
              </a:xfrm>
              <a:custGeom>
                <a:avLst/>
                <a:gdLst/>
                <a:ahLst/>
                <a:cxnLst>
                  <a:cxn ang="0">
                    <a:pos x="157" y="81"/>
                  </a:cxn>
                  <a:cxn ang="0">
                    <a:pos x="134" y="23"/>
                  </a:cxn>
                  <a:cxn ang="0">
                    <a:pos x="78" y="0"/>
                  </a:cxn>
                  <a:cxn ang="0">
                    <a:pos x="23" y="23"/>
                  </a:cxn>
                  <a:cxn ang="0">
                    <a:pos x="0" y="81"/>
                  </a:cxn>
                  <a:cxn ang="0">
                    <a:pos x="23" y="139"/>
                  </a:cxn>
                  <a:cxn ang="0">
                    <a:pos x="78" y="163"/>
                  </a:cxn>
                  <a:cxn ang="0">
                    <a:pos x="134" y="139"/>
                  </a:cxn>
                  <a:cxn ang="0">
                    <a:pos x="157" y="81"/>
                  </a:cxn>
                </a:cxnLst>
                <a:rect l="0" t="0" r="r" b="b"/>
                <a:pathLst>
                  <a:path w="157" h="163">
                    <a:moveTo>
                      <a:pt x="157" y="81"/>
                    </a:moveTo>
                    <a:lnTo>
                      <a:pt x="134" y="23"/>
                    </a:lnTo>
                    <a:lnTo>
                      <a:pt x="78" y="0"/>
                    </a:lnTo>
                    <a:lnTo>
                      <a:pt x="23" y="23"/>
                    </a:lnTo>
                    <a:lnTo>
                      <a:pt x="0" y="81"/>
                    </a:lnTo>
                    <a:lnTo>
                      <a:pt x="23" y="139"/>
                    </a:lnTo>
                    <a:lnTo>
                      <a:pt x="78" y="163"/>
                    </a:lnTo>
                    <a:lnTo>
                      <a:pt x="134" y="139"/>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283" name="Line 145"/>
              <p:cNvSpPr>
                <a:spLocks noChangeShapeType="1"/>
              </p:cNvSpPr>
              <p:nvPr/>
            </p:nvSpPr>
            <p:spPr bwMode="auto">
              <a:xfrm flipH="1">
                <a:off x="2956" y="1757"/>
                <a:ext cx="88" cy="16"/>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84" name="Line 146"/>
              <p:cNvSpPr>
                <a:spLocks noChangeShapeType="1"/>
              </p:cNvSpPr>
              <p:nvPr/>
            </p:nvSpPr>
            <p:spPr bwMode="auto">
              <a:xfrm>
                <a:off x="2894" y="1754"/>
                <a:ext cx="14" cy="9"/>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85" name="Line 147"/>
              <p:cNvSpPr>
                <a:spLocks noChangeShapeType="1"/>
              </p:cNvSpPr>
              <p:nvPr/>
            </p:nvSpPr>
            <p:spPr bwMode="auto">
              <a:xfrm flipH="1">
                <a:off x="2681" y="1754"/>
                <a:ext cx="80" cy="15"/>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86" name="Line 148"/>
              <p:cNvSpPr>
                <a:spLocks noChangeShapeType="1"/>
              </p:cNvSpPr>
              <p:nvPr/>
            </p:nvSpPr>
            <p:spPr bwMode="auto">
              <a:xfrm>
                <a:off x="2625" y="1753"/>
                <a:ext cx="8" cy="5"/>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87" name="Line 149"/>
              <p:cNvSpPr>
                <a:spLocks noChangeShapeType="1"/>
              </p:cNvSpPr>
              <p:nvPr/>
            </p:nvSpPr>
            <p:spPr bwMode="auto">
              <a:xfrm flipH="1">
                <a:off x="2422" y="1757"/>
                <a:ext cx="75" cy="18"/>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88" name="Line 150"/>
              <p:cNvSpPr>
                <a:spLocks noChangeShapeType="1"/>
              </p:cNvSpPr>
              <p:nvPr/>
            </p:nvSpPr>
            <p:spPr bwMode="auto">
              <a:xfrm>
                <a:off x="2366" y="1757"/>
                <a:ext cx="8" cy="5"/>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89" name="Line 151"/>
              <p:cNvSpPr>
                <a:spLocks noChangeShapeType="1"/>
              </p:cNvSpPr>
              <p:nvPr/>
            </p:nvSpPr>
            <p:spPr bwMode="auto">
              <a:xfrm flipH="1">
                <a:off x="2346" y="1783"/>
                <a:ext cx="12"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90" name="Line 152"/>
              <p:cNvSpPr>
                <a:spLocks noChangeShapeType="1"/>
              </p:cNvSpPr>
              <p:nvPr/>
            </p:nvSpPr>
            <p:spPr bwMode="auto">
              <a:xfrm flipH="1">
                <a:off x="2214" y="1791"/>
                <a:ext cx="91" cy="9"/>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91" name="Line 153"/>
              <p:cNvSpPr>
                <a:spLocks noChangeShapeType="1"/>
              </p:cNvSpPr>
              <p:nvPr/>
            </p:nvSpPr>
            <p:spPr bwMode="auto">
              <a:xfrm>
                <a:off x="2423" y="1755"/>
                <a:ext cx="47"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92" name="Line 154"/>
              <p:cNvSpPr>
                <a:spLocks noChangeShapeType="1"/>
              </p:cNvSpPr>
              <p:nvPr/>
            </p:nvSpPr>
            <p:spPr bwMode="auto">
              <a:xfrm>
                <a:off x="2525" y="1755"/>
                <a:ext cx="76"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93" name="Line 155"/>
              <p:cNvSpPr>
                <a:spLocks noChangeShapeType="1"/>
              </p:cNvSpPr>
              <p:nvPr/>
            </p:nvSpPr>
            <p:spPr bwMode="auto">
              <a:xfrm>
                <a:off x="2678" y="1755"/>
                <a:ext cx="64"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94" name="Line 156"/>
              <p:cNvSpPr>
                <a:spLocks noChangeShapeType="1"/>
              </p:cNvSpPr>
              <p:nvPr/>
            </p:nvSpPr>
            <p:spPr bwMode="auto">
              <a:xfrm>
                <a:off x="2787" y="1755"/>
                <a:ext cx="78"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95" name="Line 157"/>
              <p:cNvSpPr>
                <a:spLocks noChangeShapeType="1"/>
              </p:cNvSpPr>
              <p:nvPr/>
            </p:nvSpPr>
            <p:spPr bwMode="auto">
              <a:xfrm>
                <a:off x="2955" y="1755"/>
                <a:ext cx="62"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96" name="Line 158"/>
              <p:cNvSpPr>
                <a:spLocks noChangeShapeType="1"/>
              </p:cNvSpPr>
              <p:nvPr/>
            </p:nvSpPr>
            <p:spPr bwMode="auto">
              <a:xfrm>
                <a:off x="3099" y="1755"/>
                <a:ext cx="88"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297" name="Freeform 159"/>
              <p:cNvSpPr>
                <a:spLocks/>
              </p:cNvSpPr>
              <p:nvPr/>
            </p:nvSpPr>
            <p:spPr bwMode="auto">
              <a:xfrm>
                <a:off x="2223" y="1837"/>
                <a:ext cx="66" cy="69"/>
              </a:xfrm>
              <a:custGeom>
                <a:avLst/>
                <a:gdLst/>
                <a:ahLst/>
                <a:cxnLst>
                  <a:cxn ang="0">
                    <a:pos x="199" y="103"/>
                  </a:cxn>
                  <a:cxn ang="0">
                    <a:pos x="169" y="31"/>
                  </a:cxn>
                  <a:cxn ang="0">
                    <a:pos x="99" y="0"/>
                  </a:cxn>
                  <a:cxn ang="0">
                    <a:pos x="28" y="31"/>
                  </a:cxn>
                  <a:cxn ang="0">
                    <a:pos x="0" y="103"/>
                  </a:cxn>
                  <a:cxn ang="0">
                    <a:pos x="28" y="175"/>
                  </a:cxn>
                  <a:cxn ang="0">
                    <a:pos x="99" y="207"/>
                  </a:cxn>
                  <a:cxn ang="0">
                    <a:pos x="169" y="175"/>
                  </a:cxn>
                  <a:cxn ang="0">
                    <a:pos x="199" y="103"/>
                  </a:cxn>
                </a:cxnLst>
                <a:rect l="0" t="0" r="r" b="b"/>
                <a:pathLst>
                  <a:path w="199" h="207">
                    <a:moveTo>
                      <a:pt x="199" y="103"/>
                    </a:moveTo>
                    <a:lnTo>
                      <a:pt x="169" y="31"/>
                    </a:lnTo>
                    <a:lnTo>
                      <a:pt x="99" y="0"/>
                    </a:lnTo>
                    <a:lnTo>
                      <a:pt x="28" y="31"/>
                    </a:lnTo>
                    <a:lnTo>
                      <a:pt x="0" y="103"/>
                    </a:lnTo>
                    <a:lnTo>
                      <a:pt x="28" y="175"/>
                    </a:lnTo>
                    <a:lnTo>
                      <a:pt x="99" y="207"/>
                    </a:lnTo>
                    <a:lnTo>
                      <a:pt x="169" y="175"/>
                    </a:lnTo>
                    <a:lnTo>
                      <a:pt x="199" y="103"/>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298" name="Freeform 160"/>
              <p:cNvSpPr>
                <a:spLocks/>
              </p:cNvSpPr>
              <p:nvPr/>
            </p:nvSpPr>
            <p:spPr bwMode="auto">
              <a:xfrm>
                <a:off x="2491" y="1837"/>
                <a:ext cx="66" cy="69"/>
              </a:xfrm>
              <a:custGeom>
                <a:avLst/>
                <a:gdLst/>
                <a:ahLst/>
                <a:cxnLst>
                  <a:cxn ang="0">
                    <a:pos x="200" y="103"/>
                  </a:cxn>
                  <a:cxn ang="0">
                    <a:pos x="169" y="31"/>
                  </a:cxn>
                  <a:cxn ang="0">
                    <a:pos x="100" y="0"/>
                  </a:cxn>
                  <a:cxn ang="0">
                    <a:pos x="29" y="31"/>
                  </a:cxn>
                  <a:cxn ang="0">
                    <a:pos x="0" y="103"/>
                  </a:cxn>
                  <a:cxn ang="0">
                    <a:pos x="29" y="175"/>
                  </a:cxn>
                  <a:cxn ang="0">
                    <a:pos x="100" y="207"/>
                  </a:cxn>
                  <a:cxn ang="0">
                    <a:pos x="169" y="175"/>
                  </a:cxn>
                  <a:cxn ang="0">
                    <a:pos x="200" y="103"/>
                  </a:cxn>
                </a:cxnLst>
                <a:rect l="0" t="0" r="r" b="b"/>
                <a:pathLst>
                  <a:path w="200" h="207">
                    <a:moveTo>
                      <a:pt x="200" y="103"/>
                    </a:moveTo>
                    <a:lnTo>
                      <a:pt x="169" y="31"/>
                    </a:lnTo>
                    <a:lnTo>
                      <a:pt x="100" y="0"/>
                    </a:lnTo>
                    <a:lnTo>
                      <a:pt x="29" y="31"/>
                    </a:lnTo>
                    <a:lnTo>
                      <a:pt x="0" y="103"/>
                    </a:lnTo>
                    <a:lnTo>
                      <a:pt x="29" y="175"/>
                    </a:lnTo>
                    <a:lnTo>
                      <a:pt x="100" y="207"/>
                    </a:lnTo>
                    <a:lnTo>
                      <a:pt x="169" y="175"/>
                    </a:lnTo>
                    <a:lnTo>
                      <a:pt x="200" y="103"/>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299" name="Freeform 161"/>
              <p:cNvSpPr>
                <a:spLocks/>
              </p:cNvSpPr>
              <p:nvPr/>
            </p:nvSpPr>
            <p:spPr bwMode="auto">
              <a:xfrm>
                <a:off x="2757" y="1837"/>
                <a:ext cx="66" cy="69"/>
              </a:xfrm>
              <a:custGeom>
                <a:avLst/>
                <a:gdLst/>
                <a:ahLst/>
                <a:cxnLst>
                  <a:cxn ang="0">
                    <a:pos x="199" y="103"/>
                  </a:cxn>
                  <a:cxn ang="0">
                    <a:pos x="170" y="31"/>
                  </a:cxn>
                  <a:cxn ang="0">
                    <a:pos x="99" y="0"/>
                  </a:cxn>
                  <a:cxn ang="0">
                    <a:pos x="28" y="31"/>
                  </a:cxn>
                  <a:cxn ang="0">
                    <a:pos x="0" y="103"/>
                  </a:cxn>
                  <a:cxn ang="0">
                    <a:pos x="28" y="175"/>
                  </a:cxn>
                  <a:cxn ang="0">
                    <a:pos x="99" y="207"/>
                  </a:cxn>
                  <a:cxn ang="0">
                    <a:pos x="170" y="175"/>
                  </a:cxn>
                  <a:cxn ang="0">
                    <a:pos x="199" y="103"/>
                  </a:cxn>
                </a:cxnLst>
                <a:rect l="0" t="0" r="r" b="b"/>
                <a:pathLst>
                  <a:path w="199" h="207">
                    <a:moveTo>
                      <a:pt x="199" y="103"/>
                    </a:moveTo>
                    <a:lnTo>
                      <a:pt x="170" y="31"/>
                    </a:lnTo>
                    <a:lnTo>
                      <a:pt x="99" y="0"/>
                    </a:lnTo>
                    <a:lnTo>
                      <a:pt x="28" y="31"/>
                    </a:lnTo>
                    <a:lnTo>
                      <a:pt x="0" y="103"/>
                    </a:lnTo>
                    <a:lnTo>
                      <a:pt x="28" y="175"/>
                    </a:lnTo>
                    <a:lnTo>
                      <a:pt x="99" y="207"/>
                    </a:lnTo>
                    <a:lnTo>
                      <a:pt x="170" y="175"/>
                    </a:lnTo>
                    <a:lnTo>
                      <a:pt x="199" y="103"/>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300" name="Freeform 162"/>
              <p:cNvSpPr>
                <a:spLocks/>
              </p:cNvSpPr>
              <p:nvPr/>
            </p:nvSpPr>
            <p:spPr bwMode="auto">
              <a:xfrm>
                <a:off x="2899" y="1799"/>
                <a:ext cx="66" cy="68"/>
              </a:xfrm>
              <a:custGeom>
                <a:avLst/>
                <a:gdLst/>
                <a:ahLst/>
                <a:cxnLst>
                  <a:cxn ang="0">
                    <a:pos x="198" y="102"/>
                  </a:cxn>
                  <a:cxn ang="0">
                    <a:pos x="168" y="30"/>
                  </a:cxn>
                  <a:cxn ang="0">
                    <a:pos x="97" y="0"/>
                  </a:cxn>
                  <a:cxn ang="0">
                    <a:pos x="27" y="30"/>
                  </a:cxn>
                  <a:cxn ang="0">
                    <a:pos x="0" y="102"/>
                  </a:cxn>
                  <a:cxn ang="0">
                    <a:pos x="27" y="175"/>
                  </a:cxn>
                  <a:cxn ang="0">
                    <a:pos x="97" y="206"/>
                  </a:cxn>
                  <a:cxn ang="0">
                    <a:pos x="168" y="175"/>
                  </a:cxn>
                  <a:cxn ang="0">
                    <a:pos x="198" y="102"/>
                  </a:cxn>
                </a:cxnLst>
                <a:rect l="0" t="0" r="r" b="b"/>
                <a:pathLst>
                  <a:path w="198" h="206">
                    <a:moveTo>
                      <a:pt x="198" y="102"/>
                    </a:moveTo>
                    <a:lnTo>
                      <a:pt x="168" y="30"/>
                    </a:lnTo>
                    <a:lnTo>
                      <a:pt x="97" y="0"/>
                    </a:lnTo>
                    <a:lnTo>
                      <a:pt x="27" y="30"/>
                    </a:lnTo>
                    <a:lnTo>
                      <a:pt x="0" y="102"/>
                    </a:lnTo>
                    <a:lnTo>
                      <a:pt x="27" y="175"/>
                    </a:lnTo>
                    <a:lnTo>
                      <a:pt x="97" y="206"/>
                    </a:lnTo>
                    <a:lnTo>
                      <a:pt x="168" y="175"/>
                    </a:lnTo>
                    <a:lnTo>
                      <a:pt x="198" y="102"/>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301" name="Freeform 163"/>
              <p:cNvSpPr>
                <a:spLocks/>
              </p:cNvSpPr>
              <p:nvPr/>
            </p:nvSpPr>
            <p:spPr bwMode="auto">
              <a:xfrm>
                <a:off x="2628" y="1799"/>
                <a:ext cx="65" cy="68"/>
              </a:xfrm>
              <a:custGeom>
                <a:avLst/>
                <a:gdLst/>
                <a:ahLst/>
                <a:cxnLst>
                  <a:cxn ang="0">
                    <a:pos x="197" y="102"/>
                  </a:cxn>
                  <a:cxn ang="0">
                    <a:pos x="168" y="30"/>
                  </a:cxn>
                  <a:cxn ang="0">
                    <a:pos x="97" y="0"/>
                  </a:cxn>
                  <a:cxn ang="0">
                    <a:pos x="28" y="30"/>
                  </a:cxn>
                  <a:cxn ang="0">
                    <a:pos x="0" y="102"/>
                  </a:cxn>
                  <a:cxn ang="0">
                    <a:pos x="28" y="175"/>
                  </a:cxn>
                  <a:cxn ang="0">
                    <a:pos x="97" y="206"/>
                  </a:cxn>
                  <a:cxn ang="0">
                    <a:pos x="168" y="175"/>
                  </a:cxn>
                  <a:cxn ang="0">
                    <a:pos x="197" y="102"/>
                  </a:cxn>
                </a:cxnLst>
                <a:rect l="0" t="0" r="r" b="b"/>
                <a:pathLst>
                  <a:path w="197" h="206">
                    <a:moveTo>
                      <a:pt x="197" y="102"/>
                    </a:moveTo>
                    <a:lnTo>
                      <a:pt x="168" y="30"/>
                    </a:lnTo>
                    <a:lnTo>
                      <a:pt x="97" y="0"/>
                    </a:lnTo>
                    <a:lnTo>
                      <a:pt x="28" y="30"/>
                    </a:lnTo>
                    <a:lnTo>
                      <a:pt x="0" y="102"/>
                    </a:lnTo>
                    <a:lnTo>
                      <a:pt x="28" y="175"/>
                    </a:lnTo>
                    <a:lnTo>
                      <a:pt x="97" y="206"/>
                    </a:lnTo>
                    <a:lnTo>
                      <a:pt x="168" y="175"/>
                    </a:lnTo>
                    <a:lnTo>
                      <a:pt x="197" y="102"/>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302" name="Freeform 164"/>
              <p:cNvSpPr>
                <a:spLocks/>
              </p:cNvSpPr>
              <p:nvPr/>
            </p:nvSpPr>
            <p:spPr bwMode="auto">
              <a:xfrm>
                <a:off x="2078" y="2266"/>
                <a:ext cx="65" cy="69"/>
              </a:xfrm>
              <a:custGeom>
                <a:avLst/>
                <a:gdLst/>
                <a:ahLst/>
                <a:cxnLst>
                  <a:cxn ang="0">
                    <a:pos x="197" y="103"/>
                  </a:cxn>
                  <a:cxn ang="0">
                    <a:pos x="168" y="31"/>
                  </a:cxn>
                  <a:cxn ang="0">
                    <a:pos x="97" y="0"/>
                  </a:cxn>
                  <a:cxn ang="0">
                    <a:pos x="28" y="31"/>
                  </a:cxn>
                  <a:cxn ang="0">
                    <a:pos x="0" y="103"/>
                  </a:cxn>
                  <a:cxn ang="0">
                    <a:pos x="28" y="174"/>
                  </a:cxn>
                  <a:cxn ang="0">
                    <a:pos x="97" y="206"/>
                  </a:cxn>
                  <a:cxn ang="0">
                    <a:pos x="168" y="174"/>
                  </a:cxn>
                  <a:cxn ang="0">
                    <a:pos x="197" y="103"/>
                  </a:cxn>
                </a:cxnLst>
                <a:rect l="0" t="0" r="r" b="b"/>
                <a:pathLst>
                  <a:path w="197" h="206">
                    <a:moveTo>
                      <a:pt x="197" y="103"/>
                    </a:moveTo>
                    <a:lnTo>
                      <a:pt x="168" y="31"/>
                    </a:lnTo>
                    <a:lnTo>
                      <a:pt x="97" y="0"/>
                    </a:lnTo>
                    <a:lnTo>
                      <a:pt x="28" y="31"/>
                    </a:lnTo>
                    <a:lnTo>
                      <a:pt x="0" y="103"/>
                    </a:lnTo>
                    <a:lnTo>
                      <a:pt x="28" y="174"/>
                    </a:lnTo>
                    <a:lnTo>
                      <a:pt x="97" y="206"/>
                    </a:lnTo>
                    <a:lnTo>
                      <a:pt x="168" y="174"/>
                    </a:lnTo>
                    <a:lnTo>
                      <a:pt x="197" y="103"/>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303" name="Freeform 165"/>
              <p:cNvSpPr>
                <a:spLocks/>
              </p:cNvSpPr>
              <p:nvPr/>
            </p:nvSpPr>
            <p:spPr bwMode="auto">
              <a:xfrm>
                <a:off x="2223" y="2147"/>
                <a:ext cx="66" cy="69"/>
              </a:xfrm>
              <a:custGeom>
                <a:avLst/>
                <a:gdLst/>
                <a:ahLst/>
                <a:cxnLst>
                  <a:cxn ang="0">
                    <a:pos x="199" y="103"/>
                  </a:cxn>
                  <a:cxn ang="0">
                    <a:pos x="169" y="30"/>
                  </a:cxn>
                  <a:cxn ang="0">
                    <a:pos x="99" y="0"/>
                  </a:cxn>
                  <a:cxn ang="0">
                    <a:pos x="28" y="30"/>
                  </a:cxn>
                  <a:cxn ang="0">
                    <a:pos x="0" y="103"/>
                  </a:cxn>
                  <a:cxn ang="0">
                    <a:pos x="28" y="175"/>
                  </a:cxn>
                  <a:cxn ang="0">
                    <a:pos x="99" y="207"/>
                  </a:cxn>
                  <a:cxn ang="0">
                    <a:pos x="169" y="175"/>
                  </a:cxn>
                  <a:cxn ang="0">
                    <a:pos x="199" y="103"/>
                  </a:cxn>
                </a:cxnLst>
                <a:rect l="0" t="0" r="r" b="b"/>
                <a:pathLst>
                  <a:path w="199" h="207">
                    <a:moveTo>
                      <a:pt x="199" y="103"/>
                    </a:moveTo>
                    <a:lnTo>
                      <a:pt x="169" y="30"/>
                    </a:lnTo>
                    <a:lnTo>
                      <a:pt x="99" y="0"/>
                    </a:lnTo>
                    <a:lnTo>
                      <a:pt x="28" y="30"/>
                    </a:lnTo>
                    <a:lnTo>
                      <a:pt x="0" y="103"/>
                    </a:lnTo>
                    <a:lnTo>
                      <a:pt x="28" y="175"/>
                    </a:lnTo>
                    <a:lnTo>
                      <a:pt x="99" y="207"/>
                    </a:lnTo>
                    <a:lnTo>
                      <a:pt x="169" y="175"/>
                    </a:lnTo>
                    <a:lnTo>
                      <a:pt x="199" y="103"/>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304" name="Freeform 166"/>
              <p:cNvSpPr>
                <a:spLocks/>
              </p:cNvSpPr>
              <p:nvPr/>
            </p:nvSpPr>
            <p:spPr bwMode="auto">
              <a:xfrm>
                <a:off x="2362" y="2154"/>
                <a:ext cx="66" cy="69"/>
              </a:xfrm>
              <a:custGeom>
                <a:avLst/>
                <a:gdLst/>
                <a:ahLst/>
                <a:cxnLst>
                  <a:cxn ang="0">
                    <a:pos x="198" y="103"/>
                  </a:cxn>
                  <a:cxn ang="0">
                    <a:pos x="168" y="31"/>
                  </a:cxn>
                  <a:cxn ang="0">
                    <a:pos x="99" y="0"/>
                  </a:cxn>
                  <a:cxn ang="0">
                    <a:pos x="28" y="31"/>
                  </a:cxn>
                  <a:cxn ang="0">
                    <a:pos x="0" y="103"/>
                  </a:cxn>
                  <a:cxn ang="0">
                    <a:pos x="28" y="175"/>
                  </a:cxn>
                  <a:cxn ang="0">
                    <a:pos x="99" y="207"/>
                  </a:cxn>
                  <a:cxn ang="0">
                    <a:pos x="168" y="175"/>
                  </a:cxn>
                  <a:cxn ang="0">
                    <a:pos x="198" y="103"/>
                  </a:cxn>
                </a:cxnLst>
                <a:rect l="0" t="0" r="r" b="b"/>
                <a:pathLst>
                  <a:path w="198" h="207">
                    <a:moveTo>
                      <a:pt x="198" y="103"/>
                    </a:moveTo>
                    <a:lnTo>
                      <a:pt x="168" y="31"/>
                    </a:lnTo>
                    <a:lnTo>
                      <a:pt x="99" y="0"/>
                    </a:lnTo>
                    <a:lnTo>
                      <a:pt x="28" y="31"/>
                    </a:lnTo>
                    <a:lnTo>
                      <a:pt x="0" y="103"/>
                    </a:lnTo>
                    <a:lnTo>
                      <a:pt x="28" y="175"/>
                    </a:lnTo>
                    <a:lnTo>
                      <a:pt x="99" y="207"/>
                    </a:lnTo>
                    <a:lnTo>
                      <a:pt x="168" y="175"/>
                    </a:lnTo>
                    <a:lnTo>
                      <a:pt x="198" y="103"/>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305" name="Freeform 167"/>
              <p:cNvSpPr>
                <a:spLocks/>
              </p:cNvSpPr>
              <p:nvPr/>
            </p:nvSpPr>
            <p:spPr bwMode="auto">
              <a:xfrm>
                <a:off x="2502" y="2147"/>
                <a:ext cx="66" cy="69"/>
              </a:xfrm>
              <a:custGeom>
                <a:avLst/>
                <a:gdLst/>
                <a:ahLst/>
                <a:cxnLst>
                  <a:cxn ang="0">
                    <a:pos x="198" y="103"/>
                  </a:cxn>
                  <a:cxn ang="0">
                    <a:pos x="169" y="30"/>
                  </a:cxn>
                  <a:cxn ang="0">
                    <a:pos x="99" y="0"/>
                  </a:cxn>
                  <a:cxn ang="0">
                    <a:pos x="29" y="30"/>
                  </a:cxn>
                  <a:cxn ang="0">
                    <a:pos x="0" y="103"/>
                  </a:cxn>
                  <a:cxn ang="0">
                    <a:pos x="29" y="175"/>
                  </a:cxn>
                  <a:cxn ang="0">
                    <a:pos x="99" y="207"/>
                  </a:cxn>
                  <a:cxn ang="0">
                    <a:pos x="169" y="175"/>
                  </a:cxn>
                  <a:cxn ang="0">
                    <a:pos x="198" y="103"/>
                  </a:cxn>
                </a:cxnLst>
                <a:rect l="0" t="0" r="r" b="b"/>
                <a:pathLst>
                  <a:path w="198" h="207">
                    <a:moveTo>
                      <a:pt x="198" y="103"/>
                    </a:moveTo>
                    <a:lnTo>
                      <a:pt x="169" y="30"/>
                    </a:lnTo>
                    <a:lnTo>
                      <a:pt x="99" y="0"/>
                    </a:lnTo>
                    <a:lnTo>
                      <a:pt x="29" y="30"/>
                    </a:lnTo>
                    <a:lnTo>
                      <a:pt x="0" y="103"/>
                    </a:lnTo>
                    <a:lnTo>
                      <a:pt x="29" y="175"/>
                    </a:lnTo>
                    <a:lnTo>
                      <a:pt x="99" y="207"/>
                    </a:lnTo>
                    <a:lnTo>
                      <a:pt x="169" y="175"/>
                    </a:lnTo>
                    <a:lnTo>
                      <a:pt x="198" y="103"/>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306" name="Freeform 168"/>
              <p:cNvSpPr>
                <a:spLocks/>
              </p:cNvSpPr>
              <p:nvPr/>
            </p:nvSpPr>
            <p:spPr bwMode="auto">
              <a:xfrm>
                <a:off x="2631" y="2154"/>
                <a:ext cx="66" cy="69"/>
              </a:xfrm>
              <a:custGeom>
                <a:avLst/>
                <a:gdLst/>
                <a:ahLst/>
                <a:cxnLst>
                  <a:cxn ang="0">
                    <a:pos x="197" y="103"/>
                  </a:cxn>
                  <a:cxn ang="0">
                    <a:pos x="168" y="31"/>
                  </a:cxn>
                  <a:cxn ang="0">
                    <a:pos x="98" y="0"/>
                  </a:cxn>
                  <a:cxn ang="0">
                    <a:pos x="28" y="31"/>
                  </a:cxn>
                  <a:cxn ang="0">
                    <a:pos x="0" y="103"/>
                  </a:cxn>
                  <a:cxn ang="0">
                    <a:pos x="28" y="175"/>
                  </a:cxn>
                  <a:cxn ang="0">
                    <a:pos x="98" y="207"/>
                  </a:cxn>
                  <a:cxn ang="0">
                    <a:pos x="168" y="175"/>
                  </a:cxn>
                  <a:cxn ang="0">
                    <a:pos x="197" y="103"/>
                  </a:cxn>
                </a:cxnLst>
                <a:rect l="0" t="0" r="r" b="b"/>
                <a:pathLst>
                  <a:path w="197" h="207">
                    <a:moveTo>
                      <a:pt x="197" y="103"/>
                    </a:moveTo>
                    <a:lnTo>
                      <a:pt x="168" y="31"/>
                    </a:lnTo>
                    <a:lnTo>
                      <a:pt x="98" y="0"/>
                    </a:lnTo>
                    <a:lnTo>
                      <a:pt x="28" y="31"/>
                    </a:lnTo>
                    <a:lnTo>
                      <a:pt x="0" y="103"/>
                    </a:lnTo>
                    <a:lnTo>
                      <a:pt x="28" y="175"/>
                    </a:lnTo>
                    <a:lnTo>
                      <a:pt x="98" y="207"/>
                    </a:lnTo>
                    <a:lnTo>
                      <a:pt x="168" y="175"/>
                    </a:lnTo>
                    <a:lnTo>
                      <a:pt x="197" y="103"/>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307" name="Freeform 169"/>
              <p:cNvSpPr>
                <a:spLocks/>
              </p:cNvSpPr>
              <p:nvPr/>
            </p:nvSpPr>
            <p:spPr bwMode="auto">
              <a:xfrm>
                <a:off x="2760" y="2145"/>
                <a:ext cx="66" cy="69"/>
              </a:xfrm>
              <a:custGeom>
                <a:avLst/>
                <a:gdLst/>
                <a:ahLst/>
                <a:cxnLst>
                  <a:cxn ang="0">
                    <a:pos x="199" y="103"/>
                  </a:cxn>
                  <a:cxn ang="0">
                    <a:pos x="169" y="29"/>
                  </a:cxn>
                  <a:cxn ang="0">
                    <a:pos x="99" y="0"/>
                  </a:cxn>
                  <a:cxn ang="0">
                    <a:pos x="28" y="29"/>
                  </a:cxn>
                  <a:cxn ang="0">
                    <a:pos x="0" y="103"/>
                  </a:cxn>
                  <a:cxn ang="0">
                    <a:pos x="28" y="178"/>
                  </a:cxn>
                  <a:cxn ang="0">
                    <a:pos x="99" y="208"/>
                  </a:cxn>
                  <a:cxn ang="0">
                    <a:pos x="169" y="178"/>
                  </a:cxn>
                  <a:cxn ang="0">
                    <a:pos x="199" y="103"/>
                  </a:cxn>
                </a:cxnLst>
                <a:rect l="0" t="0" r="r" b="b"/>
                <a:pathLst>
                  <a:path w="199" h="208">
                    <a:moveTo>
                      <a:pt x="199" y="103"/>
                    </a:moveTo>
                    <a:lnTo>
                      <a:pt x="169" y="29"/>
                    </a:lnTo>
                    <a:lnTo>
                      <a:pt x="99" y="0"/>
                    </a:lnTo>
                    <a:lnTo>
                      <a:pt x="28" y="29"/>
                    </a:lnTo>
                    <a:lnTo>
                      <a:pt x="0" y="103"/>
                    </a:lnTo>
                    <a:lnTo>
                      <a:pt x="28" y="178"/>
                    </a:lnTo>
                    <a:lnTo>
                      <a:pt x="99" y="208"/>
                    </a:lnTo>
                    <a:lnTo>
                      <a:pt x="169" y="178"/>
                    </a:lnTo>
                    <a:lnTo>
                      <a:pt x="199" y="103"/>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308" name="Freeform 170"/>
              <p:cNvSpPr>
                <a:spLocks/>
              </p:cNvSpPr>
              <p:nvPr/>
            </p:nvSpPr>
            <p:spPr bwMode="auto">
              <a:xfrm>
                <a:off x="2902" y="2158"/>
                <a:ext cx="67" cy="69"/>
              </a:xfrm>
              <a:custGeom>
                <a:avLst/>
                <a:gdLst/>
                <a:ahLst/>
                <a:cxnLst>
                  <a:cxn ang="0">
                    <a:pos x="200" y="102"/>
                  </a:cxn>
                  <a:cxn ang="0">
                    <a:pos x="170" y="30"/>
                  </a:cxn>
                  <a:cxn ang="0">
                    <a:pos x="99" y="0"/>
                  </a:cxn>
                  <a:cxn ang="0">
                    <a:pos x="29" y="30"/>
                  </a:cxn>
                  <a:cxn ang="0">
                    <a:pos x="0" y="102"/>
                  </a:cxn>
                  <a:cxn ang="0">
                    <a:pos x="29" y="175"/>
                  </a:cxn>
                  <a:cxn ang="0">
                    <a:pos x="99" y="206"/>
                  </a:cxn>
                  <a:cxn ang="0">
                    <a:pos x="170" y="175"/>
                  </a:cxn>
                  <a:cxn ang="0">
                    <a:pos x="200" y="102"/>
                  </a:cxn>
                </a:cxnLst>
                <a:rect l="0" t="0" r="r" b="b"/>
                <a:pathLst>
                  <a:path w="200" h="206">
                    <a:moveTo>
                      <a:pt x="200" y="102"/>
                    </a:moveTo>
                    <a:lnTo>
                      <a:pt x="170" y="30"/>
                    </a:lnTo>
                    <a:lnTo>
                      <a:pt x="99" y="0"/>
                    </a:lnTo>
                    <a:lnTo>
                      <a:pt x="29" y="30"/>
                    </a:lnTo>
                    <a:lnTo>
                      <a:pt x="0" y="102"/>
                    </a:lnTo>
                    <a:lnTo>
                      <a:pt x="29" y="175"/>
                    </a:lnTo>
                    <a:lnTo>
                      <a:pt x="99" y="206"/>
                    </a:lnTo>
                    <a:lnTo>
                      <a:pt x="170" y="175"/>
                    </a:lnTo>
                    <a:lnTo>
                      <a:pt x="200" y="102"/>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309" name="Freeform 171"/>
              <p:cNvSpPr>
                <a:spLocks/>
              </p:cNvSpPr>
              <p:nvPr/>
            </p:nvSpPr>
            <p:spPr bwMode="auto">
              <a:xfrm>
                <a:off x="3049" y="2270"/>
                <a:ext cx="66" cy="68"/>
              </a:xfrm>
              <a:custGeom>
                <a:avLst/>
                <a:gdLst/>
                <a:ahLst/>
                <a:cxnLst>
                  <a:cxn ang="0">
                    <a:pos x="198" y="101"/>
                  </a:cxn>
                  <a:cxn ang="0">
                    <a:pos x="168" y="30"/>
                  </a:cxn>
                  <a:cxn ang="0">
                    <a:pos x="99" y="0"/>
                  </a:cxn>
                  <a:cxn ang="0">
                    <a:pos x="28" y="30"/>
                  </a:cxn>
                  <a:cxn ang="0">
                    <a:pos x="0" y="101"/>
                  </a:cxn>
                  <a:cxn ang="0">
                    <a:pos x="28" y="173"/>
                  </a:cxn>
                  <a:cxn ang="0">
                    <a:pos x="99" y="205"/>
                  </a:cxn>
                  <a:cxn ang="0">
                    <a:pos x="168" y="173"/>
                  </a:cxn>
                  <a:cxn ang="0">
                    <a:pos x="198" y="101"/>
                  </a:cxn>
                </a:cxnLst>
                <a:rect l="0" t="0" r="r" b="b"/>
                <a:pathLst>
                  <a:path w="198" h="205">
                    <a:moveTo>
                      <a:pt x="198" y="101"/>
                    </a:moveTo>
                    <a:lnTo>
                      <a:pt x="168" y="30"/>
                    </a:lnTo>
                    <a:lnTo>
                      <a:pt x="99" y="0"/>
                    </a:lnTo>
                    <a:lnTo>
                      <a:pt x="28" y="30"/>
                    </a:lnTo>
                    <a:lnTo>
                      <a:pt x="0" y="101"/>
                    </a:lnTo>
                    <a:lnTo>
                      <a:pt x="28" y="173"/>
                    </a:lnTo>
                    <a:lnTo>
                      <a:pt x="99" y="205"/>
                    </a:lnTo>
                    <a:lnTo>
                      <a:pt x="168" y="173"/>
                    </a:lnTo>
                    <a:lnTo>
                      <a:pt x="198" y="101"/>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310" name="Freeform 172"/>
              <p:cNvSpPr>
                <a:spLocks/>
              </p:cNvSpPr>
              <p:nvPr/>
            </p:nvSpPr>
            <p:spPr bwMode="auto">
              <a:xfrm>
                <a:off x="2223" y="1806"/>
                <a:ext cx="52" cy="54"/>
              </a:xfrm>
              <a:custGeom>
                <a:avLst/>
                <a:gdLst/>
                <a:ahLst/>
                <a:cxnLst>
                  <a:cxn ang="0">
                    <a:pos x="157" y="82"/>
                  </a:cxn>
                  <a:cxn ang="0">
                    <a:pos x="134" y="23"/>
                  </a:cxn>
                  <a:cxn ang="0">
                    <a:pos x="78" y="0"/>
                  </a:cxn>
                  <a:cxn ang="0">
                    <a:pos x="23" y="23"/>
                  </a:cxn>
                  <a:cxn ang="0">
                    <a:pos x="0" y="82"/>
                  </a:cxn>
                  <a:cxn ang="0">
                    <a:pos x="23" y="139"/>
                  </a:cxn>
                  <a:cxn ang="0">
                    <a:pos x="78" y="163"/>
                  </a:cxn>
                  <a:cxn ang="0">
                    <a:pos x="134" y="139"/>
                  </a:cxn>
                  <a:cxn ang="0">
                    <a:pos x="157" y="82"/>
                  </a:cxn>
                </a:cxnLst>
                <a:rect l="0" t="0" r="r" b="b"/>
                <a:pathLst>
                  <a:path w="157" h="163">
                    <a:moveTo>
                      <a:pt x="157" y="82"/>
                    </a:moveTo>
                    <a:lnTo>
                      <a:pt x="134" y="23"/>
                    </a:lnTo>
                    <a:lnTo>
                      <a:pt x="78" y="0"/>
                    </a:lnTo>
                    <a:lnTo>
                      <a:pt x="23" y="23"/>
                    </a:lnTo>
                    <a:lnTo>
                      <a:pt x="0" y="82"/>
                    </a:lnTo>
                    <a:lnTo>
                      <a:pt x="23" y="139"/>
                    </a:lnTo>
                    <a:lnTo>
                      <a:pt x="78" y="163"/>
                    </a:lnTo>
                    <a:lnTo>
                      <a:pt x="134" y="139"/>
                    </a:lnTo>
                    <a:lnTo>
                      <a:pt x="157" y="82"/>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311" name="Line 173"/>
              <p:cNvSpPr>
                <a:spLocks noChangeShapeType="1"/>
              </p:cNvSpPr>
              <p:nvPr/>
            </p:nvSpPr>
            <p:spPr bwMode="auto">
              <a:xfrm>
                <a:off x="2250" y="1865"/>
                <a:ext cx="1" cy="82"/>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12" name="Freeform 174"/>
              <p:cNvSpPr>
                <a:spLocks/>
              </p:cNvSpPr>
              <p:nvPr/>
            </p:nvSpPr>
            <p:spPr bwMode="auto">
              <a:xfrm>
                <a:off x="2498" y="1806"/>
                <a:ext cx="52" cy="54"/>
              </a:xfrm>
              <a:custGeom>
                <a:avLst/>
                <a:gdLst/>
                <a:ahLst/>
                <a:cxnLst>
                  <a:cxn ang="0">
                    <a:pos x="157" y="82"/>
                  </a:cxn>
                  <a:cxn ang="0">
                    <a:pos x="134" y="23"/>
                  </a:cxn>
                  <a:cxn ang="0">
                    <a:pos x="79" y="0"/>
                  </a:cxn>
                  <a:cxn ang="0">
                    <a:pos x="22" y="23"/>
                  </a:cxn>
                  <a:cxn ang="0">
                    <a:pos x="0" y="82"/>
                  </a:cxn>
                  <a:cxn ang="0">
                    <a:pos x="22" y="139"/>
                  </a:cxn>
                  <a:cxn ang="0">
                    <a:pos x="79" y="163"/>
                  </a:cxn>
                  <a:cxn ang="0">
                    <a:pos x="134" y="139"/>
                  </a:cxn>
                  <a:cxn ang="0">
                    <a:pos x="157" y="82"/>
                  </a:cxn>
                </a:cxnLst>
                <a:rect l="0" t="0" r="r" b="b"/>
                <a:pathLst>
                  <a:path w="157" h="163">
                    <a:moveTo>
                      <a:pt x="157" y="82"/>
                    </a:moveTo>
                    <a:lnTo>
                      <a:pt x="134" y="23"/>
                    </a:lnTo>
                    <a:lnTo>
                      <a:pt x="79" y="0"/>
                    </a:lnTo>
                    <a:lnTo>
                      <a:pt x="22" y="23"/>
                    </a:lnTo>
                    <a:lnTo>
                      <a:pt x="0" y="82"/>
                    </a:lnTo>
                    <a:lnTo>
                      <a:pt x="22" y="139"/>
                    </a:lnTo>
                    <a:lnTo>
                      <a:pt x="79" y="163"/>
                    </a:lnTo>
                    <a:lnTo>
                      <a:pt x="134" y="139"/>
                    </a:lnTo>
                    <a:lnTo>
                      <a:pt x="157" y="82"/>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313" name="Line 175"/>
              <p:cNvSpPr>
                <a:spLocks noChangeShapeType="1"/>
              </p:cNvSpPr>
              <p:nvPr/>
            </p:nvSpPr>
            <p:spPr bwMode="auto">
              <a:xfrm flipV="1">
                <a:off x="2523" y="1861"/>
                <a:ext cx="1" cy="79"/>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14" name="Freeform 176"/>
              <p:cNvSpPr>
                <a:spLocks/>
              </p:cNvSpPr>
              <p:nvPr/>
            </p:nvSpPr>
            <p:spPr bwMode="auto">
              <a:xfrm>
                <a:off x="2766" y="1806"/>
                <a:ext cx="53" cy="54"/>
              </a:xfrm>
              <a:custGeom>
                <a:avLst/>
                <a:gdLst/>
                <a:ahLst/>
                <a:cxnLst>
                  <a:cxn ang="0">
                    <a:pos x="157" y="82"/>
                  </a:cxn>
                  <a:cxn ang="0">
                    <a:pos x="135" y="23"/>
                  </a:cxn>
                  <a:cxn ang="0">
                    <a:pos x="80" y="0"/>
                  </a:cxn>
                  <a:cxn ang="0">
                    <a:pos x="23" y="23"/>
                  </a:cxn>
                  <a:cxn ang="0">
                    <a:pos x="0" y="82"/>
                  </a:cxn>
                  <a:cxn ang="0">
                    <a:pos x="23" y="139"/>
                  </a:cxn>
                  <a:cxn ang="0">
                    <a:pos x="80" y="163"/>
                  </a:cxn>
                  <a:cxn ang="0">
                    <a:pos x="135" y="139"/>
                  </a:cxn>
                  <a:cxn ang="0">
                    <a:pos x="157" y="82"/>
                  </a:cxn>
                </a:cxnLst>
                <a:rect l="0" t="0" r="r" b="b"/>
                <a:pathLst>
                  <a:path w="157" h="163">
                    <a:moveTo>
                      <a:pt x="157" y="82"/>
                    </a:moveTo>
                    <a:lnTo>
                      <a:pt x="135" y="23"/>
                    </a:lnTo>
                    <a:lnTo>
                      <a:pt x="80" y="0"/>
                    </a:lnTo>
                    <a:lnTo>
                      <a:pt x="23" y="23"/>
                    </a:lnTo>
                    <a:lnTo>
                      <a:pt x="0" y="82"/>
                    </a:lnTo>
                    <a:lnTo>
                      <a:pt x="23" y="139"/>
                    </a:lnTo>
                    <a:lnTo>
                      <a:pt x="80" y="163"/>
                    </a:lnTo>
                    <a:lnTo>
                      <a:pt x="135" y="139"/>
                    </a:lnTo>
                    <a:lnTo>
                      <a:pt x="157" y="82"/>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315" name="Line 177"/>
              <p:cNvSpPr>
                <a:spLocks noChangeShapeType="1"/>
              </p:cNvSpPr>
              <p:nvPr/>
            </p:nvSpPr>
            <p:spPr bwMode="auto">
              <a:xfrm flipV="1">
                <a:off x="2791" y="1861"/>
                <a:ext cx="1" cy="79"/>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16" name="Line 178"/>
              <p:cNvSpPr>
                <a:spLocks noChangeShapeType="1"/>
              </p:cNvSpPr>
              <p:nvPr/>
            </p:nvSpPr>
            <p:spPr bwMode="auto">
              <a:xfrm flipV="1">
                <a:off x="2934" y="2106"/>
                <a:ext cx="1" cy="82"/>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17" name="Line 179"/>
              <p:cNvSpPr>
                <a:spLocks noChangeShapeType="1"/>
              </p:cNvSpPr>
              <p:nvPr/>
            </p:nvSpPr>
            <p:spPr bwMode="auto">
              <a:xfrm>
                <a:off x="2659" y="2102"/>
                <a:ext cx="1" cy="82"/>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18" name="Line 180"/>
              <p:cNvSpPr>
                <a:spLocks noChangeShapeType="1"/>
              </p:cNvSpPr>
              <p:nvPr/>
            </p:nvSpPr>
            <p:spPr bwMode="auto">
              <a:xfrm>
                <a:off x="2934" y="2151"/>
                <a:ext cx="1" cy="76"/>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19" name="Line 181"/>
              <p:cNvSpPr>
                <a:spLocks noChangeShapeType="1"/>
              </p:cNvSpPr>
              <p:nvPr/>
            </p:nvSpPr>
            <p:spPr bwMode="auto">
              <a:xfrm>
                <a:off x="2659" y="2162"/>
                <a:ext cx="1" cy="65"/>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20" name="Line 182"/>
              <p:cNvSpPr>
                <a:spLocks noChangeShapeType="1"/>
              </p:cNvSpPr>
              <p:nvPr/>
            </p:nvSpPr>
            <p:spPr bwMode="auto">
              <a:xfrm flipV="1">
                <a:off x="2395" y="2102"/>
                <a:ext cx="1" cy="82"/>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21" name="Line 183"/>
              <p:cNvSpPr>
                <a:spLocks noChangeShapeType="1"/>
              </p:cNvSpPr>
              <p:nvPr/>
            </p:nvSpPr>
            <p:spPr bwMode="auto">
              <a:xfrm>
                <a:off x="2395" y="2166"/>
                <a:ext cx="1" cy="6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22" name="Freeform 184"/>
              <p:cNvSpPr>
                <a:spLocks/>
              </p:cNvSpPr>
              <p:nvPr/>
            </p:nvSpPr>
            <p:spPr bwMode="auto">
              <a:xfrm>
                <a:off x="2080" y="2229"/>
                <a:ext cx="52" cy="54"/>
              </a:xfrm>
              <a:custGeom>
                <a:avLst/>
                <a:gdLst/>
                <a:ahLst/>
                <a:cxnLst>
                  <a:cxn ang="0">
                    <a:pos x="156" y="81"/>
                  </a:cxn>
                  <a:cxn ang="0">
                    <a:pos x="134" y="22"/>
                  </a:cxn>
                  <a:cxn ang="0">
                    <a:pos x="79" y="0"/>
                  </a:cxn>
                  <a:cxn ang="0">
                    <a:pos x="22" y="22"/>
                  </a:cxn>
                  <a:cxn ang="0">
                    <a:pos x="0" y="81"/>
                  </a:cxn>
                  <a:cxn ang="0">
                    <a:pos x="22" y="139"/>
                  </a:cxn>
                  <a:cxn ang="0">
                    <a:pos x="79" y="163"/>
                  </a:cxn>
                  <a:cxn ang="0">
                    <a:pos x="134" y="139"/>
                  </a:cxn>
                  <a:cxn ang="0">
                    <a:pos x="156" y="81"/>
                  </a:cxn>
                </a:cxnLst>
                <a:rect l="0" t="0" r="r" b="b"/>
                <a:pathLst>
                  <a:path w="156" h="163">
                    <a:moveTo>
                      <a:pt x="156" y="81"/>
                    </a:moveTo>
                    <a:lnTo>
                      <a:pt x="134" y="22"/>
                    </a:lnTo>
                    <a:lnTo>
                      <a:pt x="79" y="0"/>
                    </a:lnTo>
                    <a:lnTo>
                      <a:pt x="22" y="22"/>
                    </a:lnTo>
                    <a:lnTo>
                      <a:pt x="0" y="81"/>
                    </a:lnTo>
                    <a:lnTo>
                      <a:pt x="22" y="139"/>
                    </a:lnTo>
                    <a:lnTo>
                      <a:pt x="79" y="163"/>
                    </a:lnTo>
                    <a:lnTo>
                      <a:pt x="134" y="139"/>
                    </a:lnTo>
                    <a:lnTo>
                      <a:pt x="156"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323" name="Line 185"/>
              <p:cNvSpPr>
                <a:spLocks noChangeShapeType="1"/>
              </p:cNvSpPr>
              <p:nvPr/>
            </p:nvSpPr>
            <p:spPr bwMode="auto">
              <a:xfrm>
                <a:off x="2106" y="2283"/>
                <a:ext cx="1" cy="76"/>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24" name="Freeform 186"/>
              <p:cNvSpPr>
                <a:spLocks/>
              </p:cNvSpPr>
              <p:nvPr/>
            </p:nvSpPr>
            <p:spPr bwMode="auto">
              <a:xfrm>
                <a:off x="3051" y="2229"/>
                <a:ext cx="53" cy="54"/>
              </a:xfrm>
              <a:custGeom>
                <a:avLst/>
                <a:gdLst/>
                <a:ahLst/>
                <a:cxnLst>
                  <a:cxn ang="0">
                    <a:pos x="157" y="81"/>
                  </a:cxn>
                  <a:cxn ang="0">
                    <a:pos x="134" y="22"/>
                  </a:cxn>
                  <a:cxn ang="0">
                    <a:pos x="79" y="0"/>
                  </a:cxn>
                  <a:cxn ang="0">
                    <a:pos x="23" y="22"/>
                  </a:cxn>
                  <a:cxn ang="0">
                    <a:pos x="0" y="81"/>
                  </a:cxn>
                  <a:cxn ang="0">
                    <a:pos x="23" y="139"/>
                  </a:cxn>
                  <a:cxn ang="0">
                    <a:pos x="79" y="163"/>
                  </a:cxn>
                  <a:cxn ang="0">
                    <a:pos x="134" y="139"/>
                  </a:cxn>
                  <a:cxn ang="0">
                    <a:pos x="157" y="81"/>
                  </a:cxn>
                </a:cxnLst>
                <a:rect l="0" t="0" r="r" b="b"/>
                <a:pathLst>
                  <a:path w="157" h="163">
                    <a:moveTo>
                      <a:pt x="157" y="81"/>
                    </a:moveTo>
                    <a:lnTo>
                      <a:pt x="134" y="22"/>
                    </a:lnTo>
                    <a:lnTo>
                      <a:pt x="79" y="0"/>
                    </a:lnTo>
                    <a:lnTo>
                      <a:pt x="23" y="22"/>
                    </a:lnTo>
                    <a:lnTo>
                      <a:pt x="0" y="81"/>
                    </a:lnTo>
                    <a:lnTo>
                      <a:pt x="23" y="139"/>
                    </a:lnTo>
                    <a:lnTo>
                      <a:pt x="79" y="163"/>
                    </a:lnTo>
                    <a:lnTo>
                      <a:pt x="134" y="139"/>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325" name="Freeform 187"/>
              <p:cNvSpPr>
                <a:spLocks/>
              </p:cNvSpPr>
              <p:nvPr/>
            </p:nvSpPr>
            <p:spPr bwMode="auto">
              <a:xfrm>
                <a:off x="3058" y="2359"/>
                <a:ext cx="52" cy="54"/>
              </a:xfrm>
              <a:custGeom>
                <a:avLst/>
                <a:gdLst/>
                <a:ahLst/>
                <a:cxnLst>
                  <a:cxn ang="0">
                    <a:pos x="156" y="80"/>
                  </a:cxn>
                  <a:cxn ang="0">
                    <a:pos x="133" y="23"/>
                  </a:cxn>
                  <a:cxn ang="0">
                    <a:pos x="78" y="0"/>
                  </a:cxn>
                  <a:cxn ang="0">
                    <a:pos x="23" y="23"/>
                  </a:cxn>
                  <a:cxn ang="0">
                    <a:pos x="0" y="80"/>
                  </a:cxn>
                  <a:cxn ang="0">
                    <a:pos x="23" y="138"/>
                  </a:cxn>
                  <a:cxn ang="0">
                    <a:pos x="78" y="162"/>
                  </a:cxn>
                  <a:cxn ang="0">
                    <a:pos x="133" y="138"/>
                  </a:cxn>
                  <a:cxn ang="0">
                    <a:pos x="156" y="80"/>
                  </a:cxn>
                </a:cxnLst>
                <a:rect l="0" t="0" r="r" b="b"/>
                <a:pathLst>
                  <a:path w="156" h="162">
                    <a:moveTo>
                      <a:pt x="156" y="80"/>
                    </a:moveTo>
                    <a:lnTo>
                      <a:pt x="133" y="23"/>
                    </a:lnTo>
                    <a:lnTo>
                      <a:pt x="78" y="0"/>
                    </a:lnTo>
                    <a:lnTo>
                      <a:pt x="23" y="23"/>
                    </a:lnTo>
                    <a:lnTo>
                      <a:pt x="0" y="80"/>
                    </a:lnTo>
                    <a:lnTo>
                      <a:pt x="23" y="138"/>
                    </a:lnTo>
                    <a:lnTo>
                      <a:pt x="78" y="162"/>
                    </a:lnTo>
                    <a:lnTo>
                      <a:pt x="133" y="138"/>
                    </a:lnTo>
                    <a:lnTo>
                      <a:pt x="156" y="80"/>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326" name="Line 188"/>
              <p:cNvSpPr>
                <a:spLocks noChangeShapeType="1"/>
              </p:cNvSpPr>
              <p:nvPr/>
            </p:nvSpPr>
            <p:spPr bwMode="auto">
              <a:xfrm>
                <a:off x="3080" y="2287"/>
                <a:ext cx="1" cy="69"/>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27" name="Line 189"/>
              <p:cNvSpPr>
                <a:spLocks noChangeShapeType="1"/>
              </p:cNvSpPr>
              <p:nvPr/>
            </p:nvSpPr>
            <p:spPr bwMode="auto">
              <a:xfrm>
                <a:off x="2356" y="1804"/>
                <a:ext cx="78"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28" name="Line 190"/>
              <p:cNvSpPr>
                <a:spLocks noChangeShapeType="1"/>
              </p:cNvSpPr>
              <p:nvPr/>
            </p:nvSpPr>
            <p:spPr bwMode="auto">
              <a:xfrm>
                <a:off x="2621" y="1804"/>
                <a:ext cx="75"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29" name="Line 191"/>
              <p:cNvSpPr>
                <a:spLocks noChangeShapeType="1"/>
              </p:cNvSpPr>
              <p:nvPr/>
            </p:nvSpPr>
            <p:spPr bwMode="auto">
              <a:xfrm>
                <a:off x="2883" y="1804"/>
                <a:ext cx="97" cy="1"/>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330" name="Freeform 192"/>
              <p:cNvSpPr>
                <a:spLocks/>
              </p:cNvSpPr>
              <p:nvPr/>
            </p:nvSpPr>
            <p:spPr bwMode="auto">
              <a:xfrm>
                <a:off x="2239" y="1997"/>
                <a:ext cx="33" cy="35"/>
              </a:xfrm>
              <a:custGeom>
                <a:avLst/>
                <a:gdLst/>
                <a:ahLst/>
                <a:cxnLst>
                  <a:cxn ang="0">
                    <a:pos x="99" y="52"/>
                  </a:cxn>
                  <a:cxn ang="0">
                    <a:pos x="85" y="15"/>
                  </a:cxn>
                  <a:cxn ang="0">
                    <a:pos x="50" y="0"/>
                  </a:cxn>
                  <a:cxn ang="0">
                    <a:pos x="14" y="15"/>
                  </a:cxn>
                  <a:cxn ang="0">
                    <a:pos x="0" y="52"/>
                  </a:cxn>
                  <a:cxn ang="0">
                    <a:pos x="14" y="88"/>
                  </a:cxn>
                  <a:cxn ang="0">
                    <a:pos x="50" y="104"/>
                  </a:cxn>
                  <a:cxn ang="0">
                    <a:pos x="85" y="88"/>
                  </a:cxn>
                  <a:cxn ang="0">
                    <a:pos x="99" y="52"/>
                  </a:cxn>
                </a:cxnLst>
                <a:rect l="0" t="0" r="r" b="b"/>
                <a:pathLst>
                  <a:path w="99" h="104">
                    <a:moveTo>
                      <a:pt x="99" y="52"/>
                    </a:moveTo>
                    <a:lnTo>
                      <a:pt x="85" y="15"/>
                    </a:lnTo>
                    <a:lnTo>
                      <a:pt x="50" y="0"/>
                    </a:lnTo>
                    <a:lnTo>
                      <a:pt x="14" y="15"/>
                    </a:lnTo>
                    <a:lnTo>
                      <a:pt x="0" y="52"/>
                    </a:lnTo>
                    <a:lnTo>
                      <a:pt x="14" y="88"/>
                    </a:lnTo>
                    <a:lnTo>
                      <a:pt x="50" y="104"/>
                    </a:lnTo>
                    <a:lnTo>
                      <a:pt x="85" y="88"/>
                    </a:lnTo>
                    <a:lnTo>
                      <a:pt x="99" y="52"/>
                    </a:lnTo>
                    <a:close/>
                  </a:path>
                </a:pathLst>
              </a:custGeom>
              <a:solidFill>
                <a:srgbClr val="FFC06A"/>
              </a:solidFill>
              <a:ln w="9525">
                <a:noFill/>
                <a:round/>
                <a:headEnd/>
                <a:tailEnd/>
              </a:ln>
            </p:spPr>
            <p:txBody>
              <a:bodyPr/>
              <a:lstStyle/>
              <a:p>
                <a:endParaRPr lang="es-ES">
                  <a:latin typeface="Calibri" pitchFamily="34" charset="0"/>
                  <a:cs typeface="Calibri" pitchFamily="34" charset="0"/>
                </a:endParaRPr>
              </a:p>
            </p:txBody>
          </p:sp>
          <p:sp>
            <p:nvSpPr>
              <p:cNvPr id="331" name="Freeform 193"/>
              <p:cNvSpPr>
                <a:spLocks/>
              </p:cNvSpPr>
              <p:nvPr/>
            </p:nvSpPr>
            <p:spPr bwMode="auto">
              <a:xfrm>
                <a:off x="2239" y="1997"/>
                <a:ext cx="33" cy="35"/>
              </a:xfrm>
              <a:custGeom>
                <a:avLst/>
                <a:gdLst/>
                <a:ahLst/>
                <a:cxnLst>
                  <a:cxn ang="0">
                    <a:pos x="99" y="52"/>
                  </a:cxn>
                  <a:cxn ang="0">
                    <a:pos x="85" y="15"/>
                  </a:cxn>
                  <a:cxn ang="0">
                    <a:pos x="50" y="0"/>
                  </a:cxn>
                  <a:cxn ang="0">
                    <a:pos x="14" y="15"/>
                  </a:cxn>
                  <a:cxn ang="0">
                    <a:pos x="0" y="52"/>
                  </a:cxn>
                  <a:cxn ang="0">
                    <a:pos x="14" y="88"/>
                  </a:cxn>
                  <a:cxn ang="0">
                    <a:pos x="50" y="104"/>
                  </a:cxn>
                  <a:cxn ang="0">
                    <a:pos x="85" y="88"/>
                  </a:cxn>
                  <a:cxn ang="0">
                    <a:pos x="99" y="52"/>
                  </a:cxn>
                  <a:cxn ang="0">
                    <a:pos x="99" y="52"/>
                  </a:cxn>
                </a:cxnLst>
                <a:rect l="0" t="0" r="r" b="b"/>
                <a:pathLst>
                  <a:path w="99" h="104">
                    <a:moveTo>
                      <a:pt x="99" y="52"/>
                    </a:moveTo>
                    <a:lnTo>
                      <a:pt x="85" y="15"/>
                    </a:lnTo>
                    <a:lnTo>
                      <a:pt x="50" y="0"/>
                    </a:lnTo>
                    <a:lnTo>
                      <a:pt x="14" y="15"/>
                    </a:lnTo>
                    <a:lnTo>
                      <a:pt x="0" y="52"/>
                    </a:lnTo>
                    <a:lnTo>
                      <a:pt x="14" y="88"/>
                    </a:lnTo>
                    <a:lnTo>
                      <a:pt x="50" y="104"/>
                    </a:lnTo>
                    <a:lnTo>
                      <a:pt x="85" y="88"/>
                    </a:lnTo>
                    <a:lnTo>
                      <a:pt x="99" y="52"/>
                    </a:lnTo>
                    <a:lnTo>
                      <a:pt x="99" y="5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332" name="Freeform 194"/>
              <p:cNvSpPr>
                <a:spLocks/>
              </p:cNvSpPr>
              <p:nvPr/>
            </p:nvSpPr>
            <p:spPr bwMode="auto">
              <a:xfrm>
                <a:off x="2102" y="2428"/>
                <a:ext cx="33" cy="33"/>
              </a:xfrm>
              <a:custGeom>
                <a:avLst/>
                <a:gdLst/>
                <a:ahLst/>
                <a:cxnLst>
                  <a:cxn ang="0">
                    <a:pos x="99" y="50"/>
                  </a:cxn>
                  <a:cxn ang="0">
                    <a:pos x="85" y="14"/>
                  </a:cxn>
                  <a:cxn ang="0">
                    <a:pos x="49" y="0"/>
                  </a:cxn>
                  <a:cxn ang="0">
                    <a:pos x="14" y="14"/>
                  </a:cxn>
                  <a:cxn ang="0">
                    <a:pos x="0" y="50"/>
                  </a:cxn>
                  <a:cxn ang="0">
                    <a:pos x="14" y="87"/>
                  </a:cxn>
                  <a:cxn ang="0">
                    <a:pos x="49" y="101"/>
                  </a:cxn>
                  <a:cxn ang="0">
                    <a:pos x="85" y="87"/>
                  </a:cxn>
                  <a:cxn ang="0">
                    <a:pos x="99" y="50"/>
                  </a:cxn>
                </a:cxnLst>
                <a:rect l="0" t="0" r="r" b="b"/>
                <a:pathLst>
                  <a:path w="99" h="101">
                    <a:moveTo>
                      <a:pt x="99" y="50"/>
                    </a:moveTo>
                    <a:lnTo>
                      <a:pt x="85" y="14"/>
                    </a:lnTo>
                    <a:lnTo>
                      <a:pt x="49" y="0"/>
                    </a:lnTo>
                    <a:lnTo>
                      <a:pt x="14" y="14"/>
                    </a:lnTo>
                    <a:lnTo>
                      <a:pt x="0" y="50"/>
                    </a:lnTo>
                    <a:lnTo>
                      <a:pt x="14" y="87"/>
                    </a:lnTo>
                    <a:lnTo>
                      <a:pt x="49" y="101"/>
                    </a:lnTo>
                    <a:lnTo>
                      <a:pt x="85" y="87"/>
                    </a:lnTo>
                    <a:lnTo>
                      <a:pt x="99" y="50"/>
                    </a:lnTo>
                    <a:close/>
                  </a:path>
                </a:pathLst>
              </a:custGeom>
              <a:solidFill>
                <a:srgbClr val="FF8000"/>
              </a:solidFill>
              <a:ln w="9525">
                <a:noFill/>
                <a:round/>
                <a:headEnd/>
                <a:tailEnd/>
              </a:ln>
            </p:spPr>
            <p:txBody>
              <a:bodyPr/>
              <a:lstStyle/>
              <a:p>
                <a:endParaRPr lang="es-ES">
                  <a:latin typeface="Calibri" pitchFamily="34" charset="0"/>
                  <a:cs typeface="Calibri" pitchFamily="34" charset="0"/>
                </a:endParaRPr>
              </a:p>
            </p:txBody>
          </p:sp>
          <p:sp>
            <p:nvSpPr>
              <p:cNvPr id="333" name="Freeform 195"/>
              <p:cNvSpPr>
                <a:spLocks/>
              </p:cNvSpPr>
              <p:nvPr/>
            </p:nvSpPr>
            <p:spPr bwMode="auto">
              <a:xfrm>
                <a:off x="2102" y="2428"/>
                <a:ext cx="33" cy="33"/>
              </a:xfrm>
              <a:custGeom>
                <a:avLst/>
                <a:gdLst/>
                <a:ahLst/>
                <a:cxnLst>
                  <a:cxn ang="0">
                    <a:pos x="99" y="50"/>
                  </a:cxn>
                  <a:cxn ang="0">
                    <a:pos x="85" y="14"/>
                  </a:cxn>
                  <a:cxn ang="0">
                    <a:pos x="49" y="0"/>
                  </a:cxn>
                  <a:cxn ang="0">
                    <a:pos x="14" y="14"/>
                  </a:cxn>
                  <a:cxn ang="0">
                    <a:pos x="0" y="50"/>
                  </a:cxn>
                  <a:cxn ang="0">
                    <a:pos x="14" y="87"/>
                  </a:cxn>
                  <a:cxn ang="0">
                    <a:pos x="49" y="101"/>
                  </a:cxn>
                  <a:cxn ang="0">
                    <a:pos x="85" y="87"/>
                  </a:cxn>
                  <a:cxn ang="0">
                    <a:pos x="99" y="50"/>
                  </a:cxn>
                  <a:cxn ang="0">
                    <a:pos x="99" y="50"/>
                  </a:cxn>
                </a:cxnLst>
                <a:rect l="0" t="0" r="r" b="b"/>
                <a:pathLst>
                  <a:path w="99" h="101">
                    <a:moveTo>
                      <a:pt x="99" y="50"/>
                    </a:moveTo>
                    <a:lnTo>
                      <a:pt x="85" y="14"/>
                    </a:lnTo>
                    <a:lnTo>
                      <a:pt x="49" y="0"/>
                    </a:lnTo>
                    <a:lnTo>
                      <a:pt x="14" y="14"/>
                    </a:lnTo>
                    <a:lnTo>
                      <a:pt x="0" y="50"/>
                    </a:lnTo>
                    <a:lnTo>
                      <a:pt x="14" y="87"/>
                    </a:lnTo>
                    <a:lnTo>
                      <a:pt x="49" y="101"/>
                    </a:lnTo>
                    <a:lnTo>
                      <a:pt x="85" y="87"/>
                    </a:lnTo>
                    <a:lnTo>
                      <a:pt x="99" y="50"/>
                    </a:lnTo>
                    <a:lnTo>
                      <a:pt x="99" y="50"/>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334" name="Freeform 196"/>
              <p:cNvSpPr>
                <a:spLocks/>
              </p:cNvSpPr>
              <p:nvPr/>
            </p:nvSpPr>
            <p:spPr bwMode="auto">
              <a:xfrm>
                <a:off x="2347" y="1995"/>
                <a:ext cx="33" cy="34"/>
              </a:xfrm>
              <a:custGeom>
                <a:avLst/>
                <a:gdLst/>
                <a:ahLst/>
                <a:cxnLst>
                  <a:cxn ang="0">
                    <a:pos x="99" y="52"/>
                  </a:cxn>
                  <a:cxn ang="0">
                    <a:pos x="84" y="15"/>
                  </a:cxn>
                  <a:cxn ang="0">
                    <a:pos x="49" y="0"/>
                  </a:cxn>
                  <a:cxn ang="0">
                    <a:pos x="14" y="15"/>
                  </a:cxn>
                  <a:cxn ang="0">
                    <a:pos x="0" y="52"/>
                  </a:cxn>
                  <a:cxn ang="0">
                    <a:pos x="14" y="88"/>
                  </a:cxn>
                  <a:cxn ang="0">
                    <a:pos x="49" y="103"/>
                  </a:cxn>
                  <a:cxn ang="0">
                    <a:pos x="84" y="88"/>
                  </a:cxn>
                  <a:cxn ang="0">
                    <a:pos x="99" y="52"/>
                  </a:cxn>
                </a:cxnLst>
                <a:rect l="0" t="0" r="r" b="b"/>
                <a:pathLst>
                  <a:path w="99" h="103">
                    <a:moveTo>
                      <a:pt x="99" y="52"/>
                    </a:moveTo>
                    <a:lnTo>
                      <a:pt x="84" y="15"/>
                    </a:lnTo>
                    <a:lnTo>
                      <a:pt x="49" y="0"/>
                    </a:lnTo>
                    <a:lnTo>
                      <a:pt x="14" y="15"/>
                    </a:lnTo>
                    <a:lnTo>
                      <a:pt x="0" y="52"/>
                    </a:lnTo>
                    <a:lnTo>
                      <a:pt x="14" y="88"/>
                    </a:lnTo>
                    <a:lnTo>
                      <a:pt x="49" y="103"/>
                    </a:lnTo>
                    <a:lnTo>
                      <a:pt x="84" y="88"/>
                    </a:lnTo>
                    <a:lnTo>
                      <a:pt x="99" y="52"/>
                    </a:lnTo>
                    <a:close/>
                  </a:path>
                </a:pathLst>
              </a:custGeom>
              <a:solidFill>
                <a:srgbClr val="FF8000"/>
              </a:solidFill>
              <a:ln w="9525">
                <a:noFill/>
                <a:round/>
                <a:headEnd/>
                <a:tailEnd/>
              </a:ln>
            </p:spPr>
            <p:txBody>
              <a:bodyPr/>
              <a:lstStyle/>
              <a:p>
                <a:endParaRPr lang="es-ES">
                  <a:latin typeface="Calibri" pitchFamily="34" charset="0"/>
                  <a:cs typeface="Calibri" pitchFamily="34" charset="0"/>
                </a:endParaRPr>
              </a:p>
            </p:txBody>
          </p:sp>
          <p:sp>
            <p:nvSpPr>
              <p:cNvPr id="335" name="Freeform 197"/>
              <p:cNvSpPr>
                <a:spLocks/>
              </p:cNvSpPr>
              <p:nvPr/>
            </p:nvSpPr>
            <p:spPr bwMode="auto">
              <a:xfrm>
                <a:off x="2347" y="1995"/>
                <a:ext cx="33" cy="34"/>
              </a:xfrm>
              <a:custGeom>
                <a:avLst/>
                <a:gdLst/>
                <a:ahLst/>
                <a:cxnLst>
                  <a:cxn ang="0">
                    <a:pos x="99" y="52"/>
                  </a:cxn>
                  <a:cxn ang="0">
                    <a:pos x="84" y="15"/>
                  </a:cxn>
                  <a:cxn ang="0">
                    <a:pos x="49" y="0"/>
                  </a:cxn>
                  <a:cxn ang="0">
                    <a:pos x="14" y="15"/>
                  </a:cxn>
                  <a:cxn ang="0">
                    <a:pos x="0" y="52"/>
                  </a:cxn>
                  <a:cxn ang="0">
                    <a:pos x="14" y="88"/>
                  </a:cxn>
                  <a:cxn ang="0">
                    <a:pos x="49" y="103"/>
                  </a:cxn>
                  <a:cxn ang="0">
                    <a:pos x="84" y="88"/>
                  </a:cxn>
                  <a:cxn ang="0">
                    <a:pos x="99" y="52"/>
                  </a:cxn>
                  <a:cxn ang="0">
                    <a:pos x="99" y="52"/>
                  </a:cxn>
                </a:cxnLst>
                <a:rect l="0" t="0" r="r" b="b"/>
                <a:pathLst>
                  <a:path w="99" h="103">
                    <a:moveTo>
                      <a:pt x="99" y="52"/>
                    </a:moveTo>
                    <a:lnTo>
                      <a:pt x="84" y="15"/>
                    </a:lnTo>
                    <a:lnTo>
                      <a:pt x="49" y="0"/>
                    </a:lnTo>
                    <a:lnTo>
                      <a:pt x="14" y="15"/>
                    </a:lnTo>
                    <a:lnTo>
                      <a:pt x="0" y="52"/>
                    </a:lnTo>
                    <a:lnTo>
                      <a:pt x="14" y="88"/>
                    </a:lnTo>
                    <a:lnTo>
                      <a:pt x="49" y="103"/>
                    </a:lnTo>
                    <a:lnTo>
                      <a:pt x="84" y="88"/>
                    </a:lnTo>
                    <a:lnTo>
                      <a:pt x="99" y="52"/>
                    </a:lnTo>
                    <a:lnTo>
                      <a:pt x="99" y="5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336" name="Freeform 198"/>
              <p:cNvSpPr>
                <a:spLocks/>
              </p:cNvSpPr>
              <p:nvPr/>
            </p:nvSpPr>
            <p:spPr bwMode="auto">
              <a:xfrm>
                <a:off x="2442" y="1997"/>
                <a:ext cx="33" cy="35"/>
              </a:xfrm>
              <a:custGeom>
                <a:avLst/>
                <a:gdLst/>
                <a:ahLst/>
                <a:cxnLst>
                  <a:cxn ang="0">
                    <a:pos x="99" y="52"/>
                  </a:cxn>
                  <a:cxn ang="0">
                    <a:pos x="85" y="15"/>
                  </a:cxn>
                  <a:cxn ang="0">
                    <a:pos x="49" y="0"/>
                  </a:cxn>
                  <a:cxn ang="0">
                    <a:pos x="14" y="15"/>
                  </a:cxn>
                  <a:cxn ang="0">
                    <a:pos x="0" y="52"/>
                  </a:cxn>
                  <a:cxn ang="0">
                    <a:pos x="14" y="88"/>
                  </a:cxn>
                  <a:cxn ang="0">
                    <a:pos x="49" y="104"/>
                  </a:cxn>
                  <a:cxn ang="0">
                    <a:pos x="85" y="88"/>
                  </a:cxn>
                  <a:cxn ang="0">
                    <a:pos x="99" y="52"/>
                  </a:cxn>
                </a:cxnLst>
                <a:rect l="0" t="0" r="r" b="b"/>
                <a:pathLst>
                  <a:path w="99" h="104">
                    <a:moveTo>
                      <a:pt x="99" y="52"/>
                    </a:moveTo>
                    <a:lnTo>
                      <a:pt x="85" y="15"/>
                    </a:lnTo>
                    <a:lnTo>
                      <a:pt x="49" y="0"/>
                    </a:lnTo>
                    <a:lnTo>
                      <a:pt x="14" y="15"/>
                    </a:lnTo>
                    <a:lnTo>
                      <a:pt x="0" y="52"/>
                    </a:lnTo>
                    <a:lnTo>
                      <a:pt x="14" y="88"/>
                    </a:lnTo>
                    <a:lnTo>
                      <a:pt x="49" y="104"/>
                    </a:lnTo>
                    <a:lnTo>
                      <a:pt x="85" y="88"/>
                    </a:lnTo>
                    <a:lnTo>
                      <a:pt x="99" y="52"/>
                    </a:lnTo>
                    <a:close/>
                  </a:path>
                </a:pathLst>
              </a:custGeom>
              <a:solidFill>
                <a:srgbClr val="FF8000"/>
              </a:solidFill>
              <a:ln w="9525">
                <a:noFill/>
                <a:round/>
                <a:headEnd/>
                <a:tailEnd/>
              </a:ln>
            </p:spPr>
            <p:txBody>
              <a:bodyPr/>
              <a:lstStyle/>
              <a:p>
                <a:endParaRPr lang="es-ES">
                  <a:latin typeface="Calibri" pitchFamily="34" charset="0"/>
                  <a:cs typeface="Calibri" pitchFamily="34" charset="0"/>
                </a:endParaRPr>
              </a:p>
            </p:txBody>
          </p:sp>
          <p:sp>
            <p:nvSpPr>
              <p:cNvPr id="337" name="Freeform 199"/>
              <p:cNvSpPr>
                <a:spLocks/>
              </p:cNvSpPr>
              <p:nvPr/>
            </p:nvSpPr>
            <p:spPr bwMode="auto">
              <a:xfrm>
                <a:off x="2442" y="1997"/>
                <a:ext cx="33" cy="35"/>
              </a:xfrm>
              <a:custGeom>
                <a:avLst/>
                <a:gdLst/>
                <a:ahLst/>
                <a:cxnLst>
                  <a:cxn ang="0">
                    <a:pos x="99" y="52"/>
                  </a:cxn>
                  <a:cxn ang="0">
                    <a:pos x="85" y="15"/>
                  </a:cxn>
                  <a:cxn ang="0">
                    <a:pos x="49" y="0"/>
                  </a:cxn>
                  <a:cxn ang="0">
                    <a:pos x="14" y="15"/>
                  </a:cxn>
                  <a:cxn ang="0">
                    <a:pos x="0" y="52"/>
                  </a:cxn>
                  <a:cxn ang="0">
                    <a:pos x="14" y="88"/>
                  </a:cxn>
                  <a:cxn ang="0">
                    <a:pos x="49" y="104"/>
                  </a:cxn>
                  <a:cxn ang="0">
                    <a:pos x="85" y="88"/>
                  </a:cxn>
                  <a:cxn ang="0">
                    <a:pos x="99" y="52"/>
                  </a:cxn>
                  <a:cxn ang="0">
                    <a:pos x="99" y="52"/>
                  </a:cxn>
                </a:cxnLst>
                <a:rect l="0" t="0" r="r" b="b"/>
                <a:pathLst>
                  <a:path w="99" h="104">
                    <a:moveTo>
                      <a:pt x="99" y="52"/>
                    </a:moveTo>
                    <a:lnTo>
                      <a:pt x="85" y="15"/>
                    </a:lnTo>
                    <a:lnTo>
                      <a:pt x="49" y="0"/>
                    </a:lnTo>
                    <a:lnTo>
                      <a:pt x="14" y="15"/>
                    </a:lnTo>
                    <a:lnTo>
                      <a:pt x="0" y="52"/>
                    </a:lnTo>
                    <a:lnTo>
                      <a:pt x="14" y="88"/>
                    </a:lnTo>
                    <a:lnTo>
                      <a:pt x="49" y="104"/>
                    </a:lnTo>
                    <a:lnTo>
                      <a:pt x="85" y="88"/>
                    </a:lnTo>
                    <a:lnTo>
                      <a:pt x="99" y="52"/>
                    </a:lnTo>
                    <a:lnTo>
                      <a:pt x="99" y="5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338" name="Freeform 200"/>
              <p:cNvSpPr>
                <a:spLocks/>
              </p:cNvSpPr>
              <p:nvPr/>
            </p:nvSpPr>
            <p:spPr bwMode="auto">
              <a:xfrm>
                <a:off x="2528" y="1995"/>
                <a:ext cx="32" cy="34"/>
              </a:xfrm>
              <a:custGeom>
                <a:avLst/>
                <a:gdLst/>
                <a:ahLst/>
                <a:cxnLst>
                  <a:cxn ang="0">
                    <a:pos x="98" y="52"/>
                  </a:cxn>
                  <a:cxn ang="0">
                    <a:pos x="84" y="15"/>
                  </a:cxn>
                  <a:cxn ang="0">
                    <a:pos x="48" y="0"/>
                  </a:cxn>
                  <a:cxn ang="0">
                    <a:pos x="14" y="15"/>
                  </a:cxn>
                  <a:cxn ang="0">
                    <a:pos x="0" y="52"/>
                  </a:cxn>
                  <a:cxn ang="0">
                    <a:pos x="14" y="88"/>
                  </a:cxn>
                  <a:cxn ang="0">
                    <a:pos x="48" y="103"/>
                  </a:cxn>
                  <a:cxn ang="0">
                    <a:pos x="84" y="88"/>
                  </a:cxn>
                  <a:cxn ang="0">
                    <a:pos x="98" y="52"/>
                  </a:cxn>
                </a:cxnLst>
                <a:rect l="0" t="0" r="r" b="b"/>
                <a:pathLst>
                  <a:path w="98" h="103">
                    <a:moveTo>
                      <a:pt x="98" y="52"/>
                    </a:moveTo>
                    <a:lnTo>
                      <a:pt x="84" y="15"/>
                    </a:lnTo>
                    <a:lnTo>
                      <a:pt x="48" y="0"/>
                    </a:lnTo>
                    <a:lnTo>
                      <a:pt x="14" y="15"/>
                    </a:lnTo>
                    <a:lnTo>
                      <a:pt x="0" y="52"/>
                    </a:lnTo>
                    <a:lnTo>
                      <a:pt x="14" y="88"/>
                    </a:lnTo>
                    <a:lnTo>
                      <a:pt x="48" y="103"/>
                    </a:lnTo>
                    <a:lnTo>
                      <a:pt x="84" y="88"/>
                    </a:lnTo>
                    <a:lnTo>
                      <a:pt x="98" y="52"/>
                    </a:lnTo>
                    <a:close/>
                  </a:path>
                </a:pathLst>
              </a:custGeom>
              <a:solidFill>
                <a:srgbClr val="FF8000"/>
              </a:solidFill>
              <a:ln w="9525">
                <a:noFill/>
                <a:round/>
                <a:headEnd/>
                <a:tailEnd/>
              </a:ln>
            </p:spPr>
            <p:txBody>
              <a:bodyPr/>
              <a:lstStyle/>
              <a:p>
                <a:endParaRPr lang="es-ES">
                  <a:latin typeface="Calibri" pitchFamily="34" charset="0"/>
                  <a:cs typeface="Calibri" pitchFamily="34" charset="0"/>
                </a:endParaRPr>
              </a:p>
            </p:txBody>
          </p:sp>
          <p:sp>
            <p:nvSpPr>
              <p:cNvPr id="339" name="Freeform 201"/>
              <p:cNvSpPr>
                <a:spLocks/>
              </p:cNvSpPr>
              <p:nvPr/>
            </p:nvSpPr>
            <p:spPr bwMode="auto">
              <a:xfrm>
                <a:off x="2528" y="1995"/>
                <a:ext cx="32" cy="34"/>
              </a:xfrm>
              <a:custGeom>
                <a:avLst/>
                <a:gdLst/>
                <a:ahLst/>
                <a:cxnLst>
                  <a:cxn ang="0">
                    <a:pos x="98" y="52"/>
                  </a:cxn>
                  <a:cxn ang="0">
                    <a:pos x="84" y="15"/>
                  </a:cxn>
                  <a:cxn ang="0">
                    <a:pos x="48" y="0"/>
                  </a:cxn>
                  <a:cxn ang="0">
                    <a:pos x="14" y="15"/>
                  </a:cxn>
                  <a:cxn ang="0">
                    <a:pos x="0" y="52"/>
                  </a:cxn>
                  <a:cxn ang="0">
                    <a:pos x="14" y="88"/>
                  </a:cxn>
                  <a:cxn ang="0">
                    <a:pos x="48" y="103"/>
                  </a:cxn>
                  <a:cxn ang="0">
                    <a:pos x="84" y="88"/>
                  </a:cxn>
                  <a:cxn ang="0">
                    <a:pos x="98" y="52"/>
                  </a:cxn>
                  <a:cxn ang="0">
                    <a:pos x="98" y="52"/>
                  </a:cxn>
                </a:cxnLst>
                <a:rect l="0" t="0" r="r" b="b"/>
                <a:pathLst>
                  <a:path w="98" h="103">
                    <a:moveTo>
                      <a:pt x="98" y="52"/>
                    </a:moveTo>
                    <a:lnTo>
                      <a:pt x="84" y="15"/>
                    </a:lnTo>
                    <a:lnTo>
                      <a:pt x="48" y="0"/>
                    </a:lnTo>
                    <a:lnTo>
                      <a:pt x="14" y="15"/>
                    </a:lnTo>
                    <a:lnTo>
                      <a:pt x="0" y="52"/>
                    </a:lnTo>
                    <a:lnTo>
                      <a:pt x="14" y="88"/>
                    </a:lnTo>
                    <a:lnTo>
                      <a:pt x="48" y="103"/>
                    </a:lnTo>
                    <a:lnTo>
                      <a:pt x="84" y="88"/>
                    </a:lnTo>
                    <a:lnTo>
                      <a:pt x="98" y="52"/>
                    </a:lnTo>
                    <a:lnTo>
                      <a:pt x="98" y="5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340" name="Freeform 202"/>
              <p:cNvSpPr>
                <a:spLocks/>
              </p:cNvSpPr>
              <p:nvPr/>
            </p:nvSpPr>
            <p:spPr bwMode="auto">
              <a:xfrm>
                <a:off x="2621" y="1995"/>
                <a:ext cx="33" cy="34"/>
              </a:xfrm>
              <a:custGeom>
                <a:avLst/>
                <a:gdLst/>
                <a:ahLst/>
                <a:cxnLst>
                  <a:cxn ang="0">
                    <a:pos x="98" y="52"/>
                  </a:cxn>
                  <a:cxn ang="0">
                    <a:pos x="84" y="15"/>
                  </a:cxn>
                  <a:cxn ang="0">
                    <a:pos x="48" y="0"/>
                  </a:cxn>
                  <a:cxn ang="0">
                    <a:pos x="14" y="15"/>
                  </a:cxn>
                  <a:cxn ang="0">
                    <a:pos x="0" y="52"/>
                  </a:cxn>
                  <a:cxn ang="0">
                    <a:pos x="14" y="88"/>
                  </a:cxn>
                  <a:cxn ang="0">
                    <a:pos x="48" y="103"/>
                  </a:cxn>
                  <a:cxn ang="0">
                    <a:pos x="84" y="88"/>
                  </a:cxn>
                  <a:cxn ang="0">
                    <a:pos x="98" y="52"/>
                  </a:cxn>
                </a:cxnLst>
                <a:rect l="0" t="0" r="r" b="b"/>
                <a:pathLst>
                  <a:path w="98" h="103">
                    <a:moveTo>
                      <a:pt x="98" y="52"/>
                    </a:moveTo>
                    <a:lnTo>
                      <a:pt x="84" y="15"/>
                    </a:lnTo>
                    <a:lnTo>
                      <a:pt x="48" y="0"/>
                    </a:lnTo>
                    <a:lnTo>
                      <a:pt x="14" y="15"/>
                    </a:lnTo>
                    <a:lnTo>
                      <a:pt x="0" y="52"/>
                    </a:lnTo>
                    <a:lnTo>
                      <a:pt x="14" y="88"/>
                    </a:lnTo>
                    <a:lnTo>
                      <a:pt x="48" y="103"/>
                    </a:lnTo>
                    <a:lnTo>
                      <a:pt x="84" y="88"/>
                    </a:lnTo>
                    <a:lnTo>
                      <a:pt x="98" y="52"/>
                    </a:lnTo>
                    <a:close/>
                  </a:path>
                </a:pathLst>
              </a:custGeom>
              <a:solidFill>
                <a:srgbClr val="FF8000"/>
              </a:solidFill>
              <a:ln w="9525">
                <a:noFill/>
                <a:round/>
                <a:headEnd/>
                <a:tailEnd/>
              </a:ln>
            </p:spPr>
            <p:txBody>
              <a:bodyPr/>
              <a:lstStyle/>
              <a:p>
                <a:endParaRPr lang="es-ES">
                  <a:latin typeface="Calibri" pitchFamily="34" charset="0"/>
                  <a:cs typeface="Calibri" pitchFamily="34" charset="0"/>
                </a:endParaRPr>
              </a:p>
            </p:txBody>
          </p:sp>
          <p:sp>
            <p:nvSpPr>
              <p:cNvPr id="341" name="Freeform 203"/>
              <p:cNvSpPr>
                <a:spLocks/>
              </p:cNvSpPr>
              <p:nvPr/>
            </p:nvSpPr>
            <p:spPr bwMode="auto">
              <a:xfrm>
                <a:off x="2621" y="1995"/>
                <a:ext cx="33" cy="34"/>
              </a:xfrm>
              <a:custGeom>
                <a:avLst/>
                <a:gdLst/>
                <a:ahLst/>
                <a:cxnLst>
                  <a:cxn ang="0">
                    <a:pos x="98" y="52"/>
                  </a:cxn>
                  <a:cxn ang="0">
                    <a:pos x="84" y="15"/>
                  </a:cxn>
                  <a:cxn ang="0">
                    <a:pos x="48" y="0"/>
                  </a:cxn>
                  <a:cxn ang="0">
                    <a:pos x="14" y="15"/>
                  </a:cxn>
                  <a:cxn ang="0">
                    <a:pos x="0" y="52"/>
                  </a:cxn>
                  <a:cxn ang="0">
                    <a:pos x="14" y="88"/>
                  </a:cxn>
                  <a:cxn ang="0">
                    <a:pos x="48" y="103"/>
                  </a:cxn>
                  <a:cxn ang="0">
                    <a:pos x="84" y="88"/>
                  </a:cxn>
                  <a:cxn ang="0">
                    <a:pos x="98" y="52"/>
                  </a:cxn>
                  <a:cxn ang="0">
                    <a:pos x="98" y="52"/>
                  </a:cxn>
                </a:cxnLst>
                <a:rect l="0" t="0" r="r" b="b"/>
                <a:pathLst>
                  <a:path w="98" h="103">
                    <a:moveTo>
                      <a:pt x="98" y="52"/>
                    </a:moveTo>
                    <a:lnTo>
                      <a:pt x="84" y="15"/>
                    </a:lnTo>
                    <a:lnTo>
                      <a:pt x="48" y="0"/>
                    </a:lnTo>
                    <a:lnTo>
                      <a:pt x="14" y="15"/>
                    </a:lnTo>
                    <a:lnTo>
                      <a:pt x="0" y="52"/>
                    </a:lnTo>
                    <a:lnTo>
                      <a:pt x="14" y="88"/>
                    </a:lnTo>
                    <a:lnTo>
                      <a:pt x="48" y="103"/>
                    </a:lnTo>
                    <a:lnTo>
                      <a:pt x="84" y="88"/>
                    </a:lnTo>
                    <a:lnTo>
                      <a:pt x="98" y="52"/>
                    </a:lnTo>
                    <a:lnTo>
                      <a:pt x="98" y="5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342" name="Freeform 204"/>
              <p:cNvSpPr>
                <a:spLocks/>
              </p:cNvSpPr>
              <p:nvPr/>
            </p:nvSpPr>
            <p:spPr bwMode="auto">
              <a:xfrm>
                <a:off x="2710" y="1997"/>
                <a:ext cx="33" cy="35"/>
              </a:xfrm>
              <a:custGeom>
                <a:avLst/>
                <a:gdLst/>
                <a:ahLst/>
                <a:cxnLst>
                  <a:cxn ang="0">
                    <a:pos x="99" y="52"/>
                  </a:cxn>
                  <a:cxn ang="0">
                    <a:pos x="85" y="15"/>
                  </a:cxn>
                  <a:cxn ang="0">
                    <a:pos x="49" y="0"/>
                  </a:cxn>
                  <a:cxn ang="0">
                    <a:pos x="14" y="15"/>
                  </a:cxn>
                  <a:cxn ang="0">
                    <a:pos x="0" y="52"/>
                  </a:cxn>
                  <a:cxn ang="0">
                    <a:pos x="14" y="88"/>
                  </a:cxn>
                  <a:cxn ang="0">
                    <a:pos x="49" y="104"/>
                  </a:cxn>
                  <a:cxn ang="0">
                    <a:pos x="85" y="88"/>
                  </a:cxn>
                  <a:cxn ang="0">
                    <a:pos x="99" y="52"/>
                  </a:cxn>
                </a:cxnLst>
                <a:rect l="0" t="0" r="r" b="b"/>
                <a:pathLst>
                  <a:path w="99" h="104">
                    <a:moveTo>
                      <a:pt x="99" y="52"/>
                    </a:moveTo>
                    <a:lnTo>
                      <a:pt x="85" y="15"/>
                    </a:lnTo>
                    <a:lnTo>
                      <a:pt x="49" y="0"/>
                    </a:lnTo>
                    <a:lnTo>
                      <a:pt x="14" y="15"/>
                    </a:lnTo>
                    <a:lnTo>
                      <a:pt x="0" y="52"/>
                    </a:lnTo>
                    <a:lnTo>
                      <a:pt x="14" y="88"/>
                    </a:lnTo>
                    <a:lnTo>
                      <a:pt x="49" y="104"/>
                    </a:lnTo>
                    <a:lnTo>
                      <a:pt x="85" y="88"/>
                    </a:lnTo>
                    <a:lnTo>
                      <a:pt x="99" y="52"/>
                    </a:lnTo>
                    <a:close/>
                  </a:path>
                </a:pathLst>
              </a:custGeom>
              <a:solidFill>
                <a:srgbClr val="FF8000"/>
              </a:solidFill>
              <a:ln w="9525">
                <a:noFill/>
                <a:round/>
                <a:headEnd/>
                <a:tailEnd/>
              </a:ln>
            </p:spPr>
            <p:txBody>
              <a:bodyPr/>
              <a:lstStyle/>
              <a:p>
                <a:endParaRPr lang="es-ES">
                  <a:latin typeface="Calibri" pitchFamily="34" charset="0"/>
                  <a:cs typeface="Calibri" pitchFamily="34" charset="0"/>
                </a:endParaRPr>
              </a:p>
            </p:txBody>
          </p:sp>
          <p:sp>
            <p:nvSpPr>
              <p:cNvPr id="343" name="Freeform 205"/>
              <p:cNvSpPr>
                <a:spLocks/>
              </p:cNvSpPr>
              <p:nvPr/>
            </p:nvSpPr>
            <p:spPr bwMode="auto">
              <a:xfrm>
                <a:off x="2710" y="1997"/>
                <a:ext cx="33" cy="35"/>
              </a:xfrm>
              <a:custGeom>
                <a:avLst/>
                <a:gdLst/>
                <a:ahLst/>
                <a:cxnLst>
                  <a:cxn ang="0">
                    <a:pos x="99" y="52"/>
                  </a:cxn>
                  <a:cxn ang="0">
                    <a:pos x="85" y="15"/>
                  </a:cxn>
                  <a:cxn ang="0">
                    <a:pos x="49" y="0"/>
                  </a:cxn>
                  <a:cxn ang="0">
                    <a:pos x="14" y="15"/>
                  </a:cxn>
                  <a:cxn ang="0">
                    <a:pos x="0" y="52"/>
                  </a:cxn>
                  <a:cxn ang="0">
                    <a:pos x="14" y="88"/>
                  </a:cxn>
                  <a:cxn ang="0">
                    <a:pos x="49" y="104"/>
                  </a:cxn>
                  <a:cxn ang="0">
                    <a:pos x="85" y="88"/>
                  </a:cxn>
                  <a:cxn ang="0">
                    <a:pos x="99" y="52"/>
                  </a:cxn>
                  <a:cxn ang="0">
                    <a:pos x="99" y="52"/>
                  </a:cxn>
                </a:cxnLst>
                <a:rect l="0" t="0" r="r" b="b"/>
                <a:pathLst>
                  <a:path w="99" h="104">
                    <a:moveTo>
                      <a:pt x="99" y="52"/>
                    </a:moveTo>
                    <a:lnTo>
                      <a:pt x="85" y="15"/>
                    </a:lnTo>
                    <a:lnTo>
                      <a:pt x="49" y="0"/>
                    </a:lnTo>
                    <a:lnTo>
                      <a:pt x="14" y="15"/>
                    </a:lnTo>
                    <a:lnTo>
                      <a:pt x="0" y="52"/>
                    </a:lnTo>
                    <a:lnTo>
                      <a:pt x="14" y="88"/>
                    </a:lnTo>
                    <a:lnTo>
                      <a:pt x="49" y="104"/>
                    </a:lnTo>
                    <a:lnTo>
                      <a:pt x="85" y="88"/>
                    </a:lnTo>
                    <a:lnTo>
                      <a:pt x="99" y="52"/>
                    </a:lnTo>
                    <a:lnTo>
                      <a:pt x="99" y="5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344" name="Freeform 206"/>
              <p:cNvSpPr>
                <a:spLocks/>
              </p:cNvSpPr>
              <p:nvPr/>
            </p:nvSpPr>
            <p:spPr bwMode="auto">
              <a:xfrm>
                <a:off x="2806" y="1995"/>
                <a:ext cx="33" cy="34"/>
              </a:xfrm>
              <a:custGeom>
                <a:avLst/>
                <a:gdLst/>
                <a:ahLst/>
                <a:cxnLst>
                  <a:cxn ang="0">
                    <a:pos x="99" y="52"/>
                  </a:cxn>
                  <a:cxn ang="0">
                    <a:pos x="85" y="15"/>
                  </a:cxn>
                  <a:cxn ang="0">
                    <a:pos x="50" y="0"/>
                  </a:cxn>
                  <a:cxn ang="0">
                    <a:pos x="14" y="15"/>
                  </a:cxn>
                  <a:cxn ang="0">
                    <a:pos x="0" y="52"/>
                  </a:cxn>
                  <a:cxn ang="0">
                    <a:pos x="14" y="88"/>
                  </a:cxn>
                  <a:cxn ang="0">
                    <a:pos x="50" y="103"/>
                  </a:cxn>
                  <a:cxn ang="0">
                    <a:pos x="85" y="88"/>
                  </a:cxn>
                  <a:cxn ang="0">
                    <a:pos x="99" y="52"/>
                  </a:cxn>
                </a:cxnLst>
                <a:rect l="0" t="0" r="r" b="b"/>
                <a:pathLst>
                  <a:path w="99" h="103">
                    <a:moveTo>
                      <a:pt x="99" y="52"/>
                    </a:moveTo>
                    <a:lnTo>
                      <a:pt x="85" y="15"/>
                    </a:lnTo>
                    <a:lnTo>
                      <a:pt x="50" y="0"/>
                    </a:lnTo>
                    <a:lnTo>
                      <a:pt x="14" y="15"/>
                    </a:lnTo>
                    <a:lnTo>
                      <a:pt x="0" y="52"/>
                    </a:lnTo>
                    <a:lnTo>
                      <a:pt x="14" y="88"/>
                    </a:lnTo>
                    <a:lnTo>
                      <a:pt x="50" y="103"/>
                    </a:lnTo>
                    <a:lnTo>
                      <a:pt x="85" y="88"/>
                    </a:lnTo>
                    <a:lnTo>
                      <a:pt x="99" y="52"/>
                    </a:lnTo>
                    <a:close/>
                  </a:path>
                </a:pathLst>
              </a:custGeom>
              <a:solidFill>
                <a:srgbClr val="FF8000"/>
              </a:solidFill>
              <a:ln w="9525">
                <a:noFill/>
                <a:round/>
                <a:headEnd/>
                <a:tailEnd/>
              </a:ln>
            </p:spPr>
            <p:txBody>
              <a:bodyPr/>
              <a:lstStyle/>
              <a:p>
                <a:endParaRPr lang="es-ES">
                  <a:latin typeface="Calibri" pitchFamily="34" charset="0"/>
                  <a:cs typeface="Calibri" pitchFamily="34" charset="0"/>
                </a:endParaRPr>
              </a:p>
            </p:txBody>
          </p:sp>
          <p:sp>
            <p:nvSpPr>
              <p:cNvPr id="345" name="Freeform 207"/>
              <p:cNvSpPr>
                <a:spLocks/>
              </p:cNvSpPr>
              <p:nvPr/>
            </p:nvSpPr>
            <p:spPr bwMode="auto">
              <a:xfrm>
                <a:off x="2806" y="1995"/>
                <a:ext cx="33" cy="34"/>
              </a:xfrm>
              <a:custGeom>
                <a:avLst/>
                <a:gdLst/>
                <a:ahLst/>
                <a:cxnLst>
                  <a:cxn ang="0">
                    <a:pos x="99" y="52"/>
                  </a:cxn>
                  <a:cxn ang="0">
                    <a:pos x="85" y="15"/>
                  </a:cxn>
                  <a:cxn ang="0">
                    <a:pos x="50" y="0"/>
                  </a:cxn>
                  <a:cxn ang="0">
                    <a:pos x="14" y="15"/>
                  </a:cxn>
                  <a:cxn ang="0">
                    <a:pos x="0" y="52"/>
                  </a:cxn>
                  <a:cxn ang="0">
                    <a:pos x="14" y="88"/>
                  </a:cxn>
                  <a:cxn ang="0">
                    <a:pos x="50" y="103"/>
                  </a:cxn>
                  <a:cxn ang="0">
                    <a:pos x="85" y="88"/>
                  </a:cxn>
                  <a:cxn ang="0">
                    <a:pos x="99" y="52"/>
                  </a:cxn>
                  <a:cxn ang="0">
                    <a:pos x="99" y="52"/>
                  </a:cxn>
                </a:cxnLst>
                <a:rect l="0" t="0" r="r" b="b"/>
                <a:pathLst>
                  <a:path w="99" h="103">
                    <a:moveTo>
                      <a:pt x="99" y="52"/>
                    </a:moveTo>
                    <a:lnTo>
                      <a:pt x="85" y="15"/>
                    </a:lnTo>
                    <a:lnTo>
                      <a:pt x="50" y="0"/>
                    </a:lnTo>
                    <a:lnTo>
                      <a:pt x="14" y="15"/>
                    </a:lnTo>
                    <a:lnTo>
                      <a:pt x="0" y="52"/>
                    </a:lnTo>
                    <a:lnTo>
                      <a:pt x="14" y="88"/>
                    </a:lnTo>
                    <a:lnTo>
                      <a:pt x="50" y="103"/>
                    </a:lnTo>
                    <a:lnTo>
                      <a:pt x="85" y="88"/>
                    </a:lnTo>
                    <a:lnTo>
                      <a:pt x="99" y="52"/>
                    </a:lnTo>
                    <a:lnTo>
                      <a:pt x="99" y="5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346" name="Freeform 208"/>
              <p:cNvSpPr>
                <a:spLocks/>
              </p:cNvSpPr>
              <p:nvPr/>
            </p:nvSpPr>
            <p:spPr bwMode="auto">
              <a:xfrm>
                <a:off x="2916" y="1997"/>
                <a:ext cx="32" cy="35"/>
              </a:xfrm>
              <a:custGeom>
                <a:avLst/>
                <a:gdLst/>
                <a:ahLst/>
                <a:cxnLst>
                  <a:cxn ang="0">
                    <a:pos x="98" y="52"/>
                  </a:cxn>
                  <a:cxn ang="0">
                    <a:pos x="84" y="15"/>
                  </a:cxn>
                  <a:cxn ang="0">
                    <a:pos x="48" y="0"/>
                  </a:cxn>
                  <a:cxn ang="0">
                    <a:pos x="14" y="15"/>
                  </a:cxn>
                  <a:cxn ang="0">
                    <a:pos x="0" y="52"/>
                  </a:cxn>
                  <a:cxn ang="0">
                    <a:pos x="14" y="88"/>
                  </a:cxn>
                  <a:cxn ang="0">
                    <a:pos x="48" y="104"/>
                  </a:cxn>
                  <a:cxn ang="0">
                    <a:pos x="84" y="88"/>
                  </a:cxn>
                  <a:cxn ang="0">
                    <a:pos x="98" y="52"/>
                  </a:cxn>
                </a:cxnLst>
                <a:rect l="0" t="0" r="r" b="b"/>
                <a:pathLst>
                  <a:path w="98" h="104">
                    <a:moveTo>
                      <a:pt x="98" y="52"/>
                    </a:moveTo>
                    <a:lnTo>
                      <a:pt x="84" y="15"/>
                    </a:lnTo>
                    <a:lnTo>
                      <a:pt x="48" y="0"/>
                    </a:lnTo>
                    <a:lnTo>
                      <a:pt x="14" y="15"/>
                    </a:lnTo>
                    <a:lnTo>
                      <a:pt x="0" y="52"/>
                    </a:lnTo>
                    <a:lnTo>
                      <a:pt x="14" y="88"/>
                    </a:lnTo>
                    <a:lnTo>
                      <a:pt x="48" y="104"/>
                    </a:lnTo>
                    <a:lnTo>
                      <a:pt x="84" y="88"/>
                    </a:lnTo>
                    <a:lnTo>
                      <a:pt x="98" y="52"/>
                    </a:lnTo>
                    <a:close/>
                  </a:path>
                </a:pathLst>
              </a:custGeom>
              <a:solidFill>
                <a:srgbClr val="FF8000"/>
              </a:solidFill>
              <a:ln w="9525">
                <a:noFill/>
                <a:round/>
                <a:headEnd/>
                <a:tailEnd/>
              </a:ln>
            </p:spPr>
            <p:txBody>
              <a:bodyPr/>
              <a:lstStyle/>
              <a:p>
                <a:endParaRPr lang="es-ES">
                  <a:latin typeface="Calibri" pitchFamily="34" charset="0"/>
                  <a:cs typeface="Calibri" pitchFamily="34" charset="0"/>
                </a:endParaRPr>
              </a:p>
            </p:txBody>
          </p:sp>
        </p:grpSp>
        <p:grpSp>
          <p:nvGrpSpPr>
            <p:cNvPr id="8" name="311 Grupo"/>
            <p:cNvGrpSpPr/>
            <p:nvPr/>
          </p:nvGrpSpPr>
          <p:grpSpPr>
            <a:xfrm>
              <a:off x="2234744" y="2630229"/>
              <a:ext cx="5654571" cy="2717543"/>
              <a:chOff x="2234744" y="2630229"/>
              <a:chExt cx="5654571" cy="2717543"/>
            </a:xfrm>
          </p:grpSpPr>
          <p:sp>
            <p:nvSpPr>
              <p:cNvPr id="79" name="Freeform 210"/>
              <p:cNvSpPr>
                <a:spLocks/>
              </p:cNvSpPr>
              <p:nvPr/>
            </p:nvSpPr>
            <p:spPr bwMode="auto">
              <a:xfrm>
                <a:off x="4393988" y="3249294"/>
                <a:ext cx="44122" cy="48257"/>
              </a:xfrm>
              <a:custGeom>
                <a:avLst/>
                <a:gdLst/>
                <a:ahLst/>
                <a:cxnLst>
                  <a:cxn ang="0">
                    <a:pos x="98" y="52"/>
                  </a:cxn>
                  <a:cxn ang="0">
                    <a:pos x="84" y="15"/>
                  </a:cxn>
                  <a:cxn ang="0">
                    <a:pos x="48" y="0"/>
                  </a:cxn>
                  <a:cxn ang="0">
                    <a:pos x="14" y="15"/>
                  </a:cxn>
                  <a:cxn ang="0">
                    <a:pos x="0" y="52"/>
                  </a:cxn>
                  <a:cxn ang="0">
                    <a:pos x="14" y="88"/>
                  </a:cxn>
                  <a:cxn ang="0">
                    <a:pos x="48" y="104"/>
                  </a:cxn>
                  <a:cxn ang="0">
                    <a:pos x="84" y="88"/>
                  </a:cxn>
                  <a:cxn ang="0">
                    <a:pos x="98" y="52"/>
                  </a:cxn>
                  <a:cxn ang="0">
                    <a:pos x="98" y="52"/>
                  </a:cxn>
                </a:cxnLst>
                <a:rect l="0" t="0" r="r" b="b"/>
                <a:pathLst>
                  <a:path w="98" h="104">
                    <a:moveTo>
                      <a:pt x="98" y="52"/>
                    </a:moveTo>
                    <a:lnTo>
                      <a:pt x="84" y="15"/>
                    </a:lnTo>
                    <a:lnTo>
                      <a:pt x="48" y="0"/>
                    </a:lnTo>
                    <a:lnTo>
                      <a:pt x="14" y="15"/>
                    </a:lnTo>
                    <a:lnTo>
                      <a:pt x="0" y="52"/>
                    </a:lnTo>
                    <a:lnTo>
                      <a:pt x="14" y="88"/>
                    </a:lnTo>
                    <a:lnTo>
                      <a:pt x="48" y="104"/>
                    </a:lnTo>
                    <a:lnTo>
                      <a:pt x="84" y="88"/>
                    </a:lnTo>
                    <a:lnTo>
                      <a:pt x="98" y="52"/>
                    </a:lnTo>
                    <a:lnTo>
                      <a:pt x="98" y="5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80" name="Freeform 211"/>
              <p:cNvSpPr>
                <a:spLocks/>
              </p:cNvSpPr>
              <p:nvPr/>
            </p:nvSpPr>
            <p:spPr bwMode="auto">
              <a:xfrm>
                <a:off x="4569099" y="3844920"/>
                <a:ext cx="45501" cy="46878"/>
              </a:xfrm>
              <a:custGeom>
                <a:avLst/>
                <a:gdLst/>
                <a:ahLst/>
                <a:cxnLst>
                  <a:cxn ang="0">
                    <a:pos x="98" y="52"/>
                  </a:cxn>
                  <a:cxn ang="0">
                    <a:pos x="84" y="15"/>
                  </a:cxn>
                  <a:cxn ang="0">
                    <a:pos x="50" y="0"/>
                  </a:cxn>
                  <a:cxn ang="0">
                    <a:pos x="14" y="15"/>
                  </a:cxn>
                  <a:cxn ang="0">
                    <a:pos x="0" y="52"/>
                  </a:cxn>
                  <a:cxn ang="0">
                    <a:pos x="14" y="87"/>
                  </a:cxn>
                  <a:cxn ang="0">
                    <a:pos x="50" y="102"/>
                  </a:cxn>
                  <a:cxn ang="0">
                    <a:pos x="84" y="87"/>
                  </a:cxn>
                  <a:cxn ang="0">
                    <a:pos x="98" y="52"/>
                  </a:cxn>
                </a:cxnLst>
                <a:rect l="0" t="0" r="r" b="b"/>
                <a:pathLst>
                  <a:path w="98" h="102">
                    <a:moveTo>
                      <a:pt x="98" y="52"/>
                    </a:moveTo>
                    <a:lnTo>
                      <a:pt x="84" y="15"/>
                    </a:lnTo>
                    <a:lnTo>
                      <a:pt x="50" y="0"/>
                    </a:lnTo>
                    <a:lnTo>
                      <a:pt x="14" y="15"/>
                    </a:lnTo>
                    <a:lnTo>
                      <a:pt x="0" y="52"/>
                    </a:lnTo>
                    <a:lnTo>
                      <a:pt x="14" y="87"/>
                    </a:lnTo>
                    <a:lnTo>
                      <a:pt x="50" y="102"/>
                    </a:lnTo>
                    <a:lnTo>
                      <a:pt x="84" y="87"/>
                    </a:lnTo>
                    <a:lnTo>
                      <a:pt x="98" y="52"/>
                    </a:lnTo>
                    <a:close/>
                  </a:path>
                </a:pathLst>
              </a:custGeom>
              <a:solidFill>
                <a:srgbClr val="FF8000"/>
              </a:solidFill>
              <a:ln w="9525">
                <a:noFill/>
                <a:round/>
                <a:headEnd/>
                <a:tailEnd/>
              </a:ln>
            </p:spPr>
            <p:txBody>
              <a:bodyPr/>
              <a:lstStyle/>
              <a:p>
                <a:endParaRPr lang="es-ES">
                  <a:latin typeface="Calibri" pitchFamily="34" charset="0"/>
                  <a:cs typeface="Calibri" pitchFamily="34" charset="0"/>
                </a:endParaRPr>
              </a:p>
            </p:txBody>
          </p:sp>
          <p:sp>
            <p:nvSpPr>
              <p:cNvPr id="81" name="Freeform 212"/>
              <p:cNvSpPr>
                <a:spLocks/>
              </p:cNvSpPr>
              <p:nvPr/>
            </p:nvSpPr>
            <p:spPr bwMode="auto">
              <a:xfrm>
                <a:off x="4569099" y="3844920"/>
                <a:ext cx="45501" cy="46878"/>
              </a:xfrm>
              <a:custGeom>
                <a:avLst/>
                <a:gdLst/>
                <a:ahLst/>
                <a:cxnLst>
                  <a:cxn ang="0">
                    <a:pos x="98" y="52"/>
                  </a:cxn>
                  <a:cxn ang="0">
                    <a:pos x="84" y="15"/>
                  </a:cxn>
                  <a:cxn ang="0">
                    <a:pos x="50" y="0"/>
                  </a:cxn>
                  <a:cxn ang="0">
                    <a:pos x="14" y="15"/>
                  </a:cxn>
                  <a:cxn ang="0">
                    <a:pos x="0" y="52"/>
                  </a:cxn>
                  <a:cxn ang="0">
                    <a:pos x="14" y="87"/>
                  </a:cxn>
                  <a:cxn ang="0">
                    <a:pos x="50" y="102"/>
                  </a:cxn>
                  <a:cxn ang="0">
                    <a:pos x="84" y="87"/>
                  </a:cxn>
                  <a:cxn ang="0">
                    <a:pos x="98" y="52"/>
                  </a:cxn>
                  <a:cxn ang="0">
                    <a:pos x="98" y="52"/>
                  </a:cxn>
                </a:cxnLst>
                <a:rect l="0" t="0" r="r" b="b"/>
                <a:pathLst>
                  <a:path w="98" h="102">
                    <a:moveTo>
                      <a:pt x="98" y="52"/>
                    </a:moveTo>
                    <a:lnTo>
                      <a:pt x="84" y="15"/>
                    </a:lnTo>
                    <a:lnTo>
                      <a:pt x="50" y="0"/>
                    </a:lnTo>
                    <a:lnTo>
                      <a:pt x="14" y="15"/>
                    </a:lnTo>
                    <a:lnTo>
                      <a:pt x="0" y="52"/>
                    </a:lnTo>
                    <a:lnTo>
                      <a:pt x="14" y="87"/>
                    </a:lnTo>
                    <a:lnTo>
                      <a:pt x="50" y="102"/>
                    </a:lnTo>
                    <a:lnTo>
                      <a:pt x="84" y="87"/>
                    </a:lnTo>
                    <a:lnTo>
                      <a:pt x="98" y="52"/>
                    </a:lnTo>
                    <a:lnTo>
                      <a:pt x="98" y="5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82" name="Freeform 213"/>
              <p:cNvSpPr>
                <a:spLocks/>
              </p:cNvSpPr>
              <p:nvPr/>
            </p:nvSpPr>
            <p:spPr bwMode="auto">
              <a:xfrm>
                <a:off x="3355731" y="3176219"/>
                <a:ext cx="73078" cy="77211"/>
              </a:xfrm>
              <a:custGeom>
                <a:avLst/>
                <a:gdLst/>
                <a:ahLst/>
                <a:cxnLst>
                  <a:cxn ang="0">
                    <a:pos x="161" y="83"/>
                  </a:cxn>
                  <a:cxn ang="0">
                    <a:pos x="137" y="24"/>
                  </a:cxn>
                  <a:cxn ang="0">
                    <a:pos x="81" y="0"/>
                  </a:cxn>
                  <a:cxn ang="0">
                    <a:pos x="24" y="24"/>
                  </a:cxn>
                  <a:cxn ang="0">
                    <a:pos x="0" y="83"/>
                  </a:cxn>
                  <a:cxn ang="0">
                    <a:pos x="24" y="141"/>
                  </a:cxn>
                  <a:cxn ang="0">
                    <a:pos x="81" y="166"/>
                  </a:cxn>
                  <a:cxn ang="0">
                    <a:pos x="137" y="141"/>
                  </a:cxn>
                  <a:cxn ang="0">
                    <a:pos x="161" y="83"/>
                  </a:cxn>
                </a:cxnLst>
                <a:rect l="0" t="0" r="r" b="b"/>
                <a:pathLst>
                  <a:path w="161" h="166">
                    <a:moveTo>
                      <a:pt x="161" y="83"/>
                    </a:moveTo>
                    <a:lnTo>
                      <a:pt x="137" y="24"/>
                    </a:lnTo>
                    <a:lnTo>
                      <a:pt x="81" y="0"/>
                    </a:lnTo>
                    <a:lnTo>
                      <a:pt x="24" y="24"/>
                    </a:lnTo>
                    <a:lnTo>
                      <a:pt x="0" y="83"/>
                    </a:lnTo>
                    <a:lnTo>
                      <a:pt x="24" y="141"/>
                    </a:lnTo>
                    <a:lnTo>
                      <a:pt x="81" y="166"/>
                    </a:lnTo>
                    <a:lnTo>
                      <a:pt x="137" y="141"/>
                    </a:lnTo>
                    <a:lnTo>
                      <a:pt x="161" y="83"/>
                    </a:lnTo>
                    <a:close/>
                  </a:path>
                </a:pathLst>
              </a:custGeom>
              <a:solidFill>
                <a:srgbClr val="FF0000"/>
              </a:solidFill>
              <a:ln w="9525">
                <a:noFill/>
                <a:round/>
                <a:headEnd/>
                <a:tailEnd/>
              </a:ln>
            </p:spPr>
            <p:txBody>
              <a:bodyPr/>
              <a:lstStyle/>
              <a:p>
                <a:endParaRPr lang="es-ES">
                  <a:latin typeface="Calibri" pitchFamily="34" charset="0"/>
                  <a:cs typeface="Calibri" pitchFamily="34" charset="0"/>
                </a:endParaRPr>
              </a:p>
            </p:txBody>
          </p:sp>
          <p:sp>
            <p:nvSpPr>
              <p:cNvPr id="83" name="Freeform 214"/>
              <p:cNvSpPr>
                <a:spLocks/>
              </p:cNvSpPr>
              <p:nvPr/>
            </p:nvSpPr>
            <p:spPr bwMode="auto">
              <a:xfrm>
                <a:off x="3355731" y="3176219"/>
                <a:ext cx="73078" cy="77211"/>
              </a:xfrm>
              <a:custGeom>
                <a:avLst/>
                <a:gdLst/>
                <a:ahLst/>
                <a:cxnLst>
                  <a:cxn ang="0">
                    <a:pos x="161" y="83"/>
                  </a:cxn>
                  <a:cxn ang="0">
                    <a:pos x="137" y="24"/>
                  </a:cxn>
                  <a:cxn ang="0">
                    <a:pos x="81" y="0"/>
                  </a:cxn>
                  <a:cxn ang="0">
                    <a:pos x="24" y="24"/>
                  </a:cxn>
                  <a:cxn ang="0">
                    <a:pos x="0" y="83"/>
                  </a:cxn>
                  <a:cxn ang="0">
                    <a:pos x="24" y="141"/>
                  </a:cxn>
                  <a:cxn ang="0">
                    <a:pos x="81" y="166"/>
                  </a:cxn>
                  <a:cxn ang="0">
                    <a:pos x="137" y="141"/>
                  </a:cxn>
                  <a:cxn ang="0">
                    <a:pos x="161" y="83"/>
                  </a:cxn>
                  <a:cxn ang="0">
                    <a:pos x="161" y="83"/>
                  </a:cxn>
                </a:cxnLst>
                <a:rect l="0" t="0" r="r" b="b"/>
                <a:pathLst>
                  <a:path w="161" h="166">
                    <a:moveTo>
                      <a:pt x="161" y="83"/>
                    </a:moveTo>
                    <a:lnTo>
                      <a:pt x="137" y="24"/>
                    </a:lnTo>
                    <a:lnTo>
                      <a:pt x="81" y="0"/>
                    </a:lnTo>
                    <a:lnTo>
                      <a:pt x="24" y="24"/>
                    </a:lnTo>
                    <a:lnTo>
                      <a:pt x="0" y="83"/>
                    </a:lnTo>
                    <a:lnTo>
                      <a:pt x="24" y="141"/>
                    </a:lnTo>
                    <a:lnTo>
                      <a:pt x="81" y="166"/>
                    </a:lnTo>
                    <a:lnTo>
                      <a:pt x="137" y="141"/>
                    </a:lnTo>
                    <a:lnTo>
                      <a:pt x="161" y="83"/>
                    </a:lnTo>
                    <a:lnTo>
                      <a:pt x="161" y="83"/>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84" name="Freeform 215"/>
              <p:cNvSpPr>
                <a:spLocks/>
              </p:cNvSpPr>
              <p:nvPr/>
            </p:nvSpPr>
            <p:spPr bwMode="auto">
              <a:xfrm>
                <a:off x="3359867" y="3301687"/>
                <a:ext cx="74457" cy="77211"/>
              </a:xfrm>
              <a:custGeom>
                <a:avLst/>
                <a:gdLst/>
                <a:ahLst/>
                <a:cxnLst>
                  <a:cxn ang="0">
                    <a:pos x="161" y="85"/>
                  </a:cxn>
                  <a:cxn ang="0">
                    <a:pos x="137" y="26"/>
                  </a:cxn>
                  <a:cxn ang="0">
                    <a:pos x="81" y="0"/>
                  </a:cxn>
                  <a:cxn ang="0">
                    <a:pos x="24" y="26"/>
                  </a:cxn>
                  <a:cxn ang="0">
                    <a:pos x="0" y="85"/>
                  </a:cxn>
                  <a:cxn ang="0">
                    <a:pos x="24" y="145"/>
                  </a:cxn>
                  <a:cxn ang="0">
                    <a:pos x="81" y="169"/>
                  </a:cxn>
                  <a:cxn ang="0">
                    <a:pos x="137" y="145"/>
                  </a:cxn>
                  <a:cxn ang="0">
                    <a:pos x="161" y="85"/>
                  </a:cxn>
                </a:cxnLst>
                <a:rect l="0" t="0" r="r" b="b"/>
                <a:pathLst>
                  <a:path w="161" h="169">
                    <a:moveTo>
                      <a:pt x="161" y="85"/>
                    </a:moveTo>
                    <a:lnTo>
                      <a:pt x="137" y="26"/>
                    </a:lnTo>
                    <a:lnTo>
                      <a:pt x="81" y="0"/>
                    </a:lnTo>
                    <a:lnTo>
                      <a:pt x="24" y="26"/>
                    </a:lnTo>
                    <a:lnTo>
                      <a:pt x="0" y="85"/>
                    </a:lnTo>
                    <a:lnTo>
                      <a:pt x="24" y="145"/>
                    </a:lnTo>
                    <a:lnTo>
                      <a:pt x="81" y="169"/>
                    </a:lnTo>
                    <a:lnTo>
                      <a:pt x="137" y="145"/>
                    </a:lnTo>
                    <a:lnTo>
                      <a:pt x="161" y="85"/>
                    </a:lnTo>
                    <a:close/>
                  </a:path>
                </a:pathLst>
              </a:custGeom>
              <a:solidFill>
                <a:srgbClr val="FF0000"/>
              </a:solidFill>
              <a:ln w="9525">
                <a:noFill/>
                <a:round/>
                <a:headEnd/>
                <a:tailEnd/>
              </a:ln>
            </p:spPr>
            <p:txBody>
              <a:bodyPr/>
              <a:lstStyle/>
              <a:p>
                <a:endParaRPr lang="es-ES">
                  <a:latin typeface="Calibri" pitchFamily="34" charset="0"/>
                  <a:cs typeface="Calibri" pitchFamily="34" charset="0"/>
                </a:endParaRPr>
              </a:p>
            </p:txBody>
          </p:sp>
          <p:sp>
            <p:nvSpPr>
              <p:cNvPr id="85" name="Freeform 216"/>
              <p:cNvSpPr>
                <a:spLocks/>
              </p:cNvSpPr>
              <p:nvPr/>
            </p:nvSpPr>
            <p:spPr bwMode="auto">
              <a:xfrm>
                <a:off x="3359867" y="3301687"/>
                <a:ext cx="74457" cy="77211"/>
              </a:xfrm>
              <a:custGeom>
                <a:avLst/>
                <a:gdLst/>
                <a:ahLst/>
                <a:cxnLst>
                  <a:cxn ang="0">
                    <a:pos x="161" y="85"/>
                  </a:cxn>
                  <a:cxn ang="0">
                    <a:pos x="137" y="26"/>
                  </a:cxn>
                  <a:cxn ang="0">
                    <a:pos x="81" y="0"/>
                  </a:cxn>
                  <a:cxn ang="0">
                    <a:pos x="24" y="26"/>
                  </a:cxn>
                  <a:cxn ang="0">
                    <a:pos x="0" y="85"/>
                  </a:cxn>
                  <a:cxn ang="0">
                    <a:pos x="24" y="145"/>
                  </a:cxn>
                  <a:cxn ang="0">
                    <a:pos x="81" y="169"/>
                  </a:cxn>
                  <a:cxn ang="0">
                    <a:pos x="137" y="145"/>
                  </a:cxn>
                  <a:cxn ang="0">
                    <a:pos x="161" y="85"/>
                  </a:cxn>
                  <a:cxn ang="0">
                    <a:pos x="161" y="85"/>
                  </a:cxn>
                </a:cxnLst>
                <a:rect l="0" t="0" r="r" b="b"/>
                <a:pathLst>
                  <a:path w="161" h="169">
                    <a:moveTo>
                      <a:pt x="161" y="85"/>
                    </a:moveTo>
                    <a:lnTo>
                      <a:pt x="137" y="26"/>
                    </a:lnTo>
                    <a:lnTo>
                      <a:pt x="81" y="0"/>
                    </a:lnTo>
                    <a:lnTo>
                      <a:pt x="24" y="26"/>
                    </a:lnTo>
                    <a:lnTo>
                      <a:pt x="0" y="85"/>
                    </a:lnTo>
                    <a:lnTo>
                      <a:pt x="24" y="145"/>
                    </a:lnTo>
                    <a:lnTo>
                      <a:pt x="81" y="169"/>
                    </a:lnTo>
                    <a:lnTo>
                      <a:pt x="137" y="145"/>
                    </a:lnTo>
                    <a:lnTo>
                      <a:pt x="161" y="85"/>
                    </a:lnTo>
                    <a:lnTo>
                      <a:pt x="161" y="85"/>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86" name="Freeform 217"/>
              <p:cNvSpPr>
                <a:spLocks/>
              </p:cNvSpPr>
              <p:nvPr/>
            </p:nvSpPr>
            <p:spPr bwMode="auto">
              <a:xfrm>
                <a:off x="4469823" y="3152780"/>
                <a:ext cx="74457" cy="75832"/>
              </a:xfrm>
              <a:custGeom>
                <a:avLst/>
                <a:gdLst/>
                <a:ahLst/>
                <a:cxnLst>
                  <a:cxn ang="0">
                    <a:pos x="161" y="82"/>
                  </a:cxn>
                  <a:cxn ang="0">
                    <a:pos x="137" y="24"/>
                  </a:cxn>
                  <a:cxn ang="0">
                    <a:pos x="81" y="0"/>
                  </a:cxn>
                  <a:cxn ang="0">
                    <a:pos x="24" y="24"/>
                  </a:cxn>
                  <a:cxn ang="0">
                    <a:pos x="0" y="82"/>
                  </a:cxn>
                  <a:cxn ang="0">
                    <a:pos x="24" y="141"/>
                  </a:cxn>
                  <a:cxn ang="0">
                    <a:pos x="81" y="166"/>
                  </a:cxn>
                  <a:cxn ang="0">
                    <a:pos x="137" y="141"/>
                  </a:cxn>
                  <a:cxn ang="0">
                    <a:pos x="161" y="82"/>
                  </a:cxn>
                </a:cxnLst>
                <a:rect l="0" t="0" r="r" b="b"/>
                <a:pathLst>
                  <a:path w="161" h="166">
                    <a:moveTo>
                      <a:pt x="161" y="82"/>
                    </a:moveTo>
                    <a:lnTo>
                      <a:pt x="137" y="24"/>
                    </a:lnTo>
                    <a:lnTo>
                      <a:pt x="81" y="0"/>
                    </a:lnTo>
                    <a:lnTo>
                      <a:pt x="24" y="24"/>
                    </a:lnTo>
                    <a:lnTo>
                      <a:pt x="0" y="82"/>
                    </a:lnTo>
                    <a:lnTo>
                      <a:pt x="24" y="141"/>
                    </a:lnTo>
                    <a:lnTo>
                      <a:pt x="81" y="166"/>
                    </a:lnTo>
                    <a:lnTo>
                      <a:pt x="137" y="141"/>
                    </a:lnTo>
                    <a:lnTo>
                      <a:pt x="161" y="82"/>
                    </a:lnTo>
                    <a:close/>
                  </a:path>
                </a:pathLst>
              </a:custGeom>
              <a:solidFill>
                <a:srgbClr val="FF0000"/>
              </a:solidFill>
              <a:ln w="9525">
                <a:noFill/>
                <a:round/>
                <a:headEnd/>
                <a:tailEnd/>
              </a:ln>
            </p:spPr>
            <p:txBody>
              <a:bodyPr/>
              <a:lstStyle/>
              <a:p>
                <a:endParaRPr lang="es-ES">
                  <a:latin typeface="Calibri" pitchFamily="34" charset="0"/>
                  <a:cs typeface="Calibri" pitchFamily="34" charset="0"/>
                </a:endParaRPr>
              </a:p>
            </p:txBody>
          </p:sp>
          <p:sp>
            <p:nvSpPr>
              <p:cNvPr id="87" name="Freeform 218"/>
              <p:cNvSpPr>
                <a:spLocks/>
              </p:cNvSpPr>
              <p:nvPr/>
            </p:nvSpPr>
            <p:spPr bwMode="auto">
              <a:xfrm>
                <a:off x="4469823" y="3152780"/>
                <a:ext cx="74457" cy="75832"/>
              </a:xfrm>
              <a:custGeom>
                <a:avLst/>
                <a:gdLst/>
                <a:ahLst/>
                <a:cxnLst>
                  <a:cxn ang="0">
                    <a:pos x="161" y="82"/>
                  </a:cxn>
                  <a:cxn ang="0">
                    <a:pos x="137" y="24"/>
                  </a:cxn>
                  <a:cxn ang="0">
                    <a:pos x="81" y="0"/>
                  </a:cxn>
                  <a:cxn ang="0">
                    <a:pos x="24" y="24"/>
                  </a:cxn>
                  <a:cxn ang="0">
                    <a:pos x="0" y="82"/>
                  </a:cxn>
                  <a:cxn ang="0">
                    <a:pos x="24" y="141"/>
                  </a:cxn>
                  <a:cxn ang="0">
                    <a:pos x="81" y="166"/>
                  </a:cxn>
                  <a:cxn ang="0">
                    <a:pos x="137" y="141"/>
                  </a:cxn>
                  <a:cxn ang="0">
                    <a:pos x="161" y="82"/>
                  </a:cxn>
                  <a:cxn ang="0">
                    <a:pos x="161" y="82"/>
                  </a:cxn>
                </a:cxnLst>
                <a:rect l="0" t="0" r="r" b="b"/>
                <a:pathLst>
                  <a:path w="161" h="166">
                    <a:moveTo>
                      <a:pt x="161" y="82"/>
                    </a:moveTo>
                    <a:lnTo>
                      <a:pt x="137" y="24"/>
                    </a:lnTo>
                    <a:lnTo>
                      <a:pt x="81" y="0"/>
                    </a:lnTo>
                    <a:lnTo>
                      <a:pt x="24" y="24"/>
                    </a:lnTo>
                    <a:lnTo>
                      <a:pt x="0" y="82"/>
                    </a:lnTo>
                    <a:lnTo>
                      <a:pt x="24" y="141"/>
                    </a:lnTo>
                    <a:lnTo>
                      <a:pt x="81" y="166"/>
                    </a:lnTo>
                    <a:lnTo>
                      <a:pt x="137" y="141"/>
                    </a:lnTo>
                    <a:lnTo>
                      <a:pt x="161" y="82"/>
                    </a:lnTo>
                    <a:lnTo>
                      <a:pt x="161" y="8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88" name="Freeform 219"/>
              <p:cNvSpPr>
                <a:spLocks/>
              </p:cNvSpPr>
              <p:nvPr/>
            </p:nvSpPr>
            <p:spPr bwMode="auto">
              <a:xfrm>
                <a:off x="4467065" y="3301687"/>
                <a:ext cx="73078" cy="77211"/>
              </a:xfrm>
              <a:custGeom>
                <a:avLst/>
                <a:gdLst/>
                <a:ahLst/>
                <a:cxnLst>
                  <a:cxn ang="0">
                    <a:pos x="159" y="85"/>
                  </a:cxn>
                  <a:cxn ang="0">
                    <a:pos x="135" y="26"/>
                  </a:cxn>
                  <a:cxn ang="0">
                    <a:pos x="80" y="0"/>
                  </a:cxn>
                  <a:cxn ang="0">
                    <a:pos x="24" y="26"/>
                  </a:cxn>
                  <a:cxn ang="0">
                    <a:pos x="0" y="85"/>
                  </a:cxn>
                  <a:cxn ang="0">
                    <a:pos x="24" y="145"/>
                  </a:cxn>
                  <a:cxn ang="0">
                    <a:pos x="80" y="169"/>
                  </a:cxn>
                  <a:cxn ang="0">
                    <a:pos x="135" y="145"/>
                  </a:cxn>
                  <a:cxn ang="0">
                    <a:pos x="159" y="85"/>
                  </a:cxn>
                </a:cxnLst>
                <a:rect l="0" t="0" r="r" b="b"/>
                <a:pathLst>
                  <a:path w="159" h="169">
                    <a:moveTo>
                      <a:pt x="159" y="85"/>
                    </a:moveTo>
                    <a:lnTo>
                      <a:pt x="135" y="26"/>
                    </a:lnTo>
                    <a:lnTo>
                      <a:pt x="80" y="0"/>
                    </a:lnTo>
                    <a:lnTo>
                      <a:pt x="24" y="26"/>
                    </a:lnTo>
                    <a:lnTo>
                      <a:pt x="0" y="85"/>
                    </a:lnTo>
                    <a:lnTo>
                      <a:pt x="24" y="145"/>
                    </a:lnTo>
                    <a:lnTo>
                      <a:pt x="80" y="169"/>
                    </a:lnTo>
                    <a:lnTo>
                      <a:pt x="135" y="145"/>
                    </a:lnTo>
                    <a:lnTo>
                      <a:pt x="159" y="85"/>
                    </a:lnTo>
                    <a:close/>
                  </a:path>
                </a:pathLst>
              </a:custGeom>
              <a:solidFill>
                <a:srgbClr val="FF0000"/>
              </a:solidFill>
              <a:ln w="9525">
                <a:noFill/>
                <a:round/>
                <a:headEnd/>
                <a:tailEnd/>
              </a:ln>
            </p:spPr>
            <p:txBody>
              <a:bodyPr/>
              <a:lstStyle/>
              <a:p>
                <a:endParaRPr lang="es-ES">
                  <a:latin typeface="Calibri" pitchFamily="34" charset="0"/>
                  <a:cs typeface="Calibri" pitchFamily="34" charset="0"/>
                </a:endParaRPr>
              </a:p>
            </p:txBody>
          </p:sp>
          <p:sp>
            <p:nvSpPr>
              <p:cNvPr id="89" name="Freeform 220"/>
              <p:cNvSpPr>
                <a:spLocks/>
              </p:cNvSpPr>
              <p:nvPr/>
            </p:nvSpPr>
            <p:spPr bwMode="auto">
              <a:xfrm>
                <a:off x="4467065" y="3301687"/>
                <a:ext cx="73078" cy="77211"/>
              </a:xfrm>
              <a:custGeom>
                <a:avLst/>
                <a:gdLst/>
                <a:ahLst/>
                <a:cxnLst>
                  <a:cxn ang="0">
                    <a:pos x="159" y="85"/>
                  </a:cxn>
                  <a:cxn ang="0">
                    <a:pos x="135" y="26"/>
                  </a:cxn>
                  <a:cxn ang="0">
                    <a:pos x="80" y="0"/>
                  </a:cxn>
                  <a:cxn ang="0">
                    <a:pos x="24" y="26"/>
                  </a:cxn>
                  <a:cxn ang="0">
                    <a:pos x="0" y="85"/>
                  </a:cxn>
                  <a:cxn ang="0">
                    <a:pos x="24" y="145"/>
                  </a:cxn>
                  <a:cxn ang="0">
                    <a:pos x="80" y="169"/>
                  </a:cxn>
                  <a:cxn ang="0">
                    <a:pos x="135" y="145"/>
                  </a:cxn>
                  <a:cxn ang="0">
                    <a:pos x="159" y="85"/>
                  </a:cxn>
                  <a:cxn ang="0">
                    <a:pos x="159" y="85"/>
                  </a:cxn>
                </a:cxnLst>
                <a:rect l="0" t="0" r="r" b="b"/>
                <a:pathLst>
                  <a:path w="159" h="169">
                    <a:moveTo>
                      <a:pt x="159" y="85"/>
                    </a:moveTo>
                    <a:lnTo>
                      <a:pt x="135" y="26"/>
                    </a:lnTo>
                    <a:lnTo>
                      <a:pt x="80" y="0"/>
                    </a:lnTo>
                    <a:lnTo>
                      <a:pt x="24" y="26"/>
                    </a:lnTo>
                    <a:lnTo>
                      <a:pt x="0" y="85"/>
                    </a:lnTo>
                    <a:lnTo>
                      <a:pt x="24" y="145"/>
                    </a:lnTo>
                    <a:lnTo>
                      <a:pt x="80" y="169"/>
                    </a:lnTo>
                    <a:lnTo>
                      <a:pt x="135" y="145"/>
                    </a:lnTo>
                    <a:lnTo>
                      <a:pt x="159" y="85"/>
                    </a:lnTo>
                    <a:lnTo>
                      <a:pt x="159" y="85"/>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90" name="Freeform 221"/>
              <p:cNvSpPr>
                <a:spLocks/>
              </p:cNvSpPr>
              <p:nvPr/>
            </p:nvSpPr>
            <p:spPr bwMode="auto">
              <a:xfrm>
                <a:off x="4483611" y="3764951"/>
                <a:ext cx="74457" cy="75832"/>
              </a:xfrm>
              <a:custGeom>
                <a:avLst/>
                <a:gdLst/>
                <a:ahLst/>
                <a:cxnLst>
                  <a:cxn ang="0">
                    <a:pos x="161" y="82"/>
                  </a:cxn>
                  <a:cxn ang="0">
                    <a:pos x="137" y="24"/>
                  </a:cxn>
                  <a:cxn ang="0">
                    <a:pos x="80" y="0"/>
                  </a:cxn>
                  <a:cxn ang="0">
                    <a:pos x="24" y="24"/>
                  </a:cxn>
                  <a:cxn ang="0">
                    <a:pos x="0" y="82"/>
                  </a:cxn>
                  <a:cxn ang="0">
                    <a:pos x="24" y="140"/>
                  </a:cxn>
                  <a:cxn ang="0">
                    <a:pos x="80" y="166"/>
                  </a:cxn>
                  <a:cxn ang="0">
                    <a:pos x="137" y="140"/>
                  </a:cxn>
                  <a:cxn ang="0">
                    <a:pos x="161" y="82"/>
                  </a:cxn>
                </a:cxnLst>
                <a:rect l="0" t="0" r="r" b="b"/>
                <a:pathLst>
                  <a:path w="161" h="166">
                    <a:moveTo>
                      <a:pt x="161" y="82"/>
                    </a:moveTo>
                    <a:lnTo>
                      <a:pt x="137" y="24"/>
                    </a:lnTo>
                    <a:lnTo>
                      <a:pt x="80" y="0"/>
                    </a:lnTo>
                    <a:lnTo>
                      <a:pt x="24" y="24"/>
                    </a:lnTo>
                    <a:lnTo>
                      <a:pt x="0" y="82"/>
                    </a:lnTo>
                    <a:lnTo>
                      <a:pt x="24" y="140"/>
                    </a:lnTo>
                    <a:lnTo>
                      <a:pt x="80" y="166"/>
                    </a:lnTo>
                    <a:lnTo>
                      <a:pt x="137" y="140"/>
                    </a:lnTo>
                    <a:lnTo>
                      <a:pt x="161" y="82"/>
                    </a:lnTo>
                    <a:close/>
                  </a:path>
                </a:pathLst>
              </a:custGeom>
              <a:solidFill>
                <a:srgbClr val="FF0000"/>
              </a:solidFill>
              <a:ln w="9525">
                <a:noFill/>
                <a:round/>
                <a:headEnd/>
                <a:tailEnd/>
              </a:ln>
            </p:spPr>
            <p:txBody>
              <a:bodyPr/>
              <a:lstStyle/>
              <a:p>
                <a:endParaRPr lang="es-ES">
                  <a:latin typeface="Calibri" pitchFamily="34" charset="0"/>
                  <a:cs typeface="Calibri" pitchFamily="34" charset="0"/>
                </a:endParaRPr>
              </a:p>
            </p:txBody>
          </p:sp>
          <p:sp>
            <p:nvSpPr>
              <p:cNvPr id="91" name="Freeform 222"/>
              <p:cNvSpPr>
                <a:spLocks/>
              </p:cNvSpPr>
              <p:nvPr/>
            </p:nvSpPr>
            <p:spPr bwMode="auto">
              <a:xfrm>
                <a:off x="4483611" y="3764951"/>
                <a:ext cx="74457" cy="75832"/>
              </a:xfrm>
              <a:custGeom>
                <a:avLst/>
                <a:gdLst/>
                <a:ahLst/>
                <a:cxnLst>
                  <a:cxn ang="0">
                    <a:pos x="161" y="82"/>
                  </a:cxn>
                  <a:cxn ang="0">
                    <a:pos x="137" y="24"/>
                  </a:cxn>
                  <a:cxn ang="0">
                    <a:pos x="80" y="0"/>
                  </a:cxn>
                  <a:cxn ang="0">
                    <a:pos x="24" y="24"/>
                  </a:cxn>
                  <a:cxn ang="0">
                    <a:pos x="0" y="82"/>
                  </a:cxn>
                  <a:cxn ang="0">
                    <a:pos x="24" y="140"/>
                  </a:cxn>
                  <a:cxn ang="0">
                    <a:pos x="80" y="166"/>
                  </a:cxn>
                  <a:cxn ang="0">
                    <a:pos x="137" y="140"/>
                  </a:cxn>
                  <a:cxn ang="0">
                    <a:pos x="161" y="82"/>
                  </a:cxn>
                  <a:cxn ang="0">
                    <a:pos x="161" y="82"/>
                  </a:cxn>
                </a:cxnLst>
                <a:rect l="0" t="0" r="r" b="b"/>
                <a:pathLst>
                  <a:path w="161" h="166">
                    <a:moveTo>
                      <a:pt x="161" y="82"/>
                    </a:moveTo>
                    <a:lnTo>
                      <a:pt x="137" y="24"/>
                    </a:lnTo>
                    <a:lnTo>
                      <a:pt x="80" y="0"/>
                    </a:lnTo>
                    <a:lnTo>
                      <a:pt x="24" y="24"/>
                    </a:lnTo>
                    <a:lnTo>
                      <a:pt x="0" y="82"/>
                    </a:lnTo>
                    <a:lnTo>
                      <a:pt x="24" y="140"/>
                    </a:lnTo>
                    <a:lnTo>
                      <a:pt x="80" y="166"/>
                    </a:lnTo>
                    <a:lnTo>
                      <a:pt x="137" y="140"/>
                    </a:lnTo>
                    <a:lnTo>
                      <a:pt x="161" y="82"/>
                    </a:lnTo>
                    <a:lnTo>
                      <a:pt x="161" y="8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92" name="Freeform 223"/>
              <p:cNvSpPr>
                <a:spLocks/>
              </p:cNvSpPr>
              <p:nvPr/>
            </p:nvSpPr>
            <p:spPr bwMode="auto">
              <a:xfrm>
                <a:off x="4483611" y="3884904"/>
                <a:ext cx="74457" cy="75832"/>
              </a:xfrm>
              <a:custGeom>
                <a:avLst/>
                <a:gdLst/>
                <a:ahLst/>
                <a:cxnLst>
                  <a:cxn ang="0">
                    <a:pos x="161" y="82"/>
                  </a:cxn>
                  <a:cxn ang="0">
                    <a:pos x="137" y="24"/>
                  </a:cxn>
                  <a:cxn ang="0">
                    <a:pos x="80" y="0"/>
                  </a:cxn>
                  <a:cxn ang="0">
                    <a:pos x="24" y="24"/>
                  </a:cxn>
                  <a:cxn ang="0">
                    <a:pos x="0" y="82"/>
                  </a:cxn>
                  <a:cxn ang="0">
                    <a:pos x="24" y="141"/>
                  </a:cxn>
                  <a:cxn ang="0">
                    <a:pos x="80" y="166"/>
                  </a:cxn>
                  <a:cxn ang="0">
                    <a:pos x="137" y="141"/>
                  </a:cxn>
                  <a:cxn ang="0">
                    <a:pos x="161" y="82"/>
                  </a:cxn>
                </a:cxnLst>
                <a:rect l="0" t="0" r="r" b="b"/>
                <a:pathLst>
                  <a:path w="161" h="166">
                    <a:moveTo>
                      <a:pt x="161" y="82"/>
                    </a:moveTo>
                    <a:lnTo>
                      <a:pt x="137" y="24"/>
                    </a:lnTo>
                    <a:lnTo>
                      <a:pt x="80" y="0"/>
                    </a:lnTo>
                    <a:lnTo>
                      <a:pt x="24" y="24"/>
                    </a:lnTo>
                    <a:lnTo>
                      <a:pt x="0" y="82"/>
                    </a:lnTo>
                    <a:lnTo>
                      <a:pt x="24" y="141"/>
                    </a:lnTo>
                    <a:lnTo>
                      <a:pt x="80" y="166"/>
                    </a:lnTo>
                    <a:lnTo>
                      <a:pt x="137" y="141"/>
                    </a:lnTo>
                    <a:lnTo>
                      <a:pt x="161" y="82"/>
                    </a:lnTo>
                    <a:close/>
                  </a:path>
                </a:pathLst>
              </a:custGeom>
              <a:solidFill>
                <a:srgbClr val="FF0000"/>
              </a:solidFill>
              <a:ln w="9525">
                <a:noFill/>
                <a:round/>
                <a:headEnd/>
                <a:tailEnd/>
              </a:ln>
            </p:spPr>
            <p:txBody>
              <a:bodyPr/>
              <a:lstStyle/>
              <a:p>
                <a:endParaRPr lang="es-ES">
                  <a:latin typeface="Calibri" pitchFamily="34" charset="0"/>
                  <a:cs typeface="Calibri" pitchFamily="34" charset="0"/>
                </a:endParaRPr>
              </a:p>
            </p:txBody>
          </p:sp>
          <p:sp>
            <p:nvSpPr>
              <p:cNvPr id="93" name="Freeform 224"/>
              <p:cNvSpPr>
                <a:spLocks/>
              </p:cNvSpPr>
              <p:nvPr/>
            </p:nvSpPr>
            <p:spPr bwMode="auto">
              <a:xfrm>
                <a:off x="4483611" y="3884904"/>
                <a:ext cx="74457" cy="75832"/>
              </a:xfrm>
              <a:custGeom>
                <a:avLst/>
                <a:gdLst/>
                <a:ahLst/>
                <a:cxnLst>
                  <a:cxn ang="0">
                    <a:pos x="161" y="82"/>
                  </a:cxn>
                  <a:cxn ang="0">
                    <a:pos x="137" y="24"/>
                  </a:cxn>
                  <a:cxn ang="0">
                    <a:pos x="80" y="0"/>
                  </a:cxn>
                  <a:cxn ang="0">
                    <a:pos x="24" y="24"/>
                  </a:cxn>
                  <a:cxn ang="0">
                    <a:pos x="0" y="82"/>
                  </a:cxn>
                  <a:cxn ang="0">
                    <a:pos x="24" y="141"/>
                  </a:cxn>
                  <a:cxn ang="0">
                    <a:pos x="80" y="166"/>
                  </a:cxn>
                  <a:cxn ang="0">
                    <a:pos x="137" y="141"/>
                  </a:cxn>
                  <a:cxn ang="0">
                    <a:pos x="161" y="82"/>
                  </a:cxn>
                  <a:cxn ang="0">
                    <a:pos x="161" y="82"/>
                  </a:cxn>
                </a:cxnLst>
                <a:rect l="0" t="0" r="r" b="b"/>
                <a:pathLst>
                  <a:path w="161" h="166">
                    <a:moveTo>
                      <a:pt x="161" y="82"/>
                    </a:moveTo>
                    <a:lnTo>
                      <a:pt x="137" y="24"/>
                    </a:lnTo>
                    <a:lnTo>
                      <a:pt x="80" y="0"/>
                    </a:lnTo>
                    <a:lnTo>
                      <a:pt x="24" y="24"/>
                    </a:lnTo>
                    <a:lnTo>
                      <a:pt x="0" y="82"/>
                    </a:lnTo>
                    <a:lnTo>
                      <a:pt x="24" y="141"/>
                    </a:lnTo>
                    <a:lnTo>
                      <a:pt x="80" y="166"/>
                    </a:lnTo>
                    <a:lnTo>
                      <a:pt x="137" y="141"/>
                    </a:lnTo>
                    <a:lnTo>
                      <a:pt x="161" y="82"/>
                    </a:lnTo>
                    <a:lnTo>
                      <a:pt x="161" y="8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94" name="Freeform 225"/>
              <p:cNvSpPr>
                <a:spLocks/>
              </p:cNvSpPr>
              <p:nvPr/>
            </p:nvSpPr>
            <p:spPr bwMode="auto">
              <a:xfrm>
                <a:off x="3324018" y="3764951"/>
                <a:ext cx="73078" cy="75832"/>
              </a:xfrm>
              <a:custGeom>
                <a:avLst/>
                <a:gdLst/>
                <a:ahLst/>
                <a:cxnLst>
                  <a:cxn ang="0">
                    <a:pos x="161" y="82"/>
                  </a:cxn>
                  <a:cxn ang="0">
                    <a:pos x="137" y="24"/>
                  </a:cxn>
                  <a:cxn ang="0">
                    <a:pos x="81" y="0"/>
                  </a:cxn>
                  <a:cxn ang="0">
                    <a:pos x="24" y="24"/>
                  </a:cxn>
                  <a:cxn ang="0">
                    <a:pos x="0" y="82"/>
                  </a:cxn>
                  <a:cxn ang="0">
                    <a:pos x="24" y="140"/>
                  </a:cxn>
                  <a:cxn ang="0">
                    <a:pos x="81" y="166"/>
                  </a:cxn>
                  <a:cxn ang="0">
                    <a:pos x="137" y="140"/>
                  </a:cxn>
                  <a:cxn ang="0">
                    <a:pos x="161" y="82"/>
                  </a:cxn>
                </a:cxnLst>
                <a:rect l="0" t="0" r="r" b="b"/>
                <a:pathLst>
                  <a:path w="161" h="166">
                    <a:moveTo>
                      <a:pt x="161" y="82"/>
                    </a:moveTo>
                    <a:lnTo>
                      <a:pt x="137" y="24"/>
                    </a:lnTo>
                    <a:lnTo>
                      <a:pt x="81" y="0"/>
                    </a:lnTo>
                    <a:lnTo>
                      <a:pt x="24" y="24"/>
                    </a:lnTo>
                    <a:lnTo>
                      <a:pt x="0" y="82"/>
                    </a:lnTo>
                    <a:lnTo>
                      <a:pt x="24" y="140"/>
                    </a:lnTo>
                    <a:lnTo>
                      <a:pt x="81" y="166"/>
                    </a:lnTo>
                    <a:lnTo>
                      <a:pt x="137" y="140"/>
                    </a:lnTo>
                    <a:lnTo>
                      <a:pt x="161" y="82"/>
                    </a:lnTo>
                    <a:close/>
                  </a:path>
                </a:pathLst>
              </a:custGeom>
              <a:solidFill>
                <a:srgbClr val="FF0000"/>
              </a:solidFill>
              <a:ln w="9525">
                <a:noFill/>
                <a:round/>
                <a:headEnd/>
                <a:tailEnd/>
              </a:ln>
            </p:spPr>
            <p:txBody>
              <a:bodyPr/>
              <a:lstStyle/>
              <a:p>
                <a:endParaRPr lang="es-ES">
                  <a:latin typeface="Calibri" pitchFamily="34" charset="0"/>
                  <a:cs typeface="Calibri" pitchFamily="34" charset="0"/>
                </a:endParaRPr>
              </a:p>
            </p:txBody>
          </p:sp>
          <p:sp>
            <p:nvSpPr>
              <p:cNvPr id="95" name="Freeform 226"/>
              <p:cNvSpPr>
                <a:spLocks/>
              </p:cNvSpPr>
              <p:nvPr/>
            </p:nvSpPr>
            <p:spPr bwMode="auto">
              <a:xfrm>
                <a:off x="3324018" y="3764951"/>
                <a:ext cx="73078" cy="75832"/>
              </a:xfrm>
              <a:custGeom>
                <a:avLst/>
                <a:gdLst/>
                <a:ahLst/>
                <a:cxnLst>
                  <a:cxn ang="0">
                    <a:pos x="161" y="82"/>
                  </a:cxn>
                  <a:cxn ang="0">
                    <a:pos x="137" y="24"/>
                  </a:cxn>
                  <a:cxn ang="0">
                    <a:pos x="81" y="0"/>
                  </a:cxn>
                  <a:cxn ang="0">
                    <a:pos x="24" y="24"/>
                  </a:cxn>
                  <a:cxn ang="0">
                    <a:pos x="0" y="82"/>
                  </a:cxn>
                  <a:cxn ang="0">
                    <a:pos x="24" y="140"/>
                  </a:cxn>
                  <a:cxn ang="0">
                    <a:pos x="81" y="166"/>
                  </a:cxn>
                  <a:cxn ang="0">
                    <a:pos x="137" y="140"/>
                  </a:cxn>
                  <a:cxn ang="0">
                    <a:pos x="161" y="82"/>
                  </a:cxn>
                  <a:cxn ang="0">
                    <a:pos x="161" y="82"/>
                  </a:cxn>
                </a:cxnLst>
                <a:rect l="0" t="0" r="r" b="b"/>
                <a:pathLst>
                  <a:path w="161" h="166">
                    <a:moveTo>
                      <a:pt x="161" y="82"/>
                    </a:moveTo>
                    <a:lnTo>
                      <a:pt x="137" y="24"/>
                    </a:lnTo>
                    <a:lnTo>
                      <a:pt x="81" y="0"/>
                    </a:lnTo>
                    <a:lnTo>
                      <a:pt x="24" y="24"/>
                    </a:lnTo>
                    <a:lnTo>
                      <a:pt x="0" y="82"/>
                    </a:lnTo>
                    <a:lnTo>
                      <a:pt x="24" y="140"/>
                    </a:lnTo>
                    <a:lnTo>
                      <a:pt x="81" y="166"/>
                    </a:lnTo>
                    <a:lnTo>
                      <a:pt x="137" y="140"/>
                    </a:lnTo>
                    <a:lnTo>
                      <a:pt x="161" y="82"/>
                    </a:lnTo>
                    <a:lnTo>
                      <a:pt x="161" y="8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96" name="Freeform 227"/>
              <p:cNvSpPr>
                <a:spLocks/>
              </p:cNvSpPr>
              <p:nvPr/>
            </p:nvSpPr>
            <p:spPr bwMode="auto">
              <a:xfrm>
                <a:off x="3324018" y="3884904"/>
                <a:ext cx="73078" cy="75832"/>
              </a:xfrm>
              <a:custGeom>
                <a:avLst/>
                <a:gdLst/>
                <a:ahLst/>
                <a:cxnLst>
                  <a:cxn ang="0">
                    <a:pos x="161" y="82"/>
                  </a:cxn>
                  <a:cxn ang="0">
                    <a:pos x="137" y="24"/>
                  </a:cxn>
                  <a:cxn ang="0">
                    <a:pos x="81" y="0"/>
                  </a:cxn>
                  <a:cxn ang="0">
                    <a:pos x="24" y="24"/>
                  </a:cxn>
                  <a:cxn ang="0">
                    <a:pos x="0" y="82"/>
                  </a:cxn>
                  <a:cxn ang="0">
                    <a:pos x="24" y="141"/>
                  </a:cxn>
                  <a:cxn ang="0">
                    <a:pos x="81" y="166"/>
                  </a:cxn>
                  <a:cxn ang="0">
                    <a:pos x="137" y="141"/>
                  </a:cxn>
                  <a:cxn ang="0">
                    <a:pos x="161" y="82"/>
                  </a:cxn>
                </a:cxnLst>
                <a:rect l="0" t="0" r="r" b="b"/>
                <a:pathLst>
                  <a:path w="161" h="166">
                    <a:moveTo>
                      <a:pt x="161" y="82"/>
                    </a:moveTo>
                    <a:lnTo>
                      <a:pt x="137" y="24"/>
                    </a:lnTo>
                    <a:lnTo>
                      <a:pt x="81" y="0"/>
                    </a:lnTo>
                    <a:lnTo>
                      <a:pt x="24" y="24"/>
                    </a:lnTo>
                    <a:lnTo>
                      <a:pt x="0" y="82"/>
                    </a:lnTo>
                    <a:lnTo>
                      <a:pt x="24" y="141"/>
                    </a:lnTo>
                    <a:lnTo>
                      <a:pt x="81" y="166"/>
                    </a:lnTo>
                    <a:lnTo>
                      <a:pt x="137" y="141"/>
                    </a:lnTo>
                    <a:lnTo>
                      <a:pt x="161" y="82"/>
                    </a:lnTo>
                    <a:close/>
                  </a:path>
                </a:pathLst>
              </a:custGeom>
              <a:solidFill>
                <a:srgbClr val="FF0000"/>
              </a:solidFill>
              <a:ln w="9525">
                <a:noFill/>
                <a:round/>
                <a:headEnd/>
                <a:tailEnd/>
              </a:ln>
            </p:spPr>
            <p:txBody>
              <a:bodyPr/>
              <a:lstStyle/>
              <a:p>
                <a:endParaRPr lang="es-ES">
                  <a:latin typeface="Calibri" pitchFamily="34" charset="0"/>
                  <a:cs typeface="Calibri" pitchFamily="34" charset="0"/>
                </a:endParaRPr>
              </a:p>
            </p:txBody>
          </p:sp>
          <p:sp>
            <p:nvSpPr>
              <p:cNvPr id="97" name="Freeform 228"/>
              <p:cNvSpPr>
                <a:spLocks/>
              </p:cNvSpPr>
              <p:nvPr/>
            </p:nvSpPr>
            <p:spPr bwMode="auto">
              <a:xfrm>
                <a:off x="3324018" y="3884904"/>
                <a:ext cx="73078" cy="75832"/>
              </a:xfrm>
              <a:custGeom>
                <a:avLst/>
                <a:gdLst/>
                <a:ahLst/>
                <a:cxnLst>
                  <a:cxn ang="0">
                    <a:pos x="161" y="82"/>
                  </a:cxn>
                  <a:cxn ang="0">
                    <a:pos x="137" y="24"/>
                  </a:cxn>
                  <a:cxn ang="0">
                    <a:pos x="81" y="0"/>
                  </a:cxn>
                  <a:cxn ang="0">
                    <a:pos x="24" y="24"/>
                  </a:cxn>
                  <a:cxn ang="0">
                    <a:pos x="0" y="82"/>
                  </a:cxn>
                  <a:cxn ang="0">
                    <a:pos x="24" y="141"/>
                  </a:cxn>
                  <a:cxn ang="0">
                    <a:pos x="81" y="166"/>
                  </a:cxn>
                  <a:cxn ang="0">
                    <a:pos x="137" y="141"/>
                  </a:cxn>
                  <a:cxn ang="0">
                    <a:pos x="161" y="82"/>
                  </a:cxn>
                  <a:cxn ang="0">
                    <a:pos x="161" y="82"/>
                  </a:cxn>
                </a:cxnLst>
                <a:rect l="0" t="0" r="r" b="b"/>
                <a:pathLst>
                  <a:path w="161" h="166">
                    <a:moveTo>
                      <a:pt x="161" y="82"/>
                    </a:moveTo>
                    <a:lnTo>
                      <a:pt x="137" y="24"/>
                    </a:lnTo>
                    <a:lnTo>
                      <a:pt x="81" y="0"/>
                    </a:lnTo>
                    <a:lnTo>
                      <a:pt x="24" y="24"/>
                    </a:lnTo>
                    <a:lnTo>
                      <a:pt x="0" y="82"/>
                    </a:lnTo>
                    <a:lnTo>
                      <a:pt x="24" y="141"/>
                    </a:lnTo>
                    <a:lnTo>
                      <a:pt x="81" y="166"/>
                    </a:lnTo>
                    <a:lnTo>
                      <a:pt x="137" y="141"/>
                    </a:lnTo>
                    <a:lnTo>
                      <a:pt x="161" y="82"/>
                    </a:lnTo>
                    <a:lnTo>
                      <a:pt x="161" y="8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98" name="Freeform 229"/>
              <p:cNvSpPr>
                <a:spLocks/>
              </p:cNvSpPr>
              <p:nvPr/>
            </p:nvSpPr>
            <p:spPr bwMode="auto">
              <a:xfrm>
                <a:off x="3521190" y="3814587"/>
                <a:ext cx="82730" cy="85483"/>
              </a:xfrm>
              <a:custGeom>
                <a:avLst/>
                <a:gdLst/>
                <a:ahLst/>
                <a:cxnLst>
                  <a:cxn ang="0">
                    <a:pos x="179" y="93"/>
                  </a:cxn>
                  <a:cxn ang="0">
                    <a:pos x="153" y="27"/>
                  </a:cxn>
                  <a:cxn ang="0">
                    <a:pos x="89" y="0"/>
                  </a:cxn>
                  <a:cxn ang="0">
                    <a:pos x="25" y="27"/>
                  </a:cxn>
                  <a:cxn ang="0">
                    <a:pos x="0" y="93"/>
                  </a:cxn>
                  <a:cxn ang="0">
                    <a:pos x="25" y="159"/>
                  </a:cxn>
                  <a:cxn ang="0">
                    <a:pos x="89" y="188"/>
                  </a:cxn>
                  <a:cxn ang="0">
                    <a:pos x="153" y="159"/>
                  </a:cxn>
                  <a:cxn ang="0">
                    <a:pos x="179" y="93"/>
                  </a:cxn>
                </a:cxnLst>
                <a:rect l="0" t="0" r="r" b="b"/>
                <a:pathLst>
                  <a:path w="179" h="188">
                    <a:moveTo>
                      <a:pt x="179" y="93"/>
                    </a:moveTo>
                    <a:lnTo>
                      <a:pt x="153" y="27"/>
                    </a:lnTo>
                    <a:lnTo>
                      <a:pt x="89" y="0"/>
                    </a:lnTo>
                    <a:lnTo>
                      <a:pt x="25" y="27"/>
                    </a:lnTo>
                    <a:lnTo>
                      <a:pt x="0" y="93"/>
                    </a:lnTo>
                    <a:lnTo>
                      <a:pt x="25" y="159"/>
                    </a:lnTo>
                    <a:lnTo>
                      <a:pt x="89" y="188"/>
                    </a:lnTo>
                    <a:lnTo>
                      <a:pt x="153" y="159"/>
                    </a:lnTo>
                    <a:lnTo>
                      <a:pt x="179" y="93"/>
                    </a:lnTo>
                    <a:close/>
                  </a:path>
                </a:pathLst>
              </a:custGeom>
              <a:solidFill>
                <a:srgbClr val="FFFF80"/>
              </a:solidFill>
              <a:ln w="9525">
                <a:noFill/>
                <a:round/>
                <a:headEnd/>
                <a:tailEnd/>
              </a:ln>
            </p:spPr>
            <p:txBody>
              <a:bodyPr/>
              <a:lstStyle/>
              <a:p>
                <a:endParaRPr lang="es-ES">
                  <a:latin typeface="Calibri" pitchFamily="34" charset="0"/>
                  <a:cs typeface="Calibri" pitchFamily="34" charset="0"/>
                </a:endParaRPr>
              </a:p>
            </p:txBody>
          </p:sp>
          <p:sp>
            <p:nvSpPr>
              <p:cNvPr id="99" name="Freeform 230"/>
              <p:cNvSpPr>
                <a:spLocks/>
              </p:cNvSpPr>
              <p:nvPr/>
            </p:nvSpPr>
            <p:spPr bwMode="auto">
              <a:xfrm>
                <a:off x="3521190" y="3814587"/>
                <a:ext cx="82730" cy="85483"/>
              </a:xfrm>
              <a:custGeom>
                <a:avLst/>
                <a:gdLst/>
                <a:ahLst/>
                <a:cxnLst>
                  <a:cxn ang="0">
                    <a:pos x="179" y="93"/>
                  </a:cxn>
                  <a:cxn ang="0">
                    <a:pos x="153" y="27"/>
                  </a:cxn>
                  <a:cxn ang="0">
                    <a:pos x="89" y="0"/>
                  </a:cxn>
                  <a:cxn ang="0">
                    <a:pos x="25" y="27"/>
                  </a:cxn>
                  <a:cxn ang="0">
                    <a:pos x="0" y="93"/>
                  </a:cxn>
                  <a:cxn ang="0">
                    <a:pos x="25" y="159"/>
                  </a:cxn>
                  <a:cxn ang="0">
                    <a:pos x="89" y="188"/>
                  </a:cxn>
                  <a:cxn ang="0">
                    <a:pos x="153" y="159"/>
                  </a:cxn>
                  <a:cxn ang="0">
                    <a:pos x="179" y="93"/>
                  </a:cxn>
                  <a:cxn ang="0">
                    <a:pos x="179" y="93"/>
                  </a:cxn>
                </a:cxnLst>
                <a:rect l="0" t="0" r="r" b="b"/>
                <a:pathLst>
                  <a:path w="179" h="188">
                    <a:moveTo>
                      <a:pt x="179" y="93"/>
                    </a:moveTo>
                    <a:lnTo>
                      <a:pt x="153" y="27"/>
                    </a:lnTo>
                    <a:lnTo>
                      <a:pt x="89" y="0"/>
                    </a:lnTo>
                    <a:lnTo>
                      <a:pt x="25" y="27"/>
                    </a:lnTo>
                    <a:lnTo>
                      <a:pt x="0" y="93"/>
                    </a:lnTo>
                    <a:lnTo>
                      <a:pt x="25" y="159"/>
                    </a:lnTo>
                    <a:lnTo>
                      <a:pt x="89" y="188"/>
                    </a:lnTo>
                    <a:lnTo>
                      <a:pt x="153" y="159"/>
                    </a:lnTo>
                    <a:lnTo>
                      <a:pt x="179" y="93"/>
                    </a:lnTo>
                    <a:lnTo>
                      <a:pt x="179" y="93"/>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100" name="Freeform 231"/>
              <p:cNvSpPr>
                <a:spLocks/>
              </p:cNvSpPr>
              <p:nvPr/>
            </p:nvSpPr>
            <p:spPr bwMode="auto">
              <a:xfrm>
                <a:off x="3777652" y="3814587"/>
                <a:ext cx="82730" cy="85483"/>
              </a:xfrm>
              <a:custGeom>
                <a:avLst/>
                <a:gdLst/>
                <a:ahLst/>
                <a:cxnLst>
                  <a:cxn ang="0">
                    <a:pos x="179" y="93"/>
                  </a:cxn>
                  <a:cxn ang="0">
                    <a:pos x="153" y="27"/>
                  </a:cxn>
                  <a:cxn ang="0">
                    <a:pos x="89" y="0"/>
                  </a:cxn>
                  <a:cxn ang="0">
                    <a:pos x="25" y="27"/>
                  </a:cxn>
                  <a:cxn ang="0">
                    <a:pos x="0" y="93"/>
                  </a:cxn>
                  <a:cxn ang="0">
                    <a:pos x="25" y="159"/>
                  </a:cxn>
                  <a:cxn ang="0">
                    <a:pos x="89" y="188"/>
                  </a:cxn>
                  <a:cxn ang="0">
                    <a:pos x="153" y="159"/>
                  </a:cxn>
                  <a:cxn ang="0">
                    <a:pos x="179" y="93"/>
                  </a:cxn>
                </a:cxnLst>
                <a:rect l="0" t="0" r="r" b="b"/>
                <a:pathLst>
                  <a:path w="179" h="188">
                    <a:moveTo>
                      <a:pt x="179" y="93"/>
                    </a:moveTo>
                    <a:lnTo>
                      <a:pt x="153" y="27"/>
                    </a:lnTo>
                    <a:lnTo>
                      <a:pt x="89" y="0"/>
                    </a:lnTo>
                    <a:lnTo>
                      <a:pt x="25" y="27"/>
                    </a:lnTo>
                    <a:lnTo>
                      <a:pt x="0" y="93"/>
                    </a:lnTo>
                    <a:lnTo>
                      <a:pt x="25" y="159"/>
                    </a:lnTo>
                    <a:lnTo>
                      <a:pt x="89" y="188"/>
                    </a:lnTo>
                    <a:lnTo>
                      <a:pt x="153" y="159"/>
                    </a:lnTo>
                    <a:lnTo>
                      <a:pt x="179" y="93"/>
                    </a:lnTo>
                    <a:close/>
                  </a:path>
                </a:pathLst>
              </a:custGeom>
              <a:solidFill>
                <a:srgbClr val="FFFF80"/>
              </a:solidFill>
              <a:ln w="9525">
                <a:noFill/>
                <a:round/>
                <a:headEnd/>
                <a:tailEnd/>
              </a:ln>
            </p:spPr>
            <p:txBody>
              <a:bodyPr/>
              <a:lstStyle/>
              <a:p>
                <a:endParaRPr lang="es-ES">
                  <a:latin typeface="Calibri" pitchFamily="34" charset="0"/>
                  <a:cs typeface="Calibri" pitchFamily="34" charset="0"/>
                </a:endParaRPr>
              </a:p>
            </p:txBody>
          </p:sp>
          <p:sp>
            <p:nvSpPr>
              <p:cNvPr id="101" name="Freeform 232"/>
              <p:cNvSpPr>
                <a:spLocks/>
              </p:cNvSpPr>
              <p:nvPr/>
            </p:nvSpPr>
            <p:spPr bwMode="auto">
              <a:xfrm>
                <a:off x="3777652" y="3814587"/>
                <a:ext cx="82730" cy="85483"/>
              </a:xfrm>
              <a:custGeom>
                <a:avLst/>
                <a:gdLst/>
                <a:ahLst/>
                <a:cxnLst>
                  <a:cxn ang="0">
                    <a:pos x="179" y="93"/>
                  </a:cxn>
                  <a:cxn ang="0">
                    <a:pos x="153" y="27"/>
                  </a:cxn>
                  <a:cxn ang="0">
                    <a:pos x="89" y="0"/>
                  </a:cxn>
                  <a:cxn ang="0">
                    <a:pos x="25" y="27"/>
                  </a:cxn>
                  <a:cxn ang="0">
                    <a:pos x="0" y="93"/>
                  </a:cxn>
                  <a:cxn ang="0">
                    <a:pos x="25" y="159"/>
                  </a:cxn>
                  <a:cxn ang="0">
                    <a:pos x="89" y="188"/>
                  </a:cxn>
                  <a:cxn ang="0">
                    <a:pos x="153" y="159"/>
                  </a:cxn>
                  <a:cxn ang="0">
                    <a:pos x="179" y="93"/>
                  </a:cxn>
                  <a:cxn ang="0">
                    <a:pos x="179" y="93"/>
                  </a:cxn>
                </a:cxnLst>
                <a:rect l="0" t="0" r="r" b="b"/>
                <a:pathLst>
                  <a:path w="179" h="188">
                    <a:moveTo>
                      <a:pt x="179" y="93"/>
                    </a:moveTo>
                    <a:lnTo>
                      <a:pt x="153" y="27"/>
                    </a:lnTo>
                    <a:lnTo>
                      <a:pt x="89" y="0"/>
                    </a:lnTo>
                    <a:lnTo>
                      <a:pt x="25" y="27"/>
                    </a:lnTo>
                    <a:lnTo>
                      <a:pt x="0" y="93"/>
                    </a:lnTo>
                    <a:lnTo>
                      <a:pt x="25" y="159"/>
                    </a:lnTo>
                    <a:lnTo>
                      <a:pt x="89" y="188"/>
                    </a:lnTo>
                    <a:lnTo>
                      <a:pt x="153" y="159"/>
                    </a:lnTo>
                    <a:lnTo>
                      <a:pt x="179" y="93"/>
                    </a:lnTo>
                    <a:lnTo>
                      <a:pt x="179" y="93"/>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102" name="Freeform 233"/>
              <p:cNvSpPr>
                <a:spLocks/>
              </p:cNvSpPr>
              <p:nvPr/>
            </p:nvSpPr>
            <p:spPr bwMode="auto">
              <a:xfrm>
                <a:off x="4031356" y="3817344"/>
                <a:ext cx="82730" cy="85483"/>
              </a:xfrm>
              <a:custGeom>
                <a:avLst/>
                <a:gdLst/>
                <a:ahLst/>
                <a:cxnLst>
                  <a:cxn ang="0">
                    <a:pos x="180" y="92"/>
                  </a:cxn>
                  <a:cxn ang="0">
                    <a:pos x="153" y="25"/>
                  </a:cxn>
                  <a:cxn ang="0">
                    <a:pos x="91" y="0"/>
                  </a:cxn>
                  <a:cxn ang="0">
                    <a:pos x="27" y="25"/>
                  </a:cxn>
                  <a:cxn ang="0">
                    <a:pos x="0" y="92"/>
                  </a:cxn>
                  <a:cxn ang="0">
                    <a:pos x="27" y="160"/>
                  </a:cxn>
                  <a:cxn ang="0">
                    <a:pos x="91" y="186"/>
                  </a:cxn>
                  <a:cxn ang="0">
                    <a:pos x="153" y="160"/>
                  </a:cxn>
                  <a:cxn ang="0">
                    <a:pos x="180" y="92"/>
                  </a:cxn>
                </a:cxnLst>
                <a:rect l="0" t="0" r="r" b="b"/>
                <a:pathLst>
                  <a:path w="180" h="186">
                    <a:moveTo>
                      <a:pt x="180" y="92"/>
                    </a:moveTo>
                    <a:lnTo>
                      <a:pt x="153" y="25"/>
                    </a:lnTo>
                    <a:lnTo>
                      <a:pt x="91" y="0"/>
                    </a:lnTo>
                    <a:lnTo>
                      <a:pt x="27" y="25"/>
                    </a:lnTo>
                    <a:lnTo>
                      <a:pt x="0" y="92"/>
                    </a:lnTo>
                    <a:lnTo>
                      <a:pt x="27" y="160"/>
                    </a:lnTo>
                    <a:lnTo>
                      <a:pt x="91" y="186"/>
                    </a:lnTo>
                    <a:lnTo>
                      <a:pt x="153" y="160"/>
                    </a:lnTo>
                    <a:lnTo>
                      <a:pt x="180" y="92"/>
                    </a:lnTo>
                    <a:close/>
                  </a:path>
                </a:pathLst>
              </a:custGeom>
              <a:solidFill>
                <a:srgbClr val="FFFF80"/>
              </a:solidFill>
              <a:ln w="9525">
                <a:noFill/>
                <a:round/>
                <a:headEnd/>
                <a:tailEnd/>
              </a:ln>
            </p:spPr>
            <p:txBody>
              <a:bodyPr/>
              <a:lstStyle/>
              <a:p>
                <a:endParaRPr lang="es-ES">
                  <a:latin typeface="Calibri" pitchFamily="34" charset="0"/>
                  <a:cs typeface="Calibri" pitchFamily="34" charset="0"/>
                </a:endParaRPr>
              </a:p>
            </p:txBody>
          </p:sp>
          <p:sp>
            <p:nvSpPr>
              <p:cNvPr id="103" name="Freeform 234"/>
              <p:cNvSpPr>
                <a:spLocks/>
              </p:cNvSpPr>
              <p:nvPr/>
            </p:nvSpPr>
            <p:spPr bwMode="auto">
              <a:xfrm>
                <a:off x="4031356" y="3817344"/>
                <a:ext cx="82730" cy="85483"/>
              </a:xfrm>
              <a:custGeom>
                <a:avLst/>
                <a:gdLst/>
                <a:ahLst/>
                <a:cxnLst>
                  <a:cxn ang="0">
                    <a:pos x="180" y="92"/>
                  </a:cxn>
                  <a:cxn ang="0">
                    <a:pos x="153" y="25"/>
                  </a:cxn>
                  <a:cxn ang="0">
                    <a:pos x="91" y="0"/>
                  </a:cxn>
                  <a:cxn ang="0">
                    <a:pos x="27" y="25"/>
                  </a:cxn>
                  <a:cxn ang="0">
                    <a:pos x="0" y="92"/>
                  </a:cxn>
                  <a:cxn ang="0">
                    <a:pos x="27" y="160"/>
                  </a:cxn>
                  <a:cxn ang="0">
                    <a:pos x="91" y="186"/>
                  </a:cxn>
                  <a:cxn ang="0">
                    <a:pos x="153" y="160"/>
                  </a:cxn>
                  <a:cxn ang="0">
                    <a:pos x="180" y="92"/>
                  </a:cxn>
                  <a:cxn ang="0">
                    <a:pos x="180" y="92"/>
                  </a:cxn>
                </a:cxnLst>
                <a:rect l="0" t="0" r="r" b="b"/>
                <a:pathLst>
                  <a:path w="180" h="186">
                    <a:moveTo>
                      <a:pt x="180" y="92"/>
                    </a:moveTo>
                    <a:lnTo>
                      <a:pt x="153" y="25"/>
                    </a:lnTo>
                    <a:lnTo>
                      <a:pt x="91" y="0"/>
                    </a:lnTo>
                    <a:lnTo>
                      <a:pt x="27" y="25"/>
                    </a:lnTo>
                    <a:lnTo>
                      <a:pt x="0" y="92"/>
                    </a:lnTo>
                    <a:lnTo>
                      <a:pt x="27" y="160"/>
                    </a:lnTo>
                    <a:lnTo>
                      <a:pt x="91" y="186"/>
                    </a:lnTo>
                    <a:lnTo>
                      <a:pt x="153" y="160"/>
                    </a:lnTo>
                    <a:lnTo>
                      <a:pt x="180" y="92"/>
                    </a:lnTo>
                    <a:lnTo>
                      <a:pt x="180" y="92"/>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104" name="Freeform 235"/>
              <p:cNvSpPr>
                <a:spLocks/>
              </p:cNvSpPr>
              <p:nvPr/>
            </p:nvSpPr>
            <p:spPr bwMode="auto">
              <a:xfrm>
                <a:off x="4280924" y="3814587"/>
                <a:ext cx="84108" cy="85483"/>
              </a:xfrm>
              <a:custGeom>
                <a:avLst/>
                <a:gdLst/>
                <a:ahLst/>
                <a:cxnLst>
                  <a:cxn ang="0">
                    <a:pos x="182" y="93"/>
                  </a:cxn>
                  <a:cxn ang="0">
                    <a:pos x="155" y="27"/>
                  </a:cxn>
                  <a:cxn ang="0">
                    <a:pos x="92" y="0"/>
                  </a:cxn>
                  <a:cxn ang="0">
                    <a:pos x="27" y="27"/>
                  </a:cxn>
                  <a:cxn ang="0">
                    <a:pos x="0" y="93"/>
                  </a:cxn>
                  <a:cxn ang="0">
                    <a:pos x="27" y="159"/>
                  </a:cxn>
                  <a:cxn ang="0">
                    <a:pos x="92" y="188"/>
                  </a:cxn>
                  <a:cxn ang="0">
                    <a:pos x="155" y="159"/>
                  </a:cxn>
                  <a:cxn ang="0">
                    <a:pos x="182" y="93"/>
                  </a:cxn>
                </a:cxnLst>
                <a:rect l="0" t="0" r="r" b="b"/>
                <a:pathLst>
                  <a:path w="182" h="188">
                    <a:moveTo>
                      <a:pt x="182" y="93"/>
                    </a:moveTo>
                    <a:lnTo>
                      <a:pt x="155" y="27"/>
                    </a:lnTo>
                    <a:lnTo>
                      <a:pt x="92" y="0"/>
                    </a:lnTo>
                    <a:lnTo>
                      <a:pt x="27" y="27"/>
                    </a:lnTo>
                    <a:lnTo>
                      <a:pt x="0" y="93"/>
                    </a:lnTo>
                    <a:lnTo>
                      <a:pt x="27" y="159"/>
                    </a:lnTo>
                    <a:lnTo>
                      <a:pt x="92" y="188"/>
                    </a:lnTo>
                    <a:lnTo>
                      <a:pt x="155" y="159"/>
                    </a:lnTo>
                    <a:lnTo>
                      <a:pt x="182" y="93"/>
                    </a:lnTo>
                    <a:close/>
                  </a:path>
                </a:pathLst>
              </a:custGeom>
              <a:solidFill>
                <a:srgbClr val="FFFF80"/>
              </a:solidFill>
              <a:ln w="9525">
                <a:noFill/>
                <a:round/>
                <a:headEnd/>
                <a:tailEnd/>
              </a:ln>
            </p:spPr>
            <p:txBody>
              <a:bodyPr/>
              <a:lstStyle/>
              <a:p>
                <a:endParaRPr lang="es-ES">
                  <a:latin typeface="Calibri" pitchFamily="34" charset="0"/>
                  <a:cs typeface="Calibri" pitchFamily="34" charset="0"/>
                </a:endParaRPr>
              </a:p>
            </p:txBody>
          </p:sp>
          <p:sp>
            <p:nvSpPr>
              <p:cNvPr id="105" name="Freeform 236"/>
              <p:cNvSpPr>
                <a:spLocks/>
              </p:cNvSpPr>
              <p:nvPr/>
            </p:nvSpPr>
            <p:spPr bwMode="auto">
              <a:xfrm>
                <a:off x="4280924" y="3814587"/>
                <a:ext cx="84108" cy="85483"/>
              </a:xfrm>
              <a:custGeom>
                <a:avLst/>
                <a:gdLst/>
                <a:ahLst/>
                <a:cxnLst>
                  <a:cxn ang="0">
                    <a:pos x="182" y="93"/>
                  </a:cxn>
                  <a:cxn ang="0">
                    <a:pos x="155" y="27"/>
                  </a:cxn>
                  <a:cxn ang="0">
                    <a:pos x="92" y="0"/>
                  </a:cxn>
                  <a:cxn ang="0">
                    <a:pos x="27" y="27"/>
                  </a:cxn>
                  <a:cxn ang="0">
                    <a:pos x="0" y="93"/>
                  </a:cxn>
                  <a:cxn ang="0">
                    <a:pos x="27" y="159"/>
                  </a:cxn>
                  <a:cxn ang="0">
                    <a:pos x="92" y="188"/>
                  </a:cxn>
                  <a:cxn ang="0">
                    <a:pos x="155" y="159"/>
                  </a:cxn>
                  <a:cxn ang="0">
                    <a:pos x="182" y="93"/>
                  </a:cxn>
                  <a:cxn ang="0">
                    <a:pos x="182" y="93"/>
                  </a:cxn>
                </a:cxnLst>
                <a:rect l="0" t="0" r="r" b="b"/>
                <a:pathLst>
                  <a:path w="182" h="188">
                    <a:moveTo>
                      <a:pt x="182" y="93"/>
                    </a:moveTo>
                    <a:lnTo>
                      <a:pt x="155" y="27"/>
                    </a:lnTo>
                    <a:lnTo>
                      <a:pt x="92" y="0"/>
                    </a:lnTo>
                    <a:lnTo>
                      <a:pt x="27" y="27"/>
                    </a:lnTo>
                    <a:lnTo>
                      <a:pt x="0" y="93"/>
                    </a:lnTo>
                    <a:lnTo>
                      <a:pt x="27" y="159"/>
                    </a:lnTo>
                    <a:lnTo>
                      <a:pt x="92" y="188"/>
                    </a:lnTo>
                    <a:lnTo>
                      <a:pt x="155" y="159"/>
                    </a:lnTo>
                    <a:lnTo>
                      <a:pt x="182" y="93"/>
                    </a:lnTo>
                    <a:lnTo>
                      <a:pt x="182" y="93"/>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106" name="Freeform 237"/>
              <p:cNvSpPr>
                <a:spLocks/>
              </p:cNvSpPr>
              <p:nvPr/>
            </p:nvSpPr>
            <p:spPr bwMode="auto">
              <a:xfrm>
                <a:off x="4160966" y="3718073"/>
                <a:ext cx="82730" cy="85483"/>
              </a:xfrm>
              <a:custGeom>
                <a:avLst/>
                <a:gdLst/>
                <a:ahLst/>
                <a:cxnLst>
                  <a:cxn ang="0">
                    <a:pos x="179" y="94"/>
                  </a:cxn>
                  <a:cxn ang="0">
                    <a:pos x="152" y="27"/>
                  </a:cxn>
                  <a:cxn ang="0">
                    <a:pos x="89" y="0"/>
                  </a:cxn>
                  <a:cxn ang="0">
                    <a:pos x="25" y="27"/>
                  </a:cxn>
                  <a:cxn ang="0">
                    <a:pos x="0" y="94"/>
                  </a:cxn>
                  <a:cxn ang="0">
                    <a:pos x="25" y="158"/>
                  </a:cxn>
                  <a:cxn ang="0">
                    <a:pos x="89" y="188"/>
                  </a:cxn>
                  <a:cxn ang="0">
                    <a:pos x="152" y="158"/>
                  </a:cxn>
                  <a:cxn ang="0">
                    <a:pos x="179" y="94"/>
                  </a:cxn>
                </a:cxnLst>
                <a:rect l="0" t="0" r="r" b="b"/>
                <a:pathLst>
                  <a:path w="179" h="188">
                    <a:moveTo>
                      <a:pt x="179" y="94"/>
                    </a:moveTo>
                    <a:lnTo>
                      <a:pt x="152" y="27"/>
                    </a:lnTo>
                    <a:lnTo>
                      <a:pt x="89" y="0"/>
                    </a:lnTo>
                    <a:lnTo>
                      <a:pt x="25" y="27"/>
                    </a:lnTo>
                    <a:lnTo>
                      <a:pt x="0" y="94"/>
                    </a:lnTo>
                    <a:lnTo>
                      <a:pt x="25" y="158"/>
                    </a:lnTo>
                    <a:lnTo>
                      <a:pt x="89" y="188"/>
                    </a:lnTo>
                    <a:lnTo>
                      <a:pt x="152" y="158"/>
                    </a:lnTo>
                    <a:lnTo>
                      <a:pt x="179" y="94"/>
                    </a:lnTo>
                    <a:close/>
                  </a:path>
                </a:pathLst>
              </a:custGeom>
              <a:solidFill>
                <a:srgbClr val="FFFF80"/>
              </a:solidFill>
              <a:ln w="9525">
                <a:noFill/>
                <a:round/>
                <a:headEnd/>
                <a:tailEnd/>
              </a:ln>
            </p:spPr>
            <p:txBody>
              <a:bodyPr/>
              <a:lstStyle/>
              <a:p>
                <a:endParaRPr lang="es-ES">
                  <a:latin typeface="Calibri" pitchFamily="34" charset="0"/>
                  <a:cs typeface="Calibri" pitchFamily="34" charset="0"/>
                </a:endParaRPr>
              </a:p>
            </p:txBody>
          </p:sp>
          <p:sp>
            <p:nvSpPr>
              <p:cNvPr id="107" name="Freeform 238"/>
              <p:cNvSpPr>
                <a:spLocks/>
              </p:cNvSpPr>
              <p:nvPr/>
            </p:nvSpPr>
            <p:spPr bwMode="auto">
              <a:xfrm>
                <a:off x="4160966" y="3718073"/>
                <a:ext cx="82730" cy="85483"/>
              </a:xfrm>
              <a:custGeom>
                <a:avLst/>
                <a:gdLst/>
                <a:ahLst/>
                <a:cxnLst>
                  <a:cxn ang="0">
                    <a:pos x="179" y="94"/>
                  </a:cxn>
                  <a:cxn ang="0">
                    <a:pos x="152" y="27"/>
                  </a:cxn>
                  <a:cxn ang="0">
                    <a:pos x="89" y="0"/>
                  </a:cxn>
                  <a:cxn ang="0">
                    <a:pos x="25" y="27"/>
                  </a:cxn>
                  <a:cxn ang="0">
                    <a:pos x="0" y="94"/>
                  </a:cxn>
                  <a:cxn ang="0">
                    <a:pos x="25" y="158"/>
                  </a:cxn>
                  <a:cxn ang="0">
                    <a:pos x="89" y="188"/>
                  </a:cxn>
                  <a:cxn ang="0">
                    <a:pos x="152" y="158"/>
                  </a:cxn>
                  <a:cxn ang="0">
                    <a:pos x="179" y="94"/>
                  </a:cxn>
                  <a:cxn ang="0">
                    <a:pos x="179" y="94"/>
                  </a:cxn>
                </a:cxnLst>
                <a:rect l="0" t="0" r="r" b="b"/>
                <a:pathLst>
                  <a:path w="179" h="188">
                    <a:moveTo>
                      <a:pt x="179" y="94"/>
                    </a:moveTo>
                    <a:lnTo>
                      <a:pt x="152" y="27"/>
                    </a:lnTo>
                    <a:lnTo>
                      <a:pt x="89" y="0"/>
                    </a:lnTo>
                    <a:lnTo>
                      <a:pt x="25" y="27"/>
                    </a:lnTo>
                    <a:lnTo>
                      <a:pt x="0" y="94"/>
                    </a:lnTo>
                    <a:lnTo>
                      <a:pt x="25" y="158"/>
                    </a:lnTo>
                    <a:lnTo>
                      <a:pt x="89" y="188"/>
                    </a:lnTo>
                    <a:lnTo>
                      <a:pt x="152" y="158"/>
                    </a:lnTo>
                    <a:lnTo>
                      <a:pt x="179" y="94"/>
                    </a:lnTo>
                    <a:lnTo>
                      <a:pt x="179" y="94"/>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108" name="Freeform 239"/>
              <p:cNvSpPr>
                <a:spLocks/>
              </p:cNvSpPr>
              <p:nvPr/>
            </p:nvSpPr>
            <p:spPr bwMode="auto">
              <a:xfrm>
                <a:off x="4160966" y="3926267"/>
                <a:ext cx="82730" cy="86862"/>
              </a:xfrm>
              <a:custGeom>
                <a:avLst/>
                <a:gdLst/>
                <a:ahLst/>
                <a:cxnLst>
                  <a:cxn ang="0">
                    <a:pos x="179" y="94"/>
                  </a:cxn>
                  <a:cxn ang="0">
                    <a:pos x="152" y="27"/>
                  </a:cxn>
                  <a:cxn ang="0">
                    <a:pos x="89" y="0"/>
                  </a:cxn>
                  <a:cxn ang="0">
                    <a:pos x="25" y="27"/>
                  </a:cxn>
                  <a:cxn ang="0">
                    <a:pos x="0" y="94"/>
                  </a:cxn>
                  <a:cxn ang="0">
                    <a:pos x="25" y="158"/>
                  </a:cxn>
                  <a:cxn ang="0">
                    <a:pos x="89" y="188"/>
                  </a:cxn>
                  <a:cxn ang="0">
                    <a:pos x="152" y="158"/>
                  </a:cxn>
                  <a:cxn ang="0">
                    <a:pos x="179" y="94"/>
                  </a:cxn>
                </a:cxnLst>
                <a:rect l="0" t="0" r="r" b="b"/>
                <a:pathLst>
                  <a:path w="179" h="188">
                    <a:moveTo>
                      <a:pt x="179" y="94"/>
                    </a:moveTo>
                    <a:lnTo>
                      <a:pt x="152" y="27"/>
                    </a:lnTo>
                    <a:lnTo>
                      <a:pt x="89" y="0"/>
                    </a:lnTo>
                    <a:lnTo>
                      <a:pt x="25" y="27"/>
                    </a:lnTo>
                    <a:lnTo>
                      <a:pt x="0" y="94"/>
                    </a:lnTo>
                    <a:lnTo>
                      <a:pt x="25" y="158"/>
                    </a:lnTo>
                    <a:lnTo>
                      <a:pt x="89" y="188"/>
                    </a:lnTo>
                    <a:lnTo>
                      <a:pt x="152" y="158"/>
                    </a:lnTo>
                    <a:lnTo>
                      <a:pt x="179" y="94"/>
                    </a:lnTo>
                    <a:close/>
                  </a:path>
                </a:pathLst>
              </a:custGeom>
              <a:solidFill>
                <a:srgbClr val="FFFF80"/>
              </a:solidFill>
              <a:ln w="9525">
                <a:noFill/>
                <a:round/>
                <a:headEnd/>
                <a:tailEnd/>
              </a:ln>
            </p:spPr>
            <p:txBody>
              <a:bodyPr/>
              <a:lstStyle/>
              <a:p>
                <a:endParaRPr lang="es-ES">
                  <a:latin typeface="Calibri" pitchFamily="34" charset="0"/>
                  <a:cs typeface="Calibri" pitchFamily="34" charset="0"/>
                </a:endParaRPr>
              </a:p>
            </p:txBody>
          </p:sp>
          <p:sp>
            <p:nvSpPr>
              <p:cNvPr id="109" name="Freeform 240"/>
              <p:cNvSpPr>
                <a:spLocks/>
              </p:cNvSpPr>
              <p:nvPr/>
            </p:nvSpPr>
            <p:spPr bwMode="auto">
              <a:xfrm>
                <a:off x="4160966" y="3926267"/>
                <a:ext cx="82730" cy="86862"/>
              </a:xfrm>
              <a:custGeom>
                <a:avLst/>
                <a:gdLst/>
                <a:ahLst/>
                <a:cxnLst>
                  <a:cxn ang="0">
                    <a:pos x="179" y="94"/>
                  </a:cxn>
                  <a:cxn ang="0">
                    <a:pos x="152" y="27"/>
                  </a:cxn>
                  <a:cxn ang="0">
                    <a:pos x="89" y="0"/>
                  </a:cxn>
                  <a:cxn ang="0">
                    <a:pos x="25" y="27"/>
                  </a:cxn>
                  <a:cxn ang="0">
                    <a:pos x="0" y="94"/>
                  </a:cxn>
                  <a:cxn ang="0">
                    <a:pos x="25" y="158"/>
                  </a:cxn>
                  <a:cxn ang="0">
                    <a:pos x="89" y="188"/>
                  </a:cxn>
                  <a:cxn ang="0">
                    <a:pos x="152" y="158"/>
                  </a:cxn>
                  <a:cxn ang="0">
                    <a:pos x="179" y="94"/>
                  </a:cxn>
                  <a:cxn ang="0">
                    <a:pos x="179" y="94"/>
                  </a:cxn>
                </a:cxnLst>
                <a:rect l="0" t="0" r="r" b="b"/>
                <a:pathLst>
                  <a:path w="179" h="188">
                    <a:moveTo>
                      <a:pt x="179" y="94"/>
                    </a:moveTo>
                    <a:lnTo>
                      <a:pt x="152" y="27"/>
                    </a:lnTo>
                    <a:lnTo>
                      <a:pt x="89" y="0"/>
                    </a:lnTo>
                    <a:lnTo>
                      <a:pt x="25" y="27"/>
                    </a:lnTo>
                    <a:lnTo>
                      <a:pt x="0" y="94"/>
                    </a:lnTo>
                    <a:lnTo>
                      <a:pt x="25" y="158"/>
                    </a:lnTo>
                    <a:lnTo>
                      <a:pt x="89" y="188"/>
                    </a:lnTo>
                    <a:lnTo>
                      <a:pt x="152" y="158"/>
                    </a:lnTo>
                    <a:lnTo>
                      <a:pt x="179" y="94"/>
                    </a:lnTo>
                    <a:lnTo>
                      <a:pt x="179" y="94"/>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110" name="Freeform 241"/>
              <p:cNvSpPr>
                <a:spLocks/>
              </p:cNvSpPr>
              <p:nvPr/>
            </p:nvSpPr>
            <p:spPr bwMode="auto">
              <a:xfrm>
                <a:off x="3649421" y="3926267"/>
                <a:ext cx="82730" cy="86862"/>
              </a:xfrm>
              <a:custGeom>
                <a:avLst/>
                <a:gdLst/>
                <a:ahLst/>
                <a:cxnLst>
                  <a:cxn ang="0">
                    <a:pos x="182" y="94"/>
                  </a:cxn>
                  <a:cxn ang="0">
                    <a:pos x="155" y="27"/>
                  </a:cxn>
                  <a:cxn ang="0">
                    <a:pos x="92" y="0"/>
                  </a:cxn>
                  <a:cxn ang="0">
                    <a:pos x="27" y="27"/>
                  </a:cxn>
                  <a:cxn ang="0">
                    <a:pos x="0" y="94"/>
                  </a:cxn>
                  <a:cxn ang="0">
                    <a:pos x="27" y="158"/>
                  </a:cxn>
                  <a:cxn ang="0">
                    <a:pos x="92" y="188"/>
                  </a:cxn>
                  <a:cxn ang="0">
                    <a:pos x="155" y="158"/>
                  </a:cxn>
                  <a:cxn ang="0">
                    <a:pos x="182" y="94"/>
                  </a:cxn>
                </a:cxnLst>
                <a:rect l="0" t="0" r="r" b="b"/>
                <a:pathLst>
                  <a:path w="182" h="188">
                    <a:moveTo>
                      <a:pt x="182" y="94"/>
                    </a:moveTo>
                    <a:lnTo>
                      <a:pt x="155" y="27"/>
                    </a:lnTo>
                    <a:lnTo>
                      <a:pt x="92" y="0"/>
                    </a:lnTo>
                    <a:lnTo>
                      <a:pt x="27" y="27"/>
                    </a:lnTo>
                    <a:lnTo>
                      <a:pt x="0" y="94"/>
                    </a:lnTo>
                    <a:lnTo>
                      <a:pt x="27" y="158"/>
                    </a:lnTo>
                    <a:lnTo>
                      <a:pt x="92" y="188"/>
                    </a:lnTo>
                    <a:lnTo>
                      <a:pt x="155" y="158"/>
                    </a:lnTo>
                    <a:lnTo>
                      <a:pt x="182" y="94"/>
                    </a:lnTo>
                    <a:close/>
                  </a:path>
                </a:pathLst>
              </a:custGeom>
              <a:solidFill>
                <a:srgbClr val="FFFF80"/>
              </a:solidFill>
              <a:ln w="9525">
                <a:noFill/>
                <a:round/>
                <a:headEnd/>
                <a:tailEnd/>
              </a:ln>
            </p:spPr>
            <p:txBody>
              <a:bodyPr/>
              <a:lstStyle/>
              <a:p>
                <a:endParaRPr lang="es-ES">
                  <a:latin typeface="Calibri" pitchFamily="34" charset="0"/>
                  <a:cs typeface="Calibri" pitchFamily="34" charset="0"/>
                </a:endParaRPr>
              </a:p>
            </p:txBody>
          </p:sp>
          <p:sp>
            <p:nvSpPr>
              <p:cNvPr id="111" name="Freeform 242"/>
              <p:cNvSpPr>
                <a:spLocks/>
              </p:cNvSpPr>
              <p:nvPr/>
            </p:nvSpPr>
            <p:spPr bwMode="auto">
              <a:xfrm>
                <a:off x="3649421" y="3926267"/>
                <a:ext cx="82730" cy="86862"/>
              </a:xfrm>
              <a:custGeom>
                <a:avLst/>
                <a:gdLst/>
                <a:ahLst/>
                <a:cxnLst>
                  <a:cxn ang="0">
                    <a:pos x="182" y="94"/>
                  </a:cxn>
                  <a:cxn ang="0">
                    <a:pos x="155" y="27"/>
                  </a:cxn>
                  <a:cxn ang="0">
                    <a:pos x="92" y="0"/>
                  </a:cxn>
                  <a:cxn ang="0">
                    <a:pos x="27" y="27"/>
                  </a:cxn>
                  <a:cxn ang="0">
                    <a:pos x="0" y="94"/>
                  </a:cxn>
                  <a:cxn ang="0">
                    <a:pos x="27" y="158"/>
                  </a:cxn>
                  <a:cxn ang="0">
                    <a:pos x="92" y="188"/>
                  </a:cxn>
                  <a:cxn ang="0">
                    <a:pos x="155" y="158"/>
                  </a:cxn>
                  <a:cxn ang="0">
                    <a:pos x="182" y="94"/>
                  </a:cxn>
                  <a:cxn ang="0">
                    <a:pos x="182" y="94"/>
                  </a:cxn>
                </a:cxnLst>
                <a:rect l="0" t="0" r="r" b="b"/>
                <a:pathLst>
                  <a:path w="182" h="188">
                    <a:moveTo>
                      <a:pt x="182" y="94"/>
                    </a:moveTo>
                    <a:lnTo>
                      <a:pt x="155" y="27"/>
                    </a:lnTo>
                    <a:lnTo>
                      <a:pt x="92" y="0"/>
                    </a:lnTo>
                    <a:lnTo>
                      <a:pt x="27" y="27"/>
                    </a:lnTo>
                    <a:lnTo>
                      <a:pt x="0" y="94"/>
                    </a:lnTo>
                    <a:lnTo>
                      <a:pt x="27" y="158"/>
                    </a:lnTo>
                    <a:lnTo>
                      <a:pt x="92" y="188"/>
                    </a:lnTo>
                    <a:lnTo>
                      <a:pt x="155" y="158"/>
                    </a:lnTo>
                    <a:lnTo>
                      <a:pt x="182" y="94"/>
                    </a:lnTo>
                    <a:lnTo>
                      <a:pt x="182" y="94"/>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112" name="Freeform 243"/>
              <p:cNvSpPr>
                <a:spLocks/>
              </p:cNvSpPr>
              <p:nvPr/>
            </p:nvSpPr>
            <p:spPr bwMode="auto">
              <a:xfrm>
                <a:off x="3649421" y="3718073"/>
                <a:ext cx="82730" cy="85483"/>
              </a:xfrm>
              <a:custGeom>
                <a:avLst/>
                <a:gdLst/>
                <a:ahLst/>
                <a:cxnLst>
                  <a:cxn ang="0">
                    <a:pos x="182" y="94"/>
                  </a:cxn>
                  <a:cxn ang="0">
                    <a:pos x="155" y="27"/>
                  </a:cxn>
                  <a:cxn ang="0">
                    <a:pos x="92" y="0"/>
                  </a:cxn>
                  <a:cxn ang="0">
                    <a:pos x="27" y="27"/>
                  </a:cxn>
                  <a:cxn ang="0">
                    <a:pos x="0" y="94"/>
                  </a:cxn>
                  <a:cxn ang="0">
                    <a:pos x="27" y="158"/>
                  </a:cxn>
                  <a:cxn ang="0">
                    <a:pos x="92" y="188"/>
                  </a:cxn>
                  <a:cxn ang="0">
                    <a:pos x="155" y="158"/>
                  </a:cxn>
                  <a:cxn ang="0">
                    <a:pos x="182" y="94"/>
                  </a:cxn>
                </a:cxnLst>
                <a:rect l="0" t="0" r="r" b="b"/>
                <a:pathLst>
                  <a:path w="182" h="188">
                    <a:moveTo>
                      <a:pt x="182" y="94"/>
                    </a:moveTo>
                    <a:lnTo>
                      <a:pt x="155" y="27"/>
                    </a:lnTo>
                    <a:lnTo>
                      <a:pt x="92" y="0"/>
                    </a:lnTo>
                    <a:lnTo>
                      <a:pt x="27" y="27"/>
                    </a:lnTo>
                    <a:lnTo>
                      <a:pt x="0" y="94"/>
                    </a:lnTo>
                    <a:lnTo>
                      <a:pt x="27" y="158"/>
                    </a:lnTo>
                    <a:lnTo>
                      <a:pt x="92" y="188"/>
                    </a:lnTo>
                    <a:lnTo>
                      <a:pt x="155" y="158"/>
                    </a:lnTo>
                    <a:lnTo>
                      <a:pt x="182" y="94"/>
                    </a:lnTo>
                    <a:close/>
                  </a:path>
                </a:pathLst>
              </a:custGeom>
              <a:solidFill>
                <a:srgbClr val="FFFF80"/>
              </a:solidFill>
              <a:ln w="9525">
                <a:noFill/>
                <a:round/>
                <a:headEnd/>
                <a:tailEnd/>
              </a:ln>
            </p:spPr>
            <p:txBody>
              <a:bodyPr/>
              <a:lstStyle/>
              <a:p>
                <a:endParaRPr lang="es-ES">
                  <a:latin typeface="Calibri" pitchFamily="34" charset="0"/>
                  <a:cs typeface="Calibri" pitchFamily="34" charset="0"/>
                </a:endParaRPr>
              </a:p>
            </p:txBody>
          </p:sp>
          <p:sp>
            <p:nvSpPr>
              <p:cNvPr id="113" name="Freeform 244"/>
              <p:cNvSpPr>
                <a:spLocks/>
              </p:cNvSpPr>
              <p:nvPr/>
            </p:nvSpPr>
            <p:spPr bwMode="auto">
              <a:xfrm>
                <a:off x="3649421" y="3718073"/>
                <a:ext cx="82730" cy="85483"/>
              </a:xfrm>
              <a:custGeom>
                <a:avLst/>
                <a:gdLst/>
                <a:ahLst/>
                <a:cxnLst>
                  <a:cxn ang="0">
                    <a:pos x="182" y="94"/>
                  </a:cxn>
                  <a:cxn ang="0">
                    <a:pos x="155" y="27"/>
                  </a:cxn>
                  <a:cxn ang="0">
                    <a:pos x="92" y="0"/>
                  </a:cxn>
                  <a:cxn ang="0">
                    <a:pos x="27" y="27"/>
                  </a:cxn>
                  <a:cxn ang="0">
                    <a:pos x="0" y="94"/>
                  </a:cxn>
                  <a:cxn ang="0">
                    <a:pos x="27" y="158"/>
                  </a:cxn>
                  <a:cxn ang="0">
                    <a:pos x="92" y="188"/>
                  </a:cxn>
                  <a:cxn ang="0">
                    <a:pos x="155" y="158"/>
                  </a:cxn>
                  <a:cxn ang="0">
                    <a:pos x="182" y="94"/>
                  </a:cxn>
                  <a:cxn ang="0">
                    <a:pos x="182" y="94"/>
                  </a:cxn>
                </a:cxnLst>
                <a:rect l="0" t="0" r="r" b="b"/>
                <a:pathLst>
                  <a:path w="182" h="188">
                    <a:moveTo>
                      <a:pt x="182" y="94"/>
                    </a:moveTo>
                    <a:lnTo>
                      <a:pt x="155" y="27"/>
                    </a:lnTo>
                    <a:lnTo>
                      <a:pt x="92" y="0"/>
                    </a:lnTo>
                    <a:lnTo>
                      <a:pt x="27" y="27"/>
                    </a:lnTo>
                    <a:lnTo>
                      <a:pt x="0" y="94"/>
                    </a:lnTo>
                    <a:lnTo>
                      <a:pt x="27" y="158"/>
                    </a:lnTo>
                    <a:lnTo>
                      <a:pt x="92" y="188"/>
                    </a:lnTo>
                    <a:lnTo>
                      <a:pt x="155" y="158"/>
                    </a:lnTo>
                    <a:lnTo>
                      <a:pt x="182" y="94"/>
                    </a:lnTo>
                    <a:lnTo>
                      <a:pt x="182" y="94"/>
                    </a:lnTo>
                  </a:path>
                </a:pathLst>
              </a:custGeom>
              <a:noFill/>
              <a:ln w="6350">
                <a:solidFill>
                  <a:srgbClr val="FF0000"/>
                </a:solidFill>
                <a:prstDash val="solid"/>
                <a:round/>
                <a:headEnd/>
                <a:tailEnd/>
              </a:ln>
            </p:spPr>
            <p:txBody>
              <a:bodyPr/>
              <a:lstStyle/>
              <a:p>
                <a:endParaRPr lang="es-ES">
                  <a:latin typeface="Calibri" pitchFamily="34" charset="0"/>
                  <a:cs typeface="Calibri" pitchFamily="34" charset="0"/>
                </a:endParaRPr>
              </a:p>
            </p:txBody>
          </p:sp>
          <p:sp>
            <p:nvSpPr>
              <p:cNvPr id="114" name="Freeform 245"/>
              <p:cNvSpPr>
                <a:spLocks/>
              </p:cNvSpPr>
              <p:nvPr/>
            </p:nvSpPr>
            <p:spPr bwMode="auto">
              <a:xfrm>
                <a:off x="3392959" y="3795284"/>
                <a:ext cx="135125" cy="121331"/>
              </a:xfrm>
              <a:custGeom>
                <a:avLst/>
                <a:gdLst/>
                <a:ahLst/>
                <a:cxnLst>
                  <a:cxn ang="0">
                    <a:pos x="16" y="0"/>
                  </a:cxn>
                  <a:cxn ang="0">
                    <a:pos x="294" y="132"/>
                  </a:cxn>
                  <a:cxn ang="0">
                    <a:pos x="0" y="262"/>
                  </a:cxn>
                </a:cxnLst>
                <a:rect l="0" t="0" r="r" b="b"/>
                <a:pathLst>
                  <a:path w="294" h="262">
                    <a:moveTo>
                      <a:pt x="16" y="0"/>
                    </a:moveTo>
                    <a:lnTo>
                      <a:pt x="294" y="132"/>
                    </a:lnTo>
                    <a:lnTo>
                      <a:pt x="0" y="262"/>
                    </a:lnTo>
                  </a:path>
                </a:pathLst>
              </a:custGeom>
              <a:noFill/>
              <a:ln w="0">
                <a:solidFill>
                  <a:srgbClr val="FFFFFF"/>
                </a:solidFill>
                <a:prstDash val="sysDot"/>
                <a:round/>
                <a:headEnd/>
                <a:tailEnd/>
              </a:ln>
            </p:spPr>
            <p:txBody>
              <a:bodyPr/>
              <a:lstStyle/>
              <a:p>
                <a:endParaRPr lang="es-ES">
                  <a:latin typeface="Calibri" pitchFamily="34" charset="0"/>
                  <a:cs typeface="Calibri" pitchFamily="34" charset="0"/>
                </a:endParaRPr>
              </a:p>
            </p:txBody>
          </p:sp>
          <p:sp>
            <p:nvSpPr>
              <p:cNvPr id="115" name="Freeform 246"/>
              <p:cNvSpPr>
                <a:spLocks/>
              </p:cNvSpPr>
              <p:nvPr/>
            </p:nvSpPr>
            <p:spPr bwMode="auto">
              <a:xfrm>
                <a:off x="3599783" y="3758057"/>
                <a:ext cx="49638" cy="202678"/>
              </a:xfrm>
              <a:custGeom>
                <a:avLst/>
                <a:gdLst/>
                <a:ahLst/>
                <a:cxnLst>
                  <a:cxn ang="0">
                    <a:pos x="108" y="441"/>
                  </a:cxn>
                  <a:cxn ang="0">
                    <a:pos x="0" y="195"/>
                  </a:cxn>
                  <a:cxn ang="0">
                    <a:pos x="108" y="0"/>
                  </a:cxn>
                </a:cxnLst>
                <a:rect l="0" t="0" r="r" b="b"/>
                <a:pathLst>
                  <a:path w="108" h="441">
                    <a:moveTo>
                      <a:pt x="108" y="441"/>
                    </a:moveTo>
                    <a:lnTo>
                      <a:pt x="0" y="195"/>
                    </a:lnTo>
                    <a:lnTo>
                      <a:pt x="108" y="0"/>
                    </a:lnTo>
                  </a:path>
                </a:pathLst>
              </a:custGeom>
              <a:noFill/>
              <a:ln w="0">
                <a:solidFill>
                  <a:srgbClr val="FFFFFF"/>
                </a:solidFill>
                <a:prstDash val="sysDot"/>
                <a:round/>
                <a:headEnd/>
                <a:tailEnd/>
              </a:ln>
            </p:spPr>
            <p:txBody>
              <a:bodyPr/>
              <a:lstStyle/>
              <a:p>
                <a:endParaRPr lang="es-ES">
                  <a:latin typeface="Calibri" pitchFamily="34" charset="0"/>
                  <a:cs typeface="Calibri" pitchFamily="34" charset="0"/>
                </a:endParaRPr>
              </a:p>
            </p:txBody>
          </p:sp>
          <p:sp>
            <p:nvSpPr>
              <p:cNvPr id="116" name="Freeform 247"/>
              <p:cNvSpPr>
                <a:spLocks/>
              </p:cNvSpPr>
              <p:nvPr/>
            </p:nvSpPr>
            <p:spPr bwMode="auto">
              <a:xfrm>
                <a:off x="3733529" y="3758057"/>
                <a:ext cx="42744" cy="209572"/>
              </a:xfrm>
              <a:custGeom>
                <a:avLst/>
                <a:gdLst/>
                <a:ahLst/>
                <a:cxnLst>
                  <a:cxn ang="0">
                    <a:pos x="0" y="0"/>
                  </a:cxn>
                  <a:cxn ang="0">
                    <a:pos x="92" y="211"/>
                  </a:cxn>
                  <a:cxn ang="0">
                    <a:pos x="0" y="456"/>
                  </a:cxn>
                </a:cxnLst>
                <a:rect l="0" t="0" r="r" b="b"/>
                <a:pathLst>
                  <a:path w="92" h="456">
                    <a:moveTo>
                      <a:pt x="0" y="0"/>
                    </a:moveTo>
                    <a:lnTo>
                      <a:pt x="92" y="211"/>
                    </a:lnTo>
                    <a:lnTo>
                      <a:pt x="0" y="456"/>
                    </a:lnTo>
                  </a:path>
                </a:pathLst>
              </a:custGeom>
              <a:noFill/>
              <a:ln w="0">
                <a:solidFill>
                  <a:srgbClr val="FFFFFF"/>
                </a:solidFill>
                <a:prstDash val="sysDot"/>
                <a:round/>
                <a:headEnd/>
                <a:tailEnd/>
              </a:ln>
            </p:spPr>
            <p:txBody>
              <a:bodyPr/>
              <a:lstStyle/>
              <a:p>
                <a:endParaRPr lang="es-ES">
                  <a:latin typeface="Calibri" pitchFamily="34" charset="0"/>
                  <a:cs typeface="Calibri" pitchFamily="34" charset="0"/>
                </a:endParaRPr>
              </a:p>
            </p:txBody>
          </p:sp>
          <p:sp>
            <p:nvSpPr>
              <p:cNvPr id="117" name="Line 248"/>
              <p:cNvSpPr>
                <a:spLocks noChangeShapeType="1"/>
              </p:cNvSpPr>
              <p:nvPr/>
            </p:nvSpPr>
            <p:spPr bwMode="auto">
              <a:xfrm>
                <a:off x="3857624" y="3854571"/>
                <a:ext cx="182005" cy="1379"/>
              </a:xfrm>
              <a:prstGeom prst="line">
                <a:avLst/>
              </a:prstGeom>
              <a:noFill/>
              <a:ln w="0">
                <a:solidFill>
                  <a:srgbClr val="FFFFFF"/>
                </a:solidFill>
                <a:prstDash val="sysDot"/>
                <a:round/>
                <a:headEnd/>
                <a:tailEnd/>
              </a:ln>
            </p:spPr>
            <p:txBody>
              <a:bodyPr/>
              <a:lstStyle/>
              <a:p>
                <a:endParaRPr lang="es-ES">
                  <a:latin typeface="Calibri" pitchFamily="34" charset="0"/>
                  <a:cs typeface="Calibri" pitchFamily="34" charset="0"/>
                </a:endParaRPr>
              </a:p>
            </p:txBody>
          </p:sp>
          <p:sp>
            <p:nvSpPr>
              <p:cNvPr id="118" name="Line 249"/>
              <p:cNvSpPr>
                <a:spLocks noChangeShapeType="1"/>
              </p:cNvSpPr>
              <p:nvPr/>
            </p:nvSpPr>
            <p:spPr bwMode="auto">
              <a:xfrm flipV="1">
                <a:off x="4119601" y="3759436"/>
                <a:ext cx="48259" cy="95135"/>
              </a:xfrm>
              <a:prstGeom prst="line">
                <a:avLst/>
              </a:prstGeom>
              <a:noFill/>
              <a:ln w="0">
                <a:solidFill>
                  <a:srgbClr val="FFFFFF"/>
                </a:solidFill>
                <a:prstDash val="sysDot"/>
                <a:round/>
                <a:headEnd/>
                <a:tailEnd/>
              </a:ln>
            </p:spPr>
            <p:txBody>
              <a:bodyPr/>
              <a:lstStyle/>
              <a:p>
                <a:endParaRPr lang="es-ES">
                  <a:latin typeface="Calibri" pitchFamily="34" charset="0"/>
                  <a:cs typeface="Calibri" pitchFamily="34" charset="0"/>
                </a:endParaRPr>
              </a:p>
            </p:txBody>
          </p:sp>
          <p:sp>
            <p:nvSpPr>
              <p:cNvPr id="119" name="Freeform 250"/>
              <p:cNvSpPr>
                <a:spLocks/>
              </p:cNvSpPr>
              <p:nvPr/>
            </p:nvSpPr>
            <p:spPr bwMode="auto">
              <a:xfrm>
                <a:off x="4239559" y="3758057"/>
                <a:ext cx="49638" cy="209572"/>
              </a:xfrm>
              <a:custGeom>
                <a:avLst/>
                <a:gdLst/>
                <a:ahLst/>
                <a:cxnLst>
                  <a:cxn ang="0">
                    <a:pos x="17" y="0"/>
                  </a:cxn>
                  <a:cxn ang="0">
                    <a:pos x="109" y="211"/>
                  </a:cxn>
                  <a:cxn ang="0">
                    <a:pos x="0" y="456"/>
                  </a:cxn>
                </a:cxnLst>
                <a:rect l="0" t="0" r="r" b="b"/>
                <a:pathLst>
                  <a:path w="109" h="456">
                    <a:moveTo>
                      <a:pt x="17" y="0"/>
                    </a:moveTo>
                    <a:lnTo>
                      <a:pt x="109" y="211"/>
                    </a:lnTo>
                    <a:lnTo>
                      <a:pt x="0" y="456"/>
                    </a:lnTo>
                  </a:path>
                </a:pathLst>
              </a:custGeom>
              <a:noFill/>
              <a:ln w="0">
                <a:solidFill>
                  <a:srgbClr val="FFFFFF"/>
                </a:solidFill>
                <a:prstDash val="sysDot"/>
                <a:round/>
                <a:headEnd/>
                <a:tailEnd/>
              </a:ln>
            </p:spPr>
            <p:txBody>
              <a:bodyPr/>
              <a:lstStyle/>
              <a:p>
                <a:endParaRPr lang="es-ES">
                  <a:latin typeface="Calibri" pitchFamily="34" charset="0"/>
                  <a:cs typeface="Calibri" pitchFamily="34" charset="0"/>
                </a:endParaRPr>
              </a:p>
            </p:txBody>
          </p:sp>
          <p:sp>
            <p:nvSpPr>
              <p:cNvPr id="120" name="Line 251"/>
              <p:cNvSpPr>
                <a:spLocks noChangeShapeType="1"/>
              </p:cNvSpPr>
              <p:nvPr/>
            </p:nvSpPr>
            <p:spPr bwMode="auto">
              <a:xfrm flipH="1" flipV="1">
                <a:off x="4112707" y="3855950"/>
                <a:ext cx="55153" cy="111680"/>
              </a:xfrm>
              <a:prstGeom prst="line">
                <a:avLst/>
              </a:prstGeom>
              <a:noFill/>
              <a:ln w="0">
                <a:solidFill>
                  <a:srgbClr val="FFFFFF"/>
                </a:solidFill>
                <a:prstDash val="sysDot"/>
                <a:round/>
                <a:headEnd/>
                <a:tailEnd/>
              </a:ln>
            </p:spPr>
            <p:txBody>
              <a:bodyPr/>
              <a:lstStyle/>
              <a:p>
                <a:endParaRPr lang="es-ES">
                  <a:latin typeface="Calibri" pitchFamily="34" charset="0"/>
                  <a:cs typeface="Calibri" pitchFamily="34" charset="0"/>
                </a:endParaRPr>
              </a:p>
            </p:txBody>
          </p:sp>
          <p:sp>
            <p:nvSpPr>
              <p:cNvPr id="121" name="Line 252"/>
              <p:cNvSpPr>
                <a:spLocks noChangeShapeType="1"/>
              </p:cNvSpPr>
              <p:nvPr/>
            </p:nvSpPr>
            <p:spPr bwMode="auto">
              <a:xfrm flipV="1">
                <a:off x="4369169" y="3796663"/>
                <a:ext cx="118579" cy="57908"/>
              </a:xfrm>
              <a:prstGeom prst="line">
                <a:avLst/>
              </a:prstGeom>
              <a:noFill/>
              <a:ln w="0">
                <a:solidFill>
                  <a:srgbClr val="FFFFFF"/>
                </a:solidFill>
                <a:prstDash val="sysDot"/>
                <a:round/>
                <a:headEnd/>
                <a:tailEnd/>
              </a:ln>
            </p:spPr>
            <p:txBody>
              <a:bodyPr/>
              <a:lstStyle/>
              <a:p>
                <a:endParaRPr lang="es-ES">
                  <a:latin typeface="Calibri" pitchFamily="34" charset="0"/>
                  <a:cs typeface="Calibri" pitchFamily="34" charset="0"/>
                </a:endParaRPr>
              </a:p>
            </p:txBody>
          </p:sp>
          <p:sp>
            <p:nvSpPr>
              <p:cNvPr id="122" name="Line 253"/>
              <p:cNvSpPr>
                <a:spLocks noChangeShapeType="1"/>
              </p:cNvSpPr>
              <p:nvPr/>
            </p:nvSpPr>
            <p:spPr bwMode="auto">
              <a:xfrm flipH="1" flipV="1">
                <a:off x="4362275" y="3865601"/>
                <a:ext cx="125473" cy="49635"/>
              </a:xfrm>
              <a:prstGeom prst="line">
                <a:avLst/>
              </a:prstGeom>
              <a:noFill/>
              <a:ln w="0">
                <a:solidFill>
                  <a:srgbClr val="FFFFFF"/>
                </a:solidFill>
                <a:prstDash val="sysDot"/>
                <a:round/>
                <a:headEnd/>
                <a:tailEnd/>
              </a:ln>
            </p:spPr>
            <p:txBody>
              <a:bodyPr/>
              <a:lstStyle/>
              <a:p>
                <a:endParaRPr lang="es-ES">
                  <a:latin typeface="Calibri" pitchFamily="34" charset="0"/>
                  <a:cs typeface="Calibri" pitchFamily="34" charset="0"/>
                </a:endParaRPr>
              </a:p>
            </p:txBody>
          </p:sp>
          <p:sp>
            <p:nvSpPr>
              <p:cNvPr id="123" name="Line 254"/>
              <p:cNvSpPr>
                <a:spLocks noChangeShapeType="1"/>
              </p:cNvSpPr>
              <p:nvPr/>
            </p:nvSpPr>
            <p:spPr bwMode="auto">
              <a:xfrm flipV="1">
                <a:off x="5400532" y="2780514"/>
                <a:ext cx="55153" cy="39984"/>
              </a:xfrm>
              <a:prstGeom prst="line">
                <a:avLst/>
              </a:prstGeom>
              <a:noFill/>
              <a:ln w="0">
                <a:solidFill>
                  <a:srgbClr val="000000"/>
                </a:solidFill>
                <a:round/>
                <a:headEnd/>
                <a:tailEnd/>
              </a:ln>
            </p:spPr>
            <p:txBody>
              <a:bodyPr/>
              <a:lstStyle/>
              <a:p>
                <a:endParaRPr lang="es-ES">
                  <a:latin typeface="Calibri" pitchFamily="34" charset="0"/>
                  <a:cs typeface="Calibri" pitchFamily="34" charset="0"/>
                </a:endParaRPr>
              </a:p>
            </p:txBody>
          </p:sp>
          <p:sp>
            <p:nvSpPr>
              <p:cNvPr id="124" name="Freeform 255"/>
              <p:cNvSpPr>
                <a:spLocks/>
              </p:cNvSpPr>
              <p:nvPr/>
            </p:nvSpPr>
            <p:spPr bwMode="auto">
              <a:xfrm>
                <a:off x="5448791" y="2741909"/>
                <a:ext cx="45501" cy="46878"/>
              </a:xfrm>
              <a:custGeom>
                <a:avLst/>
                <a:gdLst/>
                <a:ahLst/>
                <a:cxnLst>
                  <a:cxn ang="0">
                    <a:pos x="98" y="51"/>
                  </a:cxn>
                  <a:cxn ang="0">
                    <a:pos x="83" y="14"/>
                  </a:cxn>
                  <a:cxn ang="0">
                    <a:pos x="48" y="0"/>
                  </a:cxn>
                  <a:cxn ang="0">
                    <a:pos x="14" y="14"/>
                  </a:cxn>
                  <a:cxn ang="0">
                    <a:pos x="0" y="51"/>
                  </a:cxn>
                  <a:cxn ang="0">
                    <a:pos x="14" y="88"/>
                  </a:cxn>
                  <a:cxn ang="0">
                    <a:pos x="48" y="102"/>
                  </a:cxn>
                  <a:cxn ang="0">
                    <a:pos x="83" y="88"/>
                  </a:cxn>
                  <a:cxn ang="0">
                    <a:pos x="98" y="51"/>
                  </a:cxn>
                </a:cxnLst>
                <a:rect l="0" t="0" r="r" b="b"/>
                <a:pathLst>
                  <a:path w="98" h="102">
                    <a:moveTo>
                      <a:pt x="98" y="51"/>
                    </a:moveTo>
                    <a:lnTo>
                      <a:pt x="83" y="14"/>
                    </a:lnTo>
                    <a:lnTo>
                      <a:pt x="48" y="0"/>
                    </a:lnTo>
                    <a:lnTo>
                      <a:pt x="14" y="14"/>
                    </a:lnTo>
                    <a:lnTo>
                      <a:pt x="0" y="51"/>
                    </a:lnTo>
                    <a:lnTo>
                      <a:pt x="14" y="88"/>
                    </a:lnTo>
                    <a:lnTo>
                      <a:pt x="48" y="102"/>
                    </a:lnTo>
                    <a:lnTo>
                      <a:pt x="83" y="88"/>
                    </a:lnTo>
                    <a:lnTo>
                      <a:pt x="98" y="51"/>
                    </a:lnTo>
                    <a:close/>
                  </a:path>
                </a:pathLst>
              </a:custGeom>
              <a:solidFill>
                <a:srgbClr val="FF0000"/>
              </a:solidFill>
              <a:ln w="0">
                <a:solidFill>
                  <a:srgbClr val="800000"/>
                </a:solidFill>
                <a:prstDash val="solid"/>
                <a:round/>
                <a:headEnd/>
                <a:tailEnd/>
              </a:ln>
            </p:spPr>
            <p:txBody>
              <a:bodyPr/>
              <a:lstStyle/>
              <a:p>
                <a:endParaRPr lang="es-ES">
                  <a:latin typeface="Calibri" pitchFamily="34" charset="0"/>
                  <a:cs typeface="Calibri" pitchFamily="34" charset="0"/>
                </a:endParaRPr>
              </a:p>
            </p:txBody>
          </p:sp>
          <p:sp>
            <p:nvSpPr>
              <p:cNvPr id="125" name="Freeform 256"/>
              <p:cNvSpPr>
                <a:spLocks/>
              </p:cNvSpPr>
              <p:nvPr/>
            </p:nvSpPr>
            <p:spPr bwMode="auto">
              <a:xfrm>
                <a:off x="5335727" y="2813605"/>
                <a:ext cx="71699" cy="74453"/>
              </a:xfrm>
              <a:custGeom>
                <a:avLst/>
                <a:gdLst/>
                <a:ahLst/>
                <a:cxnLst>
                  <a:cxn ang="0">
                    <a:pos x="157" y="81"/>
                  </a:cxn>
                  <a:cxn ang="0">
                    <a:pos x="135" y="23"/>
                  </a:cxn>
                  <a:cxn ang="0">
                    <a:pos x="78" y="0"/>
                  </a:cxn>
                  <a:cxn ang="0">
                    <a:pos x="23" y="23"/>
                  </a:cxn>
                  <a:cxn ang="0">
                    <a:pos x="0" y="81"/>
                  </a:cxn>
                  <a:cxn ang="0">
                    <a:pos x="23" y="138"/>
                  </a:cxn>
                  <a:cxn ang="0">
                    <a:pos x="78" y="162"/>
                  </a:cxn>
                  <a:cxn ang="0">
                    <a:pos x="135" y="138"/>
                  </a:cxn>
                  <a:cxn ang="0">
                    <a:pos x="157" y="81"/>
                  </a:cxn>
                </a:cxnLst>
                <a:rect l="0" t="0" r="r" b="b"/>
                <a:pathLst>
                  <a:path w="157" h="162">
                    <a:moveTo>
                      <a:pt x="157" y="81"/>
                    </a:moveTo>
                    <a:lnTo>
                      <a:pt x="135" y="23"/>
                    </a:lnTo>
                    <a:lnTo>
                      <a:pt x="78" y="0"/>
                    </a:lnTo>
                    <a:lnTo>
                      <a:pt x="23" y="23"/>
                    </a:lnTo>
                    <a:lnTo>
                      <a:pt x="0" y="81"/>
                    </a:lnTo>
                    <a:lnTo>
                      <a:pt x="23" y="138"/>
                    </a:lnTo>
                    <a:lnTo>
                      <a:pt x="78" y="162"/>
                    </a:lnTo>
                    <a:lnTo>
                      <a:pt x="135" y="138"/>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26" name="Line 257"/>
              <p:cNvSpPr>
                <a:spLocks noChangeShapeType="1"/>
              </p:cNvSpPr>
              <p:nvPr/>
            </p:nvSpPr>
            <p:spPr bwMode="auto">
              <a:xfrm flipV="1">
                <a:off x="5684570" y="2750182"/>
                <a:ext cx="56532" cy="41363"/>
              </a:xfrm>
              <a:prstGeom prst="line">
                <a:avLst/>
              </a:prstGeom>
              <a:noFill/>
              <a:ln w="0">
                <a:solidFill>
                  <a:srgbClr val="000000"/>
                </a:solidFill>
                <a:round/>
                <a:headEnd/>
                <a:tailEnd/>
              </a:ln>
            </p:spPr>
            <p:txBody>
              <a:bodyPr/>
              <a:lstStyle/>
              <a:p>
                <a:endParaRPr lang="es-ES">
                  <a:latin typeface="Calibri" pitchFamily="34" charset="0"/>
                  <a:cs typeface="Calibri" pitchFamily="34" charset="0"/>
                </a:endParaRPr>
              </a:p>
            </p:txBody>
          </p:sp>
          <p:sp>
            <p:nvSpPr>
              <p:cNvPr id="127" name="Freeform 258"/>
              <p:cNvSpPr>
                <a:spLocks/>
              </p:cNvSpPr>
              <p:nvPr/>
            </p:nvSpPr>
            <p:spPr bwMode="auto">
              <a:xfrm>
                <a:off x="5732829" y="2711576"/>
                <a:ext cx="44122" cy="46878"/>
              </a:xfrm>
              <a:custGeom>
                <a:avLst/>
                <a:gdLst/>
                <a:ahLst/>
                <a:cxnLst>
                  <a:cxn ang="0">
                    <a:pos x="97" y="52"/>
                  </a:cxn>
                  <a:cxn ang="0">
                    <a:pos x="83" y="15"/>
                  </a:cxn>
                  <a:cxn ang="0">
                    <a:pos x="49" y="0"/>
                  </a:cxn>
                  <a:cxn ang="0">
                    <a:pos x="14" y="15"/>
                  </a:cxn>
                  <a:cxn ang="0">
                    <a:pos x="0" y="52"/>
                  </a:cxn>
                  <a:cxn ang="0">
                    <a:pos x="14" y="88"/>
                  </a:cxn>
                  <a:cxn ang="0">
                    <a:pos x="49" y="103"/>
                  </a:cxn>
                  <a:cxn ang="0">
                    <a:pos x="83" y="88"/>
                  </a:cxn>
                  <a:cxn ang="0">
                    <a:pos x="97" y="52"/>
                  </a:cxn>
                </a:cxnLst>
                <a:rect l="0" t="0" r="r" b="b"/>
                <a:pathLst>
                  <a:path w="97" h="103">
                    <a:moveTo>
                      <a:pt x="97" y="52"/>
                    </a:moveTo>
                    <a:lnTo>
                      <a:pt x="83" y="15"/>
                    </a:lnTo>
                    <a:lnTo>
                      <a:pt x="49" y="0"/>
                    </a:lnTo>
                    <a:lnTo>
                      <a:pt x="14" y="15"/>
                    </a:lnTo>
                    <a:lnTo>
                      <a:pt x="0" y="52"/>
                    </a:lnTo>
                    <a:lnTo>
                      <a:pt x="14" y="88"/>
                    </a:lnTo>
                    <a:lnTo>
                      <a:pt x="49" y="103"/>
                    </a:lnTo>
                    <a:lnTo>
                      <a:pt x="83" y="88"/>
                    </a:lnTo>
                    <a:lnTo>
                      <a:pt x="97" y="52"/>
                    </a:lnTo>
                    <a:close/>
                  </a:path>
                </a:pathLst>
              </a:custGeom>
              <a:solidFill>
                <a:srgbClr val="FF0000"/>
              </a:solidFill>
              <a:ln w="0">
                <a:solidFill>
                  <a:srgbClr val="800000"/>
                </a:solidFill>
                <a:prstDash val="solid"/>
                <a:round/>
                <a:headEnd/>
                <a:tailEnd/>
              </a:ln>
            </p:spPr>
            <p:txBody>
              <a:bodyPr/>
              <a:lstStyle/>
              <a:p>
                <a:endParaRPr lang="es-ES">
                  <a:latin typeface="Calibri" pitchFamily="34" charset="0"/>
                  <a:cs typeface="Calibri" pitchFamily="34" charset="0"/>
                </a:endParaRPr>
              </a:p>
            </p:txBody>
          </p:sp>
          <p:sp>
            <p:nvSpPr>
              <p:cNvPr id="128" name="Freeform 259"/>
              <p:cNvSpPr>
                <a:spLocks/>
              </p:cNvSpPr>
              <p:nvPr/>
            </p:nvSpPr>
            <p:spPr bwMode="auto">
              <a:xfrm>
                <a:off x="5619765" y="2783272"/>
                <a:ext cx="73078" cy="74453"/>
              </a:xfrm>
              <a:custGeom>
                <a:avLst/>
                <a:gdLst/>
                <a:ahLst/>
                <a:cxnLst>
                  <a:cxn ang="0">
                    <a:pos x="157" y="81"/>
                  </a:cxn>
                  <a:cxn ang="0">
                    <a:pos x="134" y="23"/>
                  </a:cxn>
                  <a:cxn ang="0">
                    <a:pos x="79" y="0"/>
                  </a:cxn>
                  <a:cxn ang="0">
                    <a:pos x="23" y="23"/>
                  </a:cxn>
                  <a:cxn ang="0">
                    <a:pos x="0" y="81"/>
                  </a:cxn>
                  <a:cxn ang="0">
                    <a:pos x="23" y="139"/>
                  </a:cxn>
                  <a:cxn ang="0">
                    <a:pos x="79" y="163"/>
                  </a:cxn>
                  <a:cxn ang="0">
                    <a:pos x="134" y="139"/>
                  </a:cxn>
                  <a:cxn ang="0">
                    <a:pos x="157" y="81"/>
                  </a:cxn>
                </a:cxnLst>
                <a:rect l="0" t="0" r="r" b="b"/>
                <a:pathLst>
                  <a:path w="157" h="163">
                    <a:moveTo>
                      <a:pt x="157" y="81"/>
                    </a:moveTo>
                    <a:lnTo>
                      <a:pt x="134" y="23"/>
                    </a:lnTo>
                    <a:lnTo>
                      <a:pt x="79" y="0"/>
                    </a:lnTo>
                    <a:lnTo>
                      <a:pt x="23" y="23"/>
                    </a:lnTo>
                    <a:lnTo>
                      <a:pt x="0" y="81"/>
                    </a:lnTo>
                    <a:lnTo>
                      <a:pt x="23" y="139"/>
                    </a:lnTo>
                    <a:lnTo>
                      <a:pt x="79" y="163"/>
                    </a:lnTo>
                    <a:lnTo>
                      <a:pt x="134" y="139"/>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29" name="Line 260"/>
              <p:cNvSpPr>
                <a:spLocks noChangeShapeType="1"/>
              </p:cNvSpPr>
              <p:nvPr/>
            </p:nvSpPr>
            <p:spPr bwMode="auto">
              <a:xfrm flipV="1">
                <a:off x="5976881" y="2704683"/>
                <a:ext cx="56532" cy="41363"/>
              </a:xfrm>
              <a:prstGeom prst="line">
                <a:avLst/>
              </a:prstGeom>
              <a:noFill/>
              <a:ln w="0">
                <a:solidFill>
                  <a:srgbClr val="000000"/>
                </a:solidFill>
                <a:round/>
                <a:headEnd/>
                <a:tailEnd/>
              </a:ln>
            </p:spPr>
            <p:txBody>
              <a:bodyPr/>
              <a:lstStyle/>
              <a:p>
                <a:endParaRPr lang="es-ES">
                  <a:latin typeface="Calibri" pitchFamily="34" charset="0"/>
                  <a:cs typeface="Calibri" pitchFamily="34" charset="0"/>
                </a:endParaRPr>
              </a:p>
            </p:txBody>
          </p:sp>
          <p:sp>
            <p:nvSpPr>
              <p:cNvPr id="130" name="Freeform 261"/>
              <p:cNvSpPr>
                <a:spLocks/>
              </p:cNvSpPr>
              <p:nvPr/>
            </p:nvSpPr>
            <p:spPr bwMode="auto">
              <a:xfrm>
                <a:off x="6026519" y="2667456"/>
                <a:ext cx="44122" cy="46878"/>
              </a:xfrm>
              <a:custGeom>
                <a:avLst/>
                <a:gdLst/>
                <a:ahLst/>
                <a:cxnLst>
                  <a:cxn ang="0">
                    <a:pos x="98" y="50"/>
                  </a:cxn>
                  <a:cxn ang="0">
                    <a:pos x="83" y="15"/>
                  </a:cxn>
                  <a:cxn ang="0">
                    <a:pos x="50" y="0"/>
                  </a:cxn>
                  <a:cxn ang="0">
                    <a:pos x="14" y="15"/>
                  </a:cxn>
                  <a:cxn ang="0">
                    <a:pos x="0" y="50"/>
                  </a:cxn>
                  <a:cxn ang="0">
                    <a:pos x="14" y="86"/>
                  </a:cxn>
                  <a:cxn ang="0">
                    <a:pos x="50" y="101"/>
                  </a:cxn>
                  <a:cxn ang="0">
                    <a:pos x="83" y="86"/>
                  </a:cxn>
                  <a:cxn ang="0">
                    <a:pos x="98" y="50"/>
                  </a:cxn>
                </a:cxnLst>
                <a:rect l="0" t="0" r="r" b="b"/>
                <a:pathLst>
                  <a:path w="98" h="101">
                    <a:moveTo>
                      <a:pt x="98" y="50"/>
                    </a:moveTo>
                    <a:lnTo>
                      <a:pt x="83" y="15"/>
                    </a:lnTo>
                    <a:lnTo>
                      <a:pt x="50" y="0"/>
                    </a:lnTo>
                    <a:lnTo>
                      <a:pt x="14" y="15"/>
                    </a:lnTo>
                    <a:lnTo>
                      <a:pt x="0" y="50"/>
                    </a:lnTo>
                    <a:lnTo>
                      <a:pt x="14" y="86"/>
                    </a:lnTo>
                    <a:lnTo>
                      <a:pt x="50" y="101"/>
                    </a:lnTo>
                    <a:lnTo>
                      <a:pt x="83" y="86"/>
                    </a:lnTo>
                    <a:lnTo>
                      <a:pt x="98" y="50"/>
                    </a:lnTo>
                    <a:close/>
                  </a:path>
                </a:pathLst>
              </a:custGeom>
              <a:solidFill>
                <a:srgbClr val="FF0000"/>
              </a:solidFill>
              <a:ln w="0">
                <a:solidFill>
                  <a:srgbClr val="800000"/>
                </a:solidFill>
                <a:prstDash val="solid"/>
                <a:round/>
                <a:headEnd/>
                <a:tailEnd/>
              </a:ln>
            </p:spPr>
            <p:txBody>
              <a:bodyPr/>
              <a:lstStyle/>
              <a:p>
                <a:endParaRPr lang="es-ES">
                  <a:latin typeface="Calibri" pitchFamily="34" charset="0"/>
                  <a:cs typeface="Calibri" pitchFamily="34" charset="0"/>
                </a:endParaRPr>
              </a:p>
            </p:txBody>
          </p:sp>
          <p:sp>
            <p:nvSpPr>
              <p:cNvPr id="131" name="Freeform 262"/>
              <p:cNvSpPr>
                <a:spLocks/>
              </p:cNvSpPr>
              <p:nvPr/>
            </p:nvSpPr>
            <p:spPr bwMode="auto">
              <a:xfrm>
                <a:off x="5913455" y="2739152"/>
                <a:ext cx="71699" cy="74453"/>
              </a:xfrm>
              <a:custGeom>
                <a:avLst/>
                <a:gdLst/>
                <a:ahLst/>
                <a:cxnLst>
                  <a:cxn ang="0">
                    <a:pos x="157" y="81"/>
                  </a:cxn>
                  <a:cxn ang="0">
                    <a:pos x="134" y="23"/>
                  </a:cxn>
                  <a:cxn ang="0">
                    <a:pos x="79" y="0"/>
                  </a:cxn>
                  <a:cxn ang="0">
                    <a:pos x="23" y="23"/>
                  </a:cxn>
                  <a:cxn ang="0">
                    <a:pos x="0" y="81"/>
                  </a:cxn>
                  <a:cxn ang="0">
                    <a:pos x="23" y="139"/>
                  </a:cxn>
                  <a:cxn ang="0">
                    <a:pos x="79" y="163"/>
                  </a:cxn>
                  <a:cxn ang="0">
                    <a:pos x="134" y="139"/>
                  </a:cxn>
                  <a:cxn ang="0">
                    <a:pos x="157" y="81"/>
                  </a:cxn>
                </a:cxnLst>
                <a:rect l="0" t="0" r="r" b="b"/>
                <a:pathLst>
                  <a:path w="157" h="163">
                    <a:moveTo>
                      <a:pt x="157" y="81"/>
                    </a:moveTo>
                    <a:lnTo>
                      <a:pt x="134" y="23"/>
                    </a:lnTo>
                    <a:lnTo>
                      <a:pt x="79" y="0"/>
                    </a:lnTo>
                    <a:lnTo>
                      <a:pt x="23" y="23"/>
                    </a:lnTo>
                    <a:lnTo>
                      <a:pt x="0" y="81"/>
                    </a:lnTo>
                    <a:lnTo>
                      <a:pt x="23" y="139"/>
                    </a:lnTo>
                    <a:lnTo>
                      <a:pt x="79" y="163"/>
                    </a:lnTo>
                    <a:lnTo>
                      <a:pt x="134" y="139"/>
                    </a:lnTo>
                    <a:lnTo>
                      <a:pt x="157"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32" name="Line 263"/>
              <p:cNvSpPr>
                <a:spLocks noChangeShapeType="1"/>
              </p:cNvSpPr>
              <p:nvPr/>
            </p:nvSpPr>
            <p:spPr bwMode="auto">
              <a:xfrm flipV="1">
                <a:off x="6269193" y="2667456"/>
                <a:ext cx="55153" cy="41363"/>
              </a:xfrm>
              <a:prstGeom prst="line">
                <a:avLst/>
              </a:prstGeom>
              <a:noFill/>
              <a:ln w="0">
                <a:solidFill>
                  <a:srgbClr val="000000"/>
                </a:solidFill>
                <a:round/>
                <a:headEnd/>
                <a:tailEnd/>
              </a:ln>
            </p:spPr>
            <p:txBody>
              <a:bodyPr/>
              <a:lstStyle/>
              <a:p>
                <a:endParaRPr lang="es-ES">
                  <a:latin typeface="Calibri" pitchFamily="34" charset="0"/>
                  <a:cs typeface="Calibri" pitchFamily="34" charset="0"/>
                </a:endParaRPr>
              </a:p>
            </p:txBody>
          </p:sp>
          <p:sp>
            <p:nvSpPr>
              <p:cNvPr id="133" name="Freeform 264"/>
              <p:cNvSpPr>
                <a:spLocks/>
              </p:cNvSpPr>
              <p:nvPr/>
            </p:nvSpPr>
            <p:spPr bwMode="auto">
              <a:xfrm>
                <a:off x="6317452" y="2630229"/>
                <a:ext cx="45501" cy="46878"/>
              </a:xfrm>
              <a:custGeom>
                <a:avLst/>
                <a:gdLst/>
                <a:ahLst/>
                <a:cxnLst>
                  <a:cxn ang="0">
                    <a:pos x="98" y="50"/>
                  </a:cxn>
                  <a:cxn ang="0">
                    <a:pos x="84" y="14"/>
                  </a:cxn>
                  <a:cxn ang="0">
                    <a:pos x="48" y="0"/>
                  </a:cxn>
                  <a:cxn ang="0">
                    <a:pos x="15" y="14"/>
                  </a:cxn>
                  <a:cxn ang="0">
                    <a:pos x="0" y="50"/>
                  </a:cxn>
                  <a:cxn ang="0">
                    <a:pos x="15" y="87"/>
                  </a:cxn>
                  <a:cxn ang="0">
                    <a:pos x="48" y="101"/>
                  </a:cxn>
                  <a:cxn ang="0">
                    <a:pos x="84" y="87"/>
                  </a:cxn>
                  <a:cxn ang="0">
                    <a:pos x="98" y="50"/>
                  </a:cxn>
                </a:cxnLst>
                <a:rect l="0" t="0" r="r" b="b"/>
                <a:pathLst>
                  <a:path w="98" h="101">
                    <a:moveTo>
                      <a:pt x="98" y="50"/>
                    </a:moveTo>
                    <a:lnTo>
                      <a:pt x="84" y="14"/>
                    </a:lnTo>
                    <a:lnTo>
                      <a:pt x="48" y="0"/>
                    </a:lnTo>
                    <a:lnTo>
                      <a:pt x="15" y="14"/>
                    </a:lnTo>
                    <a:lnTo>
                      <a:pt x="0" y="50"/>
                    </a:lnTo>
                    <a:lnTo>
                      <a:pt x="15" y="87"/>
                    </a:lnTo>
                    <a:lnTo>
                      <a:pt x="48" y="101"/>
                    </a:lnTo>
                    <a:lnTo>
                      <a:pt x="84" y="87"/>
                    </a:lnTo>
                    <a:lnTo>
                      <a:pt x="98" y="50"/>
                    </a:lnTo>
                    <a:close/>
                  </a:path>
                </a:pathLst>
              </a:custGeom>
              <a:solidFill>
                <a:srgbClr val="FF0000"/>
              </a:solidFill>
              <a:ln w="0">
                <a:solidFill>
                  <a:srgbClr val="800000"/>
                </a:solidFill>
                <a:prstDash val="solid"/>
                <a:round/>
                <a:headEnd/>
                <a:tailEnd/>
              </a:ln>
            </p:spPr>
            <p:txBody>
              <a:bodyPr/>
              <a:lstStyle/>
              <a:p>
                <a:endParaRPr lang="es-ES">
                  <a:latin typeface="Calibri" pitchFamily="34" charset="0"/>
                  <a:cs typeface="Calibri" pitchFamily="34" charset="0"/>
                </a:endParaRPr>
              </a:p>
            </p:txBody>
          </p:sp>
          <p:sp>
            <p:nvSpPr>
              <p:cNvPr id="134" name="Freeform 265"/>
              <p:cNvSpPr>
                <a:spLocks/>
              </p:cNvSpPr>
              <p:nvPr/>
            </p:nvSpPr>
            <p:spPr bwMode="auto">
              <a:xfrm>
                <a:off x="6204388" y="2700546"/>
                <a:ext cx="71699" cy="75832"/>
              </a:xfrm>
              <a:custGeom>
                <a:avLst/>
                <a:gdLst/>
                <a:ahLst/>
                <a:cxnLst>
                  <a:cxn ang="0">
                    <a:pos x="156" y="81"/>
                  </a:cxn>
                  <a:cxn ang="0">
                    <a:pos x="134" y="23"/>
                  </a:cxn>
                  <a:cxn ang="0">
                    <a:pos x="79" y="0"/>
                  </a:cxn>
                  <a:cxn ang="0">
                    <a:pos x="22" y="23"/>
                  </a:cxn>
                  <a:cxn ang="0">
                    <a:pos x="0" y="81"/>
                  </a:cxn>
                  <a:cxn ang="0">
                    <a:pos x="22" y="140"/>
                  </a:cxn>
                  <a:cxn ang="0">
                    <a:pos x="79" y="164"/>
                  </a:cxn>
                  <a:cxn ang="0">
                    <a:pos x="134" y="140"/>
                  </a:cxn>
                  <a:cxn ang="0">
                    <a:pos x="156" y="81"/>
                  </a:cxn>
                </a:cxnLst>
                <a:rect l="0" t="0" r="r" b="b"/>
                <a:pathLst>
                  <a:path w="156" h="164">
                    <a:moveTo>
                      <a:pt x="156" y="81"/>
                    </a:moveTo>
                    <a:lnTo>
                      <a:pt x="134" y="23"/>
                    </a:lnTo>
                    <a:lnTo>
                      <a:pt x="79" y="0"/>
                    </a:lnTo>
                    <a:lnTo>
                      <a:pt x="22" y="23"/>
                    </a:lnTo>
                    <a:lnTo>
                      <a:pt x="0" y="81"/>
                    </a:lnTo>
                    <a:lnTo>
                      <a:pt x="22" y="140"/>
                    </a:lnTo>
                    <a:lnTo>
                      <a:pt x="79" y="164"/>
                    </a:lnTo>
                    <a:lnTo>
                      <a:pt x="134" y="140"/>
                    </a:lnTo>
                    <a:lnTo>
                      <a:pt x="156" y="81"/>
                    </a:lnTo>
                    <a:close/>
                  </a:path>
                </a:pathLst>
              </a:custGeom>
              <a:blipFill dpi="0" rotWithShape="0">
                <a:blip r:embed="rId2" cstate="screen"/>
                <a:srcRect/>
                <a:tile tx="0" ty="0" sx="100000" sy="100000" flip="none" algn="tl"/>
              </a:blip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35" name="Freeform 266"/>
              <p:cNvSpPr>
                <a:spLocks/>
              </p:cNvSpPr>
              <p:nvPr/>
            </p:nvSpPr>
            <p:spPr bwMode="auto">
              <a:xfrm>
                <a:off x="4596675" y="2875649"/>
                <a:ext cx="45501" cy="46878"/>
              </a:xfrm>
              <a:custGeom>
                <a:avLst/>
                <a:gdLst/>
                <a:ahLst/>
                <a:cxnLst>
                  <a:cxn ang="0">
                    <a:pos x="97" y="52"/>
                  </a:cxn>
                  <a:cxn ang="0">
                    <a:pos x="83" y="16"/>
                  </a:cxn>
                  <a:cxn ang="0">
                    <a:pos x="48" y="0"/>
                  </a:cxn>
                  <a:cxn ang="0">
                    <a:pos x="14" y="16"/>
                  </a:cxn>
                  <a:cxn ang="0">
                    <a:pos x="0" y="52"/>
                  </a:cxn>
                  <a:cxn ang="0">
                    <a:pos x="14" y="88"/>
                  </a:cxn>
                  <a:cxn ang="0">
                    <a:pos x="48" y="103"/>
                  </a:cxn>
                  <a:cxn ang="0">
                    <a:pos x="83" y="88"/>
                  </a:cxn>
                  <a:cxn ang="0">
                    <a:pos x="97" y="52"/>
                  </a:cxn>
                </a:cxnLst>
                <a:rect l="0" t="0" r="r" b="b"/>
                <a:pathLst>
                  <a:path w="97" h="103">
                    <a:moveTo>
                      <a:pt x="97" y="52"/>
                    </a:moveTo>
                    <a:lnTo>
                      <a:pt x="83" y="16"/>
                    </a:lnTo>
                    <a:lnTo>
                      <a:pt x="48" y="0"/>
                    </a:lnTo>
                    <a:lnTo>
                      <a:pt x="14" y="16"/>
                    </a:lnTo>
                    <a:lnTo>
                      <a:pt x="0" y="52"/>
                    </a:lnTo>
                    <a:lnTo>
                      <a:pt x="14" y="88"/>
                    </a:lnTo>
                    <a:lnTo>
                      <a:pt x="48" y="103"/>
                    </a:lnTo>
                    <a:lnTo>
                      <a:pt x="83" y="88"/>
                    </a:lnTo>
                    <a:lnTo>
                      <a:pt x="97" y="52"/>
                    </a:lnTo>
                    <a:close/>
                  </a:path>
                </a:pathLst>
              </a:custGeom>
              <a:solidFill>
                <a:srgbClr val="FF0000"/>
              </a:solidFill>
              <a:ln w="0">
                <a:solidFill>
                  <a:srgbClr val="800000"/>
                </a:solidFill>
                <a:prstDash val="solid"/>
                <a:round/>
                <a:headEnd/>
                <a:tailEnd/>
              </a:ln>
            </p:spPr>
            <p:txBody>
              <a:bodyPr/>
              <a:lstStyle/>
              <a:p>
                <a:endParaRPr lang="es-ES">
                  <a:latin typeface="Calibri" pitchFamily="34" charset="0"/>
                  <a:cs typeface="Calibri" pitchFamily="34" charset="0"/>
                </a:endParaRPr>
              </a:p>
            </p:txBody>
          </p:sp>
          <p:sp>
            <p:nvSpPr>
              <p:cNvPr id="136" name="Line 267"/>
              <p:cNvSpPr>
                <a:spLocks noChangeShapeType="1"/>
              </p:cNvSpPr>
              <p:nvPr/>
            </p:nvSpPr>
            <p:spPr bwMode="auto">
              <a:xfrm flipV="1">
                <a:off x="4548416" y="2914254"/>
                <a:ext cx="56532" cy="41363"/>
              </a:xfrm>
              <a:prstGeom prst="line">
                <a:avLst/>
              </a:prstGeom>
              <a:noFill/>
              <a:ln w="0">
                <a:solidFill>
                  <a:srgbClr val="000000"/>
                </a:solidFill>
                <a:round/>
                <a:headEnd/>
                <a:tailEnd/>
              </a:ln>
            </p:spPr>
            <p:txBody>
              <a:bodyPr/>
              <a:lstStyle/>
              <a:p>
                <a:endParaRPr lang="es-ES">
                  <a:latin typeface="Calibri" pitchFamily="34" charset="0"/>
                  <a:cs typeface="Calibri" pitchFamily="34" charset="0"/>
                </a:endParaRPr>
              </a:p>
            </p:txBody>
          </p:sp>
          <p:sp>
            <p:nvSpPr>
              <p:cNvPr id="137" name="Freeform 268"/>
              <p:cNvSpPr>
                <a:spLocks/>
              </p:cNvSpPr>
              <p:nvPr/>
            </p:nvSpPr>
            <p:spPr bwMode="auto">
              <a:xfrm>
                <a:off x="3284032" y="2857725"/>
                <a:ext cx="45501" cy="46878"/>
              </a:xfrm>
              <a:custGeom>
                <a:avLst/>
                <a:gdLst/>
                <a:ahLst/>
                <a:cxnLst>
                  <a:cxn ang="0">
                    <a:pos x="98" y="51"/>
                  </a:cxn>
                  <a:cxn ang="0">
                    <a:pos x="84" y="14"/>
                  </a:cxn>
                  <a:cxn ang="0">
                    <a:pos x="50" y="0"/>
                  </a:cxn>
                  <a:cxn ang="0">
                    <a:pos x="14" y="14"/>
                  </a:cxn>
                  <a:cxn ang="0">
                    <a:pos x="0" y="51"/>
                  </a:cxn>
                  <a:cxn ang="0">
                    <a:pos x="14" y="88"/>
                  </a:cxn>
                  <a:cxn ang="0">
                    <a:pos x="50" y="102"/>
                  </a:cxn>
                  <a:cxn ang="0">
                    <a:pos x="84" y="88"/>
                  </a:cxn>
                  <a:cxn ang="0">
                    <a:pos x="98" y="51"/>
                  </a:cxn>
                </a:cxnLst>
                <a:rect l="0" t="0" r="r" b="b"/>
                <a:pathLst>
                  <a:path w="98" h="102">
                    <a:moveTo>
                      <a:pt x="98" y="51"/>
                    </a:moveTo>
                    <a:lnTo>
                      <a:pt x="84" y="14"/>
                    </a:lnTo>
                    <a:lnTo>
                      <a:pt x="50" y="0"/>
                    </a:lnTo>
                    <a:lnTo>
                      <a:pt x="14" y="14"/>
                    </a:lnTo>
                    <a:lnTo>
                      <a:pt x="0" y="51"/>
                    </a:lnTo>
                    <a:lnTo>
                      <a:pt x="14" y="88"/>
                    </a:lnTo>
                    <a:lnTo>
                      <a:pt x="50" y="102"/>
                    </a:lnTo>
                    <a:lnTo>
                      <a:pt x="84" y="88"/>
                    </a:lnTo>
                    <a:lnTo>
                      <a:pt x="98" y="51"/>
                    </a:lnTo>
                    <a:close/>
                  </a:path>
                </a:pathLst>
              </a:custGeom>
              <a:solidFill>
                <a:srgbClr val="FF0000"/>
              </a:solidFill>
              <a:ln w="0">
                <a:solidFill>
                  <a:srgbClr val="800000"/>
                </a:solidFill>
                <a:prstDash val="solid"/>
                <a:round/>
                <a:headEnd/>
                <a:tailEnd/>
              </a:ln>
            </p:spPr>
            <p:txBody>
              <a:bodyPr/>
              <a:lstStyle/>
              <a:p>
                <a:endParaRPr lang="es-ES">
                  <a:latin typeface="Calibri" pitchFamily="34" charset="0"/>
                  <a:cs typeface="Calibri" pitchFamily="34" charset="0"/>
                </a:endParaRPr>
              </a:p>
            </p:txBody>
          </p:sp>
          <p:sp>
            <p:nvSpPr>
              <p:cNvPr id="138" name="Line 269"/>
              <p:cNvSpPr>
                <a:spLocks noChangeShapeType="1"/>
              </p:cNvSpPr>
              <p:nvPr/>
            </p:nvSpPr>
            <p:spPr bwMode="auto">
              <a:xfrm flipH="1" flipV="1">
                <a:off x="3321260" y="2894952"/>
                <a:ext cx="37228" cy="59287"/>
              </a:xfrm>
              <a:prstGeom prst="line">
                <a:avLst/>
              </a:prstGeom>
              <a:noFill/>
              <a:ln w="0">
                <a:solidFill>
                  <a:srgbClr val="800000"/>
                </a:solidFill>
                <a:round/>
                <a:headEnd/>
                <a:tailEnd/>
              </a:ln>
            </p:spPr>
            <p:txBody>
              <a:bodyPr/>
              <a:lstStyle/>
              <a:p>
                <a:endParaRPr lang="es-ES">
                  <a:latin typeface="Calibri" pitchFamily="34" charset="0"/>
                  <a:cs typeface="Calibri" pitchFamily="34" charset="0"/>
                </a:endParaRPr>
              </a:p>
            </p:txBody>
          </p:sp>
          <p:sp>
            <p:nvSpPr>
              <p:cNvPr id="139" name="Freeform 270"/>
              <p:cNvSpPr>
                <a:spLocks/>
              </p:cNvSpPr>
              <p:nvPr/>
            </p:nvSpPr>
            <p:spPr bwMode="auto">
              <a:xfrm>
                <a:off x="3528084" y="2803953"/>
                <a:ext cx="45501" cy="46878"/>
              </a:xfrm>
              <a:custGeom>
                <a:avLst/>
                <a:gdLst/>
                <a:ahLst/>
                <a:cxnLst>
                  <a:cxn ang="0">
                    <a:pos x="98" y="50"/>
                  </a:cxn>
                  <a:cxn ang="0">
                    <a:pos x="83" y="14"/>
                  </a:cxn>
                  <a:cxn ang="0">
                    <a:pos x="50" y="0"/>
                  </a:cxn>
                  <a:cxn ang="0">
                    <a:pos x="14" y="14"/>
                  </a:cxn>
                  <a:cxn ang="0">
                    <a:pos x="0" y="50"/>
                  </a:cxn>
                  <a:cxn ang="0">
                    <a:pos x="14" y="87"/>
                  </a:cxn>
                  <a:cxn ang="0">
                    <a:pos x="50" y="101"/>
                  </a:cxn>
                  <a:cxn ang="0">
                    <a:pos x="83" y="87"/>
                  </a:cxn>
                  <a:cxn ang="0">
                    <a:pos x="98" y="50"/>
                  </a:cxn>
                </a:cxnLst>
                <a:rect l="0" t="0" r="r" b="b"/>
                <a:pathLst>
                  <a:path w="98" h="101">
                    <a:moveTo>
                      <a:pt x="98" y="50"/>
                    </a:moveTo>
                    <a:lnTo>
                      <a:pt x="83" y="14"/>
                    </a:lnTo>
                    <a:lnTo>
                      <a:pt x="50" y="0"/>
                    </a:lnTo>
                    <a:lnTo>
                      <a:pt x="14" y="14"/>
                    </a:lnTo>
                    <a:lnTo>
                      <a:pt x="0" y="50"/>
                    </a:lnTo>
                    <a:lnTo>
                      <a:pt x="14" y="87"/>
                    </a:lnTo>
                    <a:lnTo>
                      <a:pt x="50" y="101"/>
                    </a:lnTo>
                    <a:lnTo>
                      <a:pt x="83" y="87"/>
                    </a:lnTo>
                    <a:lnTo>
                      <a:pt x="98" y="50"/>
                    </a:lnTo>
                    <a:close/>
                  </a:path>
                </a:pathLst>
              </a:custGeom>
              <a:solidFill>
                <a:srgbClr val="FF0000"/>
              </a:solidFill>
              <a:ln w="0">
                <a:solidFill>
                  <a:srgbClr val="800000"/>
                </a:solidFill>
                <a:prstDash val="solid"/>
                <a:round/>
                <a:headEnd/>
                <a:tailEnd/>
              </a:ln>
            </p:spPr>
            <p:txBody>
              <a:bodyPr/>
              <a:lstStyle/>
              <a:p>
                <a:endParaRPr lang="es-ES">
                  <a:latin typeface="Calibri" pitchFamily="34" charset="0"/>
                  <a:cs typeface="Calibri" pitchFamily="34" charset="0"/>
                </a:endParaRPr>
              </a:p>
            </p:txBody>
          </p:sp>
          <p:sp>
            <p:nvSpPr>
              <p:cNvPr id="140" name="Line 271"/>
              <p:cNvSpPr>
                <a:spLocks noChangeShapeType="1"/>
              </p:cNvSpPr>
              <p:nvPr/>
            </p:nvSpPr>
            <p:spPr bwMode="auto">
              <a:xfrm flipH="1" flipV="1">
                <a:off x="3565312" y="2843938"/>
                <a:ext cx="37228" cy="59287"/>
              </a:xfrm>
              <a:prstGeom prst="line">
                <a:avLst/>
              </a:prstGeom>
              <a:noFill/>
              <a:ln w="0">
                <a:solidFill>
                  <a:srgbClr val="800000"/>
                </a:solidFill>
                <a:round/>
                <a:headEnd/>
                <a:tailEnd/>
              </a:ln>
            </p:spPr>
            <p:txBody>
              <a:bodyPr/>
              <a:lstStyle/>
              <a:p>
                <a:endParaRPr lang="es-ES">
                  <a:latin typeface="Calibri" pitchFamily="34" charset="0"/>
                  <a:cs typeface="Calibri" pitchFamily="34" charset="0"/>
                </a:endParaRPr>
              </a:p>
            </p:txBody>
          </p:sp>
          <p:sp>
            <p:nvSpPr>
              <p:cNvPr id="141" name="Freeform 272"/>
              <p:cNvSpPr>
                <a:spLocks/>
              </p:cNvSpPr>
              <p:nvPr/>
            </p:nvSpPr>
            <p:spPr bwMode="auto">
              <a:xfrm>
                <a:off x="3627360" y="2976299"/>
                <a:ext cx="91003" cy="93756"/>
              </a:xfrm>
              <a:custGeom>
                <a:avLst/>
                <a:gdLst/>
                <a:ahLst/>
                <a:cxnLst>
                  <a:cxn ang="0">
                    <a:pos x="198" y="102"/>
                  </a:cxn>
                  <a:cxn ang="0">
                    <a:pos x="168" y="30"/>
                  </a:cxn>
                  <a:cxn ang="0">
                    <a:pos x="97" y="0"/>
                  </a:cxn>
                  <a:cxn ang="0">
                    <a:pos x="28" y="30"/>
                  </a:cxn>
                  <a:cxn ang="0">
                    <a:pos x="0" y="102"/>
                  </a:cxn>
                  <a:cxn ang="0">
                    <a:pos x="28" y="175"/>
                  </a:cxn>
                  <a:cxn ang="0">
                    <a:pos x="97" y="206"/>
                  </a:cxn>
                  <a:cxn ang="0">
                    <a:pos x="168" y="175"/>
                  </a:cxn>
                  <a:cxn ang="0">
                    <a:pos x="198" y="102"/>
                  </a:cxn>
                </a:cxnLst>
                <a:rect l="0" t="0" r="r" b="b"/>
                <a:pathLst>
                  <a:path w="198" h="206">
                    <a:moveTo>
                      <a:pt x="198" y="102"/>
                    </a:moveTo>
                    <a:lnTo>
                      <a:pt x="168" y="30"/>
                    </a:lnTo>
                    <a:lnTo>
                      <a:pt x="97" y="0"/>
                    </a:lnTo>
                    <a:lnTo>
                      <a:pt x="28" y="30"/>
                    </a:lnTo>
                    <a:lnTo>
                      <a:pt x="0" y="102"/>
                    </a:lnTo>
                    <a:lnTo>
                      <a:pt x="28" y="175"/>
                    </a:lnTo>
                    <a:lnTo>
                      <a:pt x="97" y="206"/>
                    </a:lnTo>
                    <a:lnTo>
                      <a:pt x="168" y="175"/>
                    </a:lnTo>
                    <a:lnTo>
                      <a:pt x="198" y="102"/>
                    </a:lnTo>
                    <a:close/>
                  </a:path>
                </a:pathLst>
              </a:custGeom>
              <a:solidFill>
                <a:srgbClr val="800000"/>
              </a:solidFill>
              <a:ln w="0">
                <a:solidFill>
                  <a:srgbClr val="555555"/>
                </a:solidFill>
                <a:prstDash val="solid"/>
                <a:round/>
                <a:headEnd/>
                <a:tailEnd/>
              </a:ln>
            </p:spPr>
            <p:txBody>
              <a:bodyPr/>
              <a:lstStyle/>
              <a:p>
                <a:endParaRPr lang="es-ES">
                  <a:latin typeface="Calibri" pitchFamily="34" charset="0"/>
                  <a:cs typeface="Calibri" pitchFamily="34" charset="0"/>
                </a:endParaRPr>
              </a:p>
            </p:txBody>
          </p:sp>
          <p:sp>
            <p:nvSpPr>
              <p:cNvPr id="142" name="Line 286"/>
              <p:cNvSpPr>
                <a:spLocks noChangeShapeType="1"/>
              </p:cNvSpPr>
              <p:nvPr/>
            </p:nvSpPr>
            <p:spPr bwMode="auto">
              <a:xfrm flipH="1">
                <a:off x="3627360" y="2981814"/>
                <a:ext cx="92381" cy="1379"/>
              </a:xfrm>
              <a:prstGeom prst="line">
                <a:avLst/>
              </a:prstGeom>
              <a:noFill/>
              <a:ln w="0">
                <a:solidFill>
                  <a:srgbClr val="FFFFFF"/>
                </a:solidFill>
                <a:round/>
                <a:headEnd/>
                <a:tailEnd/>
              </a:ln>
            </p:spPr>
            <p:txBody>
              <a:bodyPr/>
              <a:lstStyle/>
              <a:p>
                <a:endParaRPr lang="es-ES">
                  <a:latin typeface="Calibri" pitchFamily="34" charset="0"/>
                  <a:cs typeface="Calibri" pitchFamily="34" charset="0"/>
                </a:endParaRPr>
              </a:p>
            </p:txBody>
          </p:sp>
          <p:sp>
            <p:nvSpPr>
              <p:cNvPr id="143" name="Freeform 287"/>
              <p:cNvSpPr>
                <a:spLocks/>
              </p:cNvSpPr>
              <p:nvPr/>
            </p:nvSpPr>
            <p:spPr bwMode="auto">
              <a:xfrm>
                <a:off x="3375034" y="4765933"/>
                <a:ext cx="1125123" cy="384675"/>
              </a:xfrm>
              <a:custGeom>
                <a:avLst/>
                <a:gdLst/>
                <a:ahLst/>
                <a:cxnLst>
                  <a:cxn ang="0">
                    <a:pos x="0" y="387"/>
                  </a:cxn>
                  <a:cxn ang="0">
                    <a:pos x="2448" y="0"/>
                  </a:cxn>
                  <a:cxn ang="0">
                    <a:pos x="2448" y="408"/>
                  </a:cxn>
                  <a:cxn ang="0">
                    <a:pos x="0" y="837"/>
                  </a:cxn>
                  <a:cxn ang="0">
                    <a:pos x="0" y="387"/>
                  </a:cxn>
                </a:cxnLst>
                <a:rect l="0" t="0" r="r" b="b"/>
                <a:pathLst>
                  <a:path w="2448" h="837">
                    <a:moveTo>
                      <a:pt x="0" y="387"/>
                    </a:moveTo>
                    <a:lnTo>
                      <a:pt x="2448" y="0"/>
                    </a:lnTo>
                    <a:lnTo>
                      <a:pt x="2448" y="408"/>
                    </a:lnTo>
                    <a:lnTo>
                      <a:pt x="0" y="837"/>
                    </a:lnTo>
                    <a:lnTo>
                      <a:pt x="0" y="387"/>
                    </a:lnTo>
                    <a:close/>
                  </a:path>
                </a:pathLst>
              </a:custGeom>
              <a:solidFill>
                <a:srgbClr val="808000"/>
              </a:solidFill>
              <a:ln w="0">
                <a:solidFill>
                  <a:srgbClr val="004000"/>
                </a:solidFill>
                <a:prstDash val="solid"/>
                <a:round/>
                <a:headEnd/>
                <a:tailEnd/>
              </a:ln>
            </p:spPr>
            <p:txBody>
              <a:bodyPr/>
              <a:lstStyle/>
              <a:p>
                <a:endParaRPr lang="es-ES">
                  <a:latin typeface="Calibri" pitchFamily="34" charset="0"/>
                  <a:cs typeface="Calibri" pitchFamily="34" charset="0"/>
                </a:endParaRPr>
              </a:p>
            </p:txBody>
          </p:sp>
          <p:sp>
            <p:nvSpPr>
              <p:cNvPr id="144" name="Freeform 288"/>
              <p:cNvSpPr>
                <a:spLocks/>
              </p:cNvSpPr>
              <p:nvPr/>
            </p:nvSpPr>
            <p:spPr bwMode="auto">
              <a:xfrm>
                <a:off x="5643205" y="4633572"/>
                <a:ext cx="2246110" cy="526687"/>
              </a:xfrm>
              <a:custGeom>
                <a:avLst/>
                <a:gdLst/>
                <a:ahLst/>
                <a:cxnLst>
                  <a:cxn ang="0">
                    <a:pos x="0" y="695"/>
                  </a:cxn>
                  <a:cxn ang="0">
                    <a:pos x="4885" y="0"/>
                  </a:cxn>
                  <a:cxn ang="0">
                    <a:pos x="4885" y="449"/>
                  </a:cxn>
                  <a:cxn ang="0">
                    <a:pos x="0" y="1146"/>
                  </a:cxn>
                  <a:cxn ang="0">
                    <a:pos x="0" y="695"/>
                  </a:cxn>
                </a:cxnLst>
                <a:rect l="0" t="0" r="r" b="b"/>
                <a:pathLst>
                  <a:path w="4885" h="1146">
                    <a:moveTo>
                      <a:pt x="0" y="695"/>
                    </a:moveTo>
                    <a:lnTo>
                      <a:pt x="4885" y="0"/>
                    </a:lnTo>
                    <a:lnTo>
                      <a:pt x="4885" y="449"/>
                    </a:lnTo>
                    <a:lnTo>
                      <a:pt x="0" y="1146"/>
                    </a:lnTo>
                    <a:lnTo>
                      <a:pt x="0" y="695"/>
                    </a:lnTo>
                    <a:close/>
                  </a:path>
                </a:pathLst>
              </a:custGeom>
              <a:solidFill>
                <a:srgbClr val="808000"/>
              </a:solidFill>
              <a:ln w="0">
                <a:solidFill>
                  <a:srgbClr val="004000"/>
                </a:solidFill>
                <a:prstDash val="solid"/>
                <a:round/>
                <a:headEnd/>
                <a:tailEnd/>
              </a:ln>
            </p:spPr>
            <p:txBody>
              <a:bodyPr/>
              <a:lstStyle/>
              <a:p>
                <a:endParaRPr lang="es-ES">
                  <a:latin typeface="Calibri" pitchFamily="34" charset="0"/>
                  <a:cs typeface="Calibri" pitchFamily="34" charset="0"/>
                </a:endParaRPr>
              </a:p>
            </p:txBody>
          </p:sp>
          <p:sp>
            <p:nvSpPr>
              <p:cNvPr id="145" name="Freeform 289"/>
              <p:cNvSpPr>
                <a:spLocks/>
              </p:cNvSpPr>
              <p:nvPr/>
            </p:nvSpPr>
            <p:spPr bwMode="auto">
              <a:xfrm>
                <a:off x="5639069" y="4455712"/>
                <a:ext cx="2250246" cy="892060"/>
              </a:xfrm>
              <a:custGeom>
                <a:avLst/>
                <a:gdLst/>
                <a:ahLst/>
                <a:cxnLst>
                  <a:cxn ang="0">
                    <a:pos x="0" y="1941"/>
                  </a:cxn>
                  <a:cxn ang="0">
                    <a:pos x="4896" y="1288"/>
                  </a:cxn>
                  <a:cxn ang="0">
                    <a:pos x="4896" y="0"/>
                  </a:cxn>
                </a:cxnLst>
                <a:rect l="0" t="0" r="r" b="b"/>
                <a:pathLst>
                  <a:path w="4896" h="1941">
                    <a:moveTo>
                      <a:pt x="0" y="1941"/>
                    </a:moveTo>
                    <a:lnTo>
                      <a:pt x="4896" y="1288"/>
                    </a:lnTo>
                    <a:lnTo>
                      <a:pt x="4896" y="0"/>
                    </a:lnTo>
                  </a:path>
                </a:pathLst>
              </a:custGeom>
              <a:noFill/>
              <a:ln w="0">
                <a:solidFill>
                  <a:srgbClr val="000000"/>
                </a:solidFill>
                <a:prstDash val="solid"/>
                <a:round/>
                <a:headEnd/>
                <a:tailEnd/>
              </a:ln>
            </p:spPr>
            <p:txBody>
              <a:bodyPr/>
              <a:lstStyle/>
              <a:p>
                <a:endParaRPr lang="es-ES">
                  <a:latin typeface="Calibri" pitchFamily="34" charset="0"/>
                  <a:cs typeface="Calibri" pitchFamily="34" charset="0"/>
                </a:endParaRPr>
              </a:p>
            </p:txBody>
          </p:sp>
          <p:sp>
            <p:nvSpPr>
              <p:cNvPr id="146" name="Freeform 310"/>
              <p:cNvSpPr>
                <a:spLocks/>
              </p:cNvSpPr>
              <p:nvPr/>
            </p:nvSpPr>
            <p:spPr bwMode="auto">
              <a:xfrm>
                <a:off x="2234744" y="4566013"/>
                <a:ext cx="1140290" cy="191648"/>
              </a:xfrm>
              <a:custGeom>
                <a:avLst/>
                <a:gdLst/>
                <a:ahLst/>
                <a:cxnLst>
                  <a:cxn ang="0">
                    <a:pos x="2481" y="0"/>
                  </a:cxn>
                  <a:cxn ang="0">
                    <a:pos x="0" y="419"/>
                  </a:cxn>
                  <a:cxn ang="0">
                    <a:pos x="2481" y="419"/>
                  </a:cxn>
                  <a:cxn ang="0">
                    <a:pos x="2481" y="419"/>
                  </a:cxn>
                  <a:cxn ang="0">
                    <a:pos x="2481" y="0"/>
                  </a:cxn>
                </a:cxnLst>
                <a:rect l="0" t="0" r="r" b="b"/>
                <a:pathLst>
                  <a:path w="2481" h="419">
                    <a:moveTo>
                      <a:pt x="2481" y="0"/>
                    </a:moveTo>
                    <a:lnTo>
                      <a:pt x="0" y="419"/>
                    </a:lnTo>
                    <a:lnTo>
                      <a:pt x="2481" y="419"/>
                    </a:lnTo>
                    <a:lnTo>
                      <a:pt x="2481" y="419"/>
                    </a:lnTo>
                    <a:lnTo>
                      <a:pt x="2481" y="0"/>
                    </a:lnTo>
                    <a:close/>
                  </a:path>
                </a:pathLst>
              </a:custGeom>
              <a:solidFill>
                <a:srgbClr val="EAAB5F"/>
              </a:solidFill>
              <a:ln w="0">
                <a:solidFill>
                  <a:srgbClr val="808000"/>
                </a:solidFill>
                <a:prstDash val="solid"/>
                <a:round/>
                <a:headEnd/>
                <a:tailEnd/>
              </a:ln>
            </p:spPr>
            <p:txBody>
              <a:bodyPr/>
              <a:lstStyle/>
              <a:p>
                <a:endParaRPr lang="es-ES">
                  <a:latin typeface="Calibri" pitchFamily="34" charset="0"/>
                  <a:cs typeface="Calibri" pitchFamily="34" charset="0"/>
                </a:endParaRPr>
              </a:p>
            </p:txBody>
          </p:sp>
          <p:sp>
            <p:nvSpPr>
              <p:cNvPr id="147" name="Freeform 311"/>
              <p:cNvSpPr>
                <a:spLocks/>
              </p:cNvSpPr>
              <p:nvPr/>
            </p:nvSpPr>
            <p:spPr bwMode="auto">
              <a:xfrm>
                <a:off x="4515324" y="3265839"/>
                <a:ext cx="3358823" cy="301949"/>
              </a:xfrm>
              <a:custGeom>
                <a:avLst/>
                <a:gdLst/>
                <a:ahLst/>
                <a:cxnLst>
                  <a:cxn ang="0">
                    <a:pos x="2450" y="658"/>
                  </a:cxn>
                  <a:cxn ang="0">
                    <a:pos x="0" y="658"/>
                  </a:cxn>
                  <a:cxn ang="0">
                    <a:pos x="4849" y="0"/>
                  </a:cxn>
                  <a:cxn ang="0">
                    <a:pos x="7308" y="29"/>
                  </a:cxn>
                  <a:cxn ang="0">
                    <a:pos x="7308" y="29"/>
                  </a:cxn>
                  <a:cxn ang="0">
                    <a:pos x="2450" y="658"/>
                  </a:cxn>
                </a:cxnLst>
                <a:rect l="0" t="0" r="r" b="b"/>
                <a:pathLst>
                  <a:path w="7308" h="658">
                    <a:moveTo>
                      <a:pt x="2450" y="658"/>
                    </a:moveTo>
                    <a:lnTo>
                      <a:pt x="0" y="658"/>
                    </a:lnTo>
                    <a:lnTo>
                      <a:pt x="4849" y="0"/>
                    </a:lnTo>
                    <a:lnTo>
                      <a:pt x="7308" y="29"/>
                    </a:lnTo>
                    <a:lnTo>
                      <a:pt x="7308" y="29"/>
                    </a:lnTo>
                    <a:lnTo>
                      <a:pt x="2450" y="658"/>
                    </a:lnTo>
                    <a:close/>
                  </a:path>
                </a:pathLst>
              </a:custGeom>
              <a:solidFill>
                <a:srgbClr val="FFC06A"/>
              </a:solidFill>
              <a:ln w="0">
                <a:solidFill>
                  <a:srgbClr val="808000"/>
                </a:solidFill>
                <a:prstDash val="solid"/>
                <a:round/>
                <a:headEnd/>
                <a:tailEnd/>
              </a:ln>
            </p:spPr>
            <p:txBody>
              <a:bodyPr/>
              <a:lstStyle/>
              <a:p>
                <a:endParaRPr lang="es-ES">
                  <a:latin typeface="Calibri" pitchFamily="34" charset="0"/>
                  <a:cs typeface="Calibri" pitchFamily="34" charset="0"/>
                </a:endParaRPr>
              </a:p>
            </p:txBody>
          </p:sp>
        </p:grpSp>
      </p:grpSp>
      <p:grpSp>
        <p:nvGrpSpPr>
          <p:cNvPr id="9" name="1324 Grupo"/>
          <p:cNvGrpSpPr/>
          <p:nvPr/>
        </p:nvGrpSpPr>
        <p:grpSpPr>
          <a:xfrm rot="19706789">
            <a:off x="5044614" y="2352789"/>
            <a:ext cx="3168352" cy="446330"/>
            <a:chOff x="5436096" y="2161719"/>
            <a:chExt cx="3168352" cy="446330"/>
          </a:xfrm>
          <a:effectLst>
            <a:outerShdw blurRad="50800" dist="38100" dir="5400000" algn="t" rotWithShape="0">
              <a:prstClr val="black">
                <a:alpha val="40000"/>
              </a:prstClr>
            </a:outerShdw>
          </a:effectLst>
        </p:grpSpPr>
        <p:sp>
          <p:nvSpPr>
            <p:cNvPr id="1302" name="1301 Rectángulo"/>
            <p:cNvSpPr/>
            <p:nvPr/>
          </p:nvSpPr>
          <p:spPr>
            <a:xfrm>
              <a:off x="5436096" y="2348880"/>
              <a:ext cx="3168352" cy="72008"/>
            </a:xfrm>
            <a:prstGeom prst="rect">
              <a:avLst/>
            </a:prstGeom>
            <a:solidFill>
              <a:srgbClr val="F6B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50000"/>
                  </a:schemeClr>
                </a:solidFill>
                <a:latin typeface="Calibri" pitchFamily="34" charset="0"/>
                <a:cs typeface="Calibri" pitchFamily="34" charset="0"/>
              </a:endParaRPr>
            </a:p>
          </p:txBody>
        </p:sp>
        <p:grpSp>
          <p:nvGrpSpPr>
            <p:cNvPr id="10" name="1305 Grupo"/>
            <p:cNvGrpSpPr/>
            <p:nvPr/>
          </p:nvGrpSpPr>
          <p:grpSpPr>
            <a:xfrm>
              <a:off x="5612100" y="2161719"/>
              <a:ext cx="144016" cy="187161"/>
              <a:chOff x="5612100" y="2161719"/>
              <a:chExt cx="144016" cy="187161"/>
            </a:xfrm>
          </p:grpSpPr>
          <p:cxnSp>
            <p:nvCxnSpPr>
              <p:cNvPr id="1304" name="1303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05" name="1304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1" name="1306 Grupo"/>
            <p:cNvGrpSpPr/>
            <p:nvPr/>
          </p:nvGrpSpPr>
          <p:grpSpPr>
            <a:xfrm>
              <a:off x="6588224" y="2161719"/>
              <a:ext cx="144016" cy="187161"/>
              <a:chOff x="5612100" y="2161719"/>
              <a:chExt cx="144016" cy="187161"/>
            </a:xfrm>
          </p:grpSpPr>
          <p:cxnSp>
            <p:nvCxnSpPr>
              <p:cNvPr id="1308" name="1307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09" name="1308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2" name="1309 Grupo"/>
            <p:cNvGrpSpPr/>
            <p:nvPr/>
          </p:nvGrpSpPr>
          <p:grpSpPr>
            <a:xfrm>
              <a:off x="7380312" y="2161719"/>
              <a:ext cx="144016" cy="187161"/>
              <a:chOff x="5612100" y="2161719"/>
              <a:chExt cx="144016" cy="187161"/>
            </a:xfrm>
          </p:grpSpPr>
          <p:cxnSp>
            <p:nvCxnSpPr>
              <p:cNvPr id="1311" name="1310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12" name="1311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3" name="1312 Grupo"/>
            <p:cNvGrpSpPr/>
            <p:nvPr/>
          </p:nvGrpSpPr>
          <p:grpSpPr>
            <a:xfrm>
              <a:off x="8172400" y="2161719"/>
              <a:ext cx="144016" cy="187161"/>
              <a:chOff x="5612100" y="2161719"/>
              <a:chExt cx="144016" cy="187161"/>
            </a:xfrm>
          </p:grpSpPr>
          <p:cxnSp>
            <p:nvCxnSpPr>
              <p:cNvPr id="1314" name="1313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15" name="1314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4" name="1315 Grupo"/>
            <p:cNvGrpSpPr/>
            <p:nvPr/>
          </p:nvGrpSpPr>
          <p:grpSpPr>
            <a:xfrm rot="10800000">
              <a:off x="6012160" y="2420888"/>
              <a:ext cx="144016" cy="187161"/>
              <a:chOff x="5612100" y="2161719"/>
              <a:chExt cx="144016" cy="187161"/>
            </a:xfrm>
          </p:grpSpPr>
          <p:cxnSp>
            <p:nvCxnSpPr>
              <p:cNvPr id="1317" name="1316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18" name="1317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5" name="1318 Grupo"/>
            <p:cNvGrpSpPr/>
            <p:nvPr/>
          </p:nvGrpSpPr>
          <p:grpSpPr>
            <a:xfrm rot="10800000">
              <a:off x="6876256" y="2420888"/>
              <a:ext cx="144016" cy="187161"/>
              <a:chOff x="5612100" y="2161719"/>
              <a:chExt cx="144016" cy="187161"/>
            </a:xfrm>
          </p:grpSpPr>
          <p:cxnSp>
            <p:nvCxnSpPr>
              <p:cNvPr id="1320" name="1319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21" name="1320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6" name="1321 Grupo"/>
            <p:cNvGrpSpPr/>
            <p:nvPr/>
          </p:nvGrpSpPr>
          <p:grpSpPr>
            <a:xfrm rot="10800000">
              <a:off x="7668344" y="2420888"/>
              <a:ext cx="144016" cy="187161"/>
              <a:chOff x="5612100" y="2161719"/>
              <a:chExt cx="144016" cy="187161"/>
            </a:xfrm>
          </p:grpSpPr>
          <p:cxnSp>
            <p:nvCxnSpPr>
              <p:cNvPr id="1323" name="1322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24" name="1323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grpSp>
        <p:nvGrpSpPr>
          <p:cNvPr id="17" name="347 Grupo"/>
          <p:cNvGrpSpPr/>
          <p:nvPr/>
        </p:nvGrpSpPr>
        <p:grpSpPr>
          <a:xfrm rot="16411955">
            <a:off x="5220949" y="3076468"/>
            <a:ext cx="3168352" cy="446330"/>
            <a:chOff x="5436096" y="2161719"/>
            <a:chExt cx="3168352" cy="446330"/>
          </a:xfrm>
          <a:effectLst>
            <a:outerShdw blurRad="50800" dist="38100" dir="5400000" algn="t" rotWithShape="0">
              <a:prstClr val="black">
                <a:alpha val="40000"/>
              </a:prstClr>
            </a:outerShdw>
          </a:effectLst>
        </p:grpSpPr>
        <p:sp>
          <p:nvSpPr>
            <p:cNvPr id="349" name="348 Rectángulo"/>
            <p:cNvSpPr/>
            <p:nvPr/>
          </p:nvSpPr>
          <p:spPr>
            <a:xfrm>
              <a:off x="5436096" y="2348880"/>
              <a:ext cx="3168352" cy="72008"/>
            </a:xfrm>
            <a:prstGeom prst="rect">
              <a:avLst/>
            </a:prstGeom>
            <a:solidFill>
              <a:srgbClr val="F6B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50000"/>
                  </a:schemeClr>
                </a:solidFill>
                <a:latin typeface="Calibri" pitchFamily="34" charset="0"/>
                <a:cs typeface="Calibri" pitchFamily="34" charset="0"/>
              </a:endParaRPr>
            </a:p>
          </p:txBody>
        </p:sp>
        <p:grpSp>
          <p:nvGrpSpPr>
            <p:cNvPr id="18" name="1305 Grupo"/>
            <p:cNvGrpSpPr/>
            <p:nvPr/>
          </p:nvGrpSpPr>
          <p:grpSpPr>
            <a:xfrm>
              <a:off x="5612100" y="2161719"/>
              <a:ext cx="144016" cy="187161"/>
              <a:chOff x="5612100" y="2161719"/>
              <a:chExt cx="144016" cy="187161"/>
            </a:xfrm>
          </p:grpSpPr>
          <p:cxnSp>
            <p:nvCxnSpPr>
              <p:cNvPr id="369" name="368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0" name="369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9" name="1306 Grupo"/>
            <p:cNvGrpSpPr/>
            <p:nvPr/>
          </p:nvGrpSpPr>
          <p:grpSpPr>
            <a:xfrm>
              <a:off x="6588224" y="2161719"/>
              <a:ext cx="144016" cy="187161"/>
              <a:chOff x="5612100" y="2161719"/>
              <a:chExt cx="144016" cy="187161"/>
            </a:xfrm>
          </p:grpSpPr>
          <p:cxnSp>
            <p:nvCxnSpPr>
              <p:cNvPr id="367" name="366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8" name="367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20" name="1309 Grupo"/>
            <p:cNvGrpSpPr/>
            <p:nvPr/>
          </p:nvGrpSpPr>
          <p:grpSpPr>
            <a:xfrm>
              <a:off x="7380312" y="2161719"/>
              <a:ext cx="144016" cy="187161"/>
              <a:chOff x="5612100" y="2161719"/>
              <a:chExt cx="144016" cy="187161"/>
            </a:xfrm>
          </p:grpSpPr>
          <p:cxnSp>
            <p:nvCxnSpPr>
              <p:cNvPr id="365" name="364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6" name="365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21" name="1312 Grupo"/>
            <p:cNvGrpSpPr/>
            <p:nvPr/>
          </p:nvGrpSpPr>
          <p:grpSpPr>
            <a:xfrm>
              <a:off x="8172400" y="2161719"/>
              <a:ext cx="144016" cy="187161"/>
              <a:chOff x="5612100" y="2161719"/>
              <a:chExt cx="144016" cy="187161"/>
            </a:xfrm>
          </p:grpSpPr>
          <p:cxnSp>
            <p:nvCxnSpPr>
              <p:cNvPr id="363" name="362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4" name="363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22" name="1315 Grupo"/>
            <p:cNvGrpSpPr/>
            <p:nvPr/>
          </p:nvGrpSpPr>
          <p:grpSpPr>
            <a:xfrm rot="10800000">
              <a:off x="6012160" y="2420888"/>
              <a:ext cx="144016" cy="187161"/>
              <a:chOff x="5612100" y="2161719"/>
              <a:chExt cx="144016" cy="187161"/>
            </a:xfrm>
          </p:grpSpPr>
          <p:cxnSp>
            <p:nvCxnSpPr>
              <p:cNvPr id="361" name="360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2" name="361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23" name="1318 Grupo"/>
            <p:cNvGrpSpPr/>
            <p:nvPr/>
          </p:nvGrpSpPr>
          <p:grpSpPr>
            <a:xfrm rot="10800000">
              <a:off x="6876256" y="2420888"/>
              <a:ext cx="144016" cy="187161"/>
              <a:chOff x="5612100" y="2161719"/>
              <a:chExt cx="144016" cy="187161"/>
            </a:xfrm>
          </p:grpSpPr>
          <p:cxnSp>
            <p:nvCxnSpPr>
              <p:cNvPr id="359" name="358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0" name="359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24" name="1321 Grupo"/>
            <p:cNvGrpSpPr/>
            <p:nvPr/>
          </p:nvGrpSpPr>
          <p:grpSpPr>
            <a:xfrm rot="10800000">
              <a:off x="7668344" y="2420888"/>
              <a:ext cx="144016" cy="187161"/>
              <a:chOff x="5612100" y="2161719"/>
              <a:chExt cx="144016" cy="187161"/>
            </a:xfrm>
          </p:grpSpPr>
          <p:cxnSp>
            <p:nvCxnSpPr>
              <p:cNvPr id="357" name="356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8" name="357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grpSp>
        <p:nvGrpSpPr>
          <p:cNvPr id="25" name="370 Grupo"/>
          <p:cNvGrpSpPr/>
          <p:nvPr/>
        </p:nvGrpSpPr>
        <p:grpSpPr>
          <a:xfrm rot="13461934">
            <a:off x="4388958" y="3612896"/>
            <a:ext cx="3168352" cy="446330"/>
            <a:chOff x="5436096" y="2161719"/>
            <a:chExt cx="3168352" cy="446330"/>
          </a:xfrm>
          <a:effectLst>
            <a:outerShdw blurRad="50800" dist="38100" dir="5400000" algn="t" rotWithShape="0">
              <a:prstClr val="black">
                <a:alpha val="40000"/>
              </a:prstClr>
            </a:outerShdw>
          </a:effectLst>
        </p:grpSpPr>
        <p:sp>
          <p:nvSpPr>
            <p:cNvPr id="372" name="371 Rectángulo"/>
            <p:cNvSpPr/>
            <p:nvPr/>
          </p:nvSpPr>
          <p:spPr>
            <a:xfrm>
              <a:off x="5436096" y="2348880"/>
              <a:ext cx="3168352" cy="72008"/>
            </a:xfrm>
            <a:prstGeom prst="rect">
              <a:avLst/>
            </a:prstGeom>
            <a:solidFill>
              <a:srgbClr val="F6B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50000"/>
                  </a:schemeClr>
                </a:solidFill>
                <a:latin typeface="Calibri" pitchFamily="34" charset="0"/>
                <a:cs typeface="Calibri" pitchFamily="34" charset="0"/>
              </a:endParaRPr>
            </a:p>
          </p:txBody>
        </p:sp>
        <p:grpSp>
          <p:nvGrpSpPr>
            <p:cNvPr id="26" name="1305 Grupo"/>
            <p:cNvGrpSpPr/>
            <p:nvPr/>
          </p:nvGrpSpPr>
          <p:grpSpPr>
            <a:xfrm>
              <a:off x="5612100" y="2161719"/>
              <a:ext cx="144016" cy="187161"/>
              <a:chOff x="5612100" y="2161719"/>
              <a:chExt cx="144016" cy="187161"/>
            </a:xfrm>
          </p:grpSpPr>
          <p:cxnSp>
            <p:nvCxnSpPr>
              <p:cNvPr id="392" name="391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3" name="392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27" name="1306 Grupo"/>
            <p:cNvGrpSpPr/>
            <p:nvPr/>
          </p:nvGrpSpPr>
          <p:grpSpPr>
            <a:xfrm>
              <a:off x="6588224" y="2161719"/>
              <a:ext cx="144016" cy="187161"/>
              <a:chOff x="5612100" y="2161719"/>
              <a:chExt cx="144016" cy="187161"/>
            </a:xfrm>
          </p:grpSpPr>
          <p:cxnSp>
            <p:nvCxnSpPr>
              <p:cNvPr id="390" name="389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1" name="390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28" name="1309 Grupo"/>
            <p:cNvGrpSpPr/>
            <p:nvPr/>
          </p:nvGrpSpPr>
          <p:grpSpPr>
            <a:xfrm>
              <a:off x="7380312" y="2161719"/>
              <a:ext cx="144016" cy="187161"/>
              <a:chOff x="5612100" y="2161719"/>
              <a:chExt cx="144016" cy="187161"/>
            </a:xfrm>
          </p:grpSpPr>
          <p:cxnSp>
            <p:nvCxnSpPr>
              <p:cNvPr id="388" name="387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9" name="388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29" name="1312 Grupo"/>
            <p:cNvGrpSpPr/>
            <p:nvPr/>
          </p:nvGrpSpPr>
          <p:grpSpPr>
            <a:xfrm>
              <a:off x="8172400" y="2161719"/>
              <a:ext cx="144016" cy="187161"/>
              <a:chOff x="5612100" y="2161719"/>
              <a:chExt cx="144016" cy="187161"/>
            </a:xfrm>
          </p:grpSpPr>
          <p:cxnSp>
            <p:nvCxnSpPr>
              <p:cNvPr id="386" name="385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7" name="386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0" name="1315 Grupo"/>
            <p:cNvGrpSpPr/>
            <p:nvPr/>
          </p:nvGrpSpPr>
          <p:grpSpPr>
            <a:xfrm rot="10800000">
              <a:off x="6012160" y="2420888"/>
              <a:ext cx="144016" cy="187161"/>
              <a:chOff x="5612100" y="2161719"/>
              <a:chExt cx="144016" cy="187161"/>
            </a:xfrm>
          </p:grpSpPr>
          <p:cxnSp>
            <p:nvCxnSpPr>
              <p:cNvPr id="384" name="383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5" name="384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1" name="1318 Grupo"/>
            <p:cNvGrpSpPr/>
            <p:nvPr/>
          </p:nvGrpSpPr>
          <p:grpSpPr>
            <a:xfrm rot="10800000">
              <a:off x="6876256" y="2420888"/>
              <a:ext cx="144016" cy="187161"/>
              <a:chOff x="5612100" y="2161719"/>
              <a:chExt cx="144016" cy="187161"/>
            </a:xfrm>
          </p:grpSpPr>
          <p:cxnSp>
            <p:nvCxnSpPr>
              <p:cNvPr id="382" name="381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3" name="382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64" name="1321 Grupo"/>
            <p:cNvGrpSpPr/>
            <p:nvPr/>
          </p:nvGrpSpPr>
          <p:grpSpPr>
            <a:xfrm rot="10800000">
              <a:off x="7668344" y="2420888"/>
              <a:ext cx="144016" cy="187161"/>
              <a:chOff x="5612100" y="2161719"/>
              <a:chExt cx="144016" cy="187161"/>
            </a:xfrm>
          </p:grpSpPr>
          <p:cxnSp>
            <p:nvCxnSpPr>
              <p:cNvPr id="380" name="379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1" name="380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grpSp>
        <p:nvGrpSpPr>
          <p:cNvPr id="65" name="393 Grupo"/>
          <p:cNvGrpSpPr/>
          <p:nvPr/>
        </p:nvGrpSpPr>
        <p:grpSpPr>
          <a:xfrm rot="1565664">
            <a:off x="4981299" y="3242868"/>
            <a:ext cx="3168352" cy="446330"/>
            <a:chOff x="5436096" y="2161719"/>
            <a:chExt cx="3168352" cy="446330"/>
          </a:xfrm>
          <a:effectLst>
            <a:outerShdw blurRad="50800" dist="38100" dir="5400000" algn="t" rotWithShape="0">
              <a:prstClr val="black">
                <a:alpha val="40000"/>
              </a:prstClr>
            </a:outerShdw>
          </a:effectLst>
        </p:grpSpPr>
        <p:sp>
          <p:nvSpPr>
            <p:cNvPr id="395" name="394 Rectángulo"/>
            <p:cNvSpPr/>
            <p:nvPr/>
          </p:nvSpPr>
          <p:spPr>
            <a:xfrm>
              <a:off x="5436096" y="2348880"/>
              <a:ext cx="3168352" cy="72008"/>
            </a:xfrm>
            <a:prstGeom prst="rect">
              <a:avLst/>
            </a:prstGeom>
            <a:solidFill>
              <a:srgbClr val="F6B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50000"/>
                  </a:schemeClr>
                </a:solidFill>
                <a:latin typeface="Calibri" pitchFamily="34" charset="0"/>
                <a:cs typeface="Calibri" pitchFamily="34" charset="0"/>
              </a:endParaRPr>
            </a:p>
          </p:txBody>
        </p:sp>
        <p:grpSp>
          <p:nvGrpSpPr>
            <p:cNvPr id="66" name="1305 Grupo"/>
            <p:cNvGrpSpPr/>
            <p:nvPr/>
          </p:nvGrpSpPr>
          <p:grpSpPr>
            <a:xfrm>
              <a:off x="5612100" y="2161719"/>
              <a:ext cx="144016" cy="187161"/>
              <a:chOff x="5612100" y="2161719"/>
              <a:chExt cx="144016" cy="187161"/>
            </a:xfrm>
          </p:grpSpPr>
          <p:cxnSp>
            <p:nvCxnSpPr>
              <p:cNvPr id="415" name="414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6" name="415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67" name="1306 Grupo"/>
            <p:cNvGrpSpPr/>
            <p:nvPr/>
          </p:nvGrpSpPr>
          <p:grpSpPr>
            <a:xfrm>
              <a:off x="6588224" y="2161719"/>
              <a:ext cx="144016" cy="187161"/>
              <a:chOff x="5612100" y="2161719"/>
              <a:chExt cx="144016" cy="187161"/>
            </a:xfrm>
          </p:grpSpPr>
          <p:cxnSp>
            <p:nvCxnSpPr>
              <p:cNvPr id="413" name="412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4" name="413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68" name="1309 Grupo"/>
            <p:cNvGrpSpPr/>
            <p:nvPr/>
          </p:nvGrpSpPr>
          <p:grpSpPr>
            <a:xfrm>
              <a:off x="7380312" y="2161719"/>
              <a:ext cx="144016" cy="187161"/>
              <a:chOff x="5612100" y="2161719"/>
              <a:chExt cx="144016" cy="187161"/>
            </a:xfrm>
          </p:grpSpPr>
          <p:cxnSp>
            <p:nvCxnSpPr>
              <p:cNvPr id="411" name="410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2" name="411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69" name="1312 Grupo"/>
            <p:cNvGrpSpPr/>
            <p:nvPr/>
          </p:nvGrpSpPr>
          <p:grpSpPr>
            <a:xfrm>
              <a:off x="8172400" y="2161719"/>
              <a:ext cx="144016" cy="187161"/>
              <a:chOff x="5612100" y="2161719"/>
              <a:chExt cx="144016" cy="187161"/>
            </a:xfrm>
          </p:grpSpPr>
          <p:cxnSp>
            <p:nvCxnSpPr>
              <p:cNvPr id="409" name="408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0" name="409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70" name="1315 Grupo"/>
            <p:cNvGrpSpPr/>
            <p:nvPr/>
          </p:nvGrpSpPr>
          <p:grpSpPr>
            <a:xfrm rot="10800000">
              <a:off x="6012160" y="2420888"/>
              <a:ext cx="144016" cy="187161"/>
              <a:chOff x="5612100" y="2161719"/>
              <a:chExt cx="144016" cy="187161"/>
            </a:xfrm>
          </p:grpSpPr>
          <p:cxnSp>
            <p:nvCxnSpPr>
              <p:cNvPr id="407" name="406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8" name="407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71" name="1318 Grupo"/>
            <p:cNvGrpSpPr/>
            <p:nvPr/>
          </p:nvGrpSpPr>
          <p:grpSpPr>
            <a:xfrm rot="10800000">
              <a:off x="6876256" y="2420888"/>
              <a:ext cx="144016" cy="187161"/>
              <a:chOff x="5612100" y="2161719"/>
              <a:chExt cx="144016" cy="187161"/>
            </a:xfrm>
          </p:grpSpPr>
          <p:cxnSp>
            <p:nvCxnSpPr>
              <p:cNvPr id="405" name="404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6" name="405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72" name="1321 Grupo"/>
            <p:cNvGrpSpPr/>
            <p:nvPr/>
          </p:nvGrpSpPr>
          <p:grpSpPr>
            <a:xfrm rot="10800000">
              <a:off x="7668344" y="2420888"/>
              <a:ext cx="144016" cy="187161"/>
              <a:chOff x="5612100" y="2161719"/>
              <a:chExt cx="144016" cy="187161"/>
            </a:xfrm>
          </p:grpSpPr>
          <p:cxnSp>
            <p:nvCxnSpPr>
              <p:cNvPr id="403" name="402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4" name="403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grpSp>
        <p:nvGrpSpPr>
          <p:cNvPr id="73" name="416 Grupo"/>
          <p:cNvGrpSpPr/>
          <p:nvPr/>
        </p:nvGrpSpPr>
        <p:grpSpPr>
          <a:xfrm rot="19706789">
            <a:off x="5349414" y="2657589"/>
            <a:ext cx="3168352" cy="446330"/>
            <a:chOff x="5436096" y="2161719"/>
            <a:chExt cx="3168352" cy="446330"/>
          </a:xfrm>
          <a:effectLst>
            <a:outerShdw blurRad="50800" dist="38100" dir="5400000" algn="t" rotWithShape="0">
              <a:prstClr val="black">
                <a:alpha val="40000"/>
              </a:prstClr>
            </a:outerShdw>
          </a:effectLst>
        </p:grpSpPr>
        <p:sp>
          <p:nvSpPr>
            <p:cNvPr id="418" name="417 Rectángulo"/>
            <p:cNvSpPr/>
            <p:nvPr/>
          </p:nvSpPr>
          <p:spPr>
            <a:xfrm>
              <a:off x="5436096" y="2348880"/>
              <a:ext cx="3168352" cy="72008"/>
            </a:xfrm>
            <a:prstGeom prst="rect">
              <a:avLst/>
            </a:prstGeom>
            <a:solidFill>
              <a:srgbClr val="F6B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50000"/>
                  </a:schemeClr>
                </a:solidFill>
                <a:latin typeface="Calibri" pitchFamily="34" charset="0"/>
                <a:cs typeface="Calibri" pitchFamily="34" charset="0"/>
              </a:endParaRPr>
            </a:p>
          </p:txBody>
        </p:sp>
        <p:grpSp>
          <p:nvGrpSpPr>
            <p:cNvPr id="74" name="1305 Grupo"/>
            <p:cNvGrpSpPr/>
            <p:nvPr/>
          </p:nvGrpSpPr>
          <p:grpSpPr>
            <a:xfrm>
              <a:off x="5612100" y="2161719"/>
              <a:ext cx="144016" cy="187161"/>
              <a:chOff x="5612100" y="2161719"/>
              <a:chExt cx="144016" cy="187161"/>
            </a:xfrm>
          </p:grpSpPr>
          <p:cxnSp>
            <p:nvCxnSpPr>
              <p:cNvPr id="438" name="437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9" name="438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75" name="1306 Grupo"/>
            <p:cNvGrpSpPr/>
            <p:nvPr/>
          </p:nvGrpSpPr>
          <p:grpSpPr>
            <a:xfrm>
              <a:off x="6588224" y="2161719"/>
              <a:ext cx="144016" cy="187161"/>
              <a:chOff x="5612100" y="2161719"/>
              <a:chExt cx="144016" cy="187161"/>
            </a:xfrm>
          </p:grpSpPr>
          <p:cxnSp>
            <p:nvCxnSpPr>
              <p:cNvPr id="436" name="435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7" name="436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76" name="1309 Grupo"/>
            <p:cNvGrpSpPr/>
            <p:nvPr/>
          </p:nvGrpSpPr>
          <p:grpSpPr>
            <a:xfrm>
              <a:off x="7380312" y="2161719"/>
              <a:ext cx="144016" cy="187161"/>
              <a:chOff x="5612100" y="2161719"/>
              <a:chExt cx="144016" cy="187161"/>
            </a:xfrm>
          </p:grpSpPr>
          <p:cxnSp>
            <p:nvCxnSpPr>
              <p:cNvPr id="434" name="433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5" name="434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77" name="1312 Grupo"/>
            <p:cNvGrpSpPr/>
            <p:nvPr/>
          </p:nvGrpSpPr>
          <p:grpSpPr>
            <a:xfrm>
              <a:off x="8172400" y="2161719"/>
              <a:ext cx="144016" cy="187161"/>
              <a:chOff x="5612100" y="2161719"/>
              <a:chExt cx="144016" cy="187161"/>
            </a:xfrm>
          </p:grpSpPr>
          <p:cxnSp>
            <p:nvCxnSpPr>
              <p:cNvPr id="432" name="431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3" name="432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78" name="1315 Grupo"/>
            <p:cNvGrpSpPr/>
            <p:nvPr/>
          </p:nvGrpSpPr>
          <p:grpSpPr>
            <a:xfrm rot="10800000">
              <a:off x="6012160" y="2420888"/>
              <a:ext cx="144016" cy="187161"/>
              <a:chOff x="5612100" y="2161719"/>
              <a:chExt cx="144016" cy="187161"/>
            </a:xfrm>
          </p:grpSpPr>
          <p:cxnSp>
            <p:nvCxnSpPr>
              <p:cNvPr id="430" name="429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1" name="430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72" name="1318 Grupo"/>
            <p:cNvGrpSpPr/>
            <p:nvPr/>
          </p:nvGrpSpPr>
          <p:grpSpPr>
            <a:xfrm rot="10800000">
              <a:off x="6876256" y="2420888"/>
              <a:ext cx="144016" cy="187161"/>
              <a:chOff x="5612100" y="2161719"/>
              <a:chExt cx="144016" cy="187161"/>
            </a:xfrm>
          </p:grpSpPr>
          <p:cxnSp>
            <p:nvCxnSpPr>
              <p:cNvPr id="428" name="427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9" name="428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024" name="1321 Grupo"/>
            <p:cNvGrpSpPr/>
            <p:nvPr/>
          </p:nvGrpSpPr>
          <p:grpSpPr>
            <a:xfrm rot="10800000">
              <a:off x="7668344" y="2420888"/>
              <a:ext cx="144016" cy="187161"/>
              <a:chOff x="5612100" y="2161719"/>
              <a:chExt cx="144016" cy="187161"/>
            </a:xfrm>
          </p:grpSpPr>
          <p:cxnSp>
            <p:nvCxnSpPr>
              <p:cNvPr id="426" name="425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7" name="426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grpSp>
        <p:nvGrpSpPr>
          <p:cNvPr id="1025" name="439 Grupo"/>
          <p:cNvGrpSpPr/>
          <p:nvPr/>
        </p:nvGrpSpPr>
        <p:grpSpPr>
          <a:xfrm rot="15681342">
            <a:off x="4783162" y="3652841"/>
            <a:ext cx="3168352" cy="446330"/>
            <a:chOff x="5436096" y="2161719"/>
            <a:chExt cx="3168352" cy="446330"/>
          </a:xfrm>
          <a:effectLst>
            <a:outerShdw blurRad="50800" dist="38100" dir="5400000" algn="t" rotWithShape="0">
              <a:prstClr val="black">
                <a:alpha val="40000"/>
              </a:prstClr>
            </a:outerShdw>
          </a:effectLst>
        </p:grpSpPr>
        <p:sp>
          <p:nvSpPr>
            <p:cNvPr id="441" name="440 Rectángulo"/>
            <p:cNvSpPr/>
            <p:nvPr/>
          </p:nvSpPr>
          <p:spPr>
            <a:xfrm>
              <a:off x="5436096" y="2348880"/>
              <a:ext cx="3168352" cy="72008"/>
            </a:xfrm>
            <a:prstGeom prst="rect">
              <a:avLst/>
            </a:prstGeom>
            <a:solidFill>
              <a:srgbClr val="F6B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50000"/>
                  </a:schemeClr>
                </a:solidFill>
                <a:latin typeface="Calibri" pitchFamily="34" charset="0"/>
                <a:cs typeface="Calibri" pitchFamily="34" charset="0"/>
              </a:endParaRPr>
            </a:p>
          </p:txBody>
        </p:sp>
        <p:grpSp>
          <p:nvGrpSpPr>
            <p:cNvPr id="1026" name="1305 Grupo"/>
            <p:cNvGrpSpPr/>
            <p:nvPr/>
          </p:nvGrpSpPr>
          <p:grpSpPr>
            <a:xfrm>
              <a:off x="5612100" y="2161719"/>
              <a:ext cx="144016" cy="187161"/>
              <a:chOff x="5612100" y="2161719"/>
              <a:chExt cx="144016" cy="187161"/>
            </a:xfrm>
          </p:grpSpPr>
          <p:cxnSp>
            <p:nvCxnSpPr>
              <p:cNvPr id="461" name="460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2" name="461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027" name="1306 Grupo"/>
            <p:cNvGrpSpPr/>
            <p:nvPr/>
          </p:nvGrpSpPr>
          <p:grpSpPr>
            <a:xfrm>
              <a:off x="6588224" y="2161719"/>
              <a:ext cx="144016" cy="187161"/>
              <a:chOff x="5612100" y="2161719"/>
              <a:chExt cx="144016" cy="187161"/>
            </a:xfrm>
          </p:grpSpPr>
          <p:cxnSp>
            <p:nvCxnSpPr>
              <p:cNvPr id="459" name="458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0" name="459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028" name="1309 Grupo"/>
            <p:cNvGrpSpPr/>
            <p:nvPr/>
          </p:nvGrpSpPr>
          <p:grpSpPr>
            <a:xfrm>
              <a:off x="7380312" y="2161719"/>
              <a:ext cx="144016" cy="187161"/>
              <a:chOff x="5612100" y="2161719"/>
              <a:chExt cx="144016" cy="187161"/>
            </a:xfrm>
          </p:grpSpPr>
          <p:cxnSp>
            <p:nvCxnSpPr>
              <p:cNvPr id="457" name="456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8" name="457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029" name="1312 Grupo"/>
            <p:cNvGrpSpPr/>
            <p:nvPr/>
          </p:nvGrpSpPr>
          <p:grpSpPr>
            <a:xfrm>
              <a:off x="8172400" y="2161719"/>
              <a:ext cx="144016" cy="187161"/>
              <a:chOff x="5612100" y="2161719"/>
              <a:chExt cx="144016" cy="187161"/>
            </a:xfrm>
          </p:grpSpPr>
          <p:cxnSp>
            <p:nvCxnSpPr>
              <p:cNvPr id="455" name="454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6" name="455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030" name="1315 Grupo"/>
            <p:cNvGrpSpPr/>
            <p:nvPr/>
          </p:nvGrpSpPr>
          <p:grpSpPr>
            <a:xfrm rot="10800000">
              <a:off x="6012160" y="2420888"/>
              <a:ext cx="144016" cy="187161"/>
              <a:chOff x="5612100" y="2161719"/>
              <a:chExt cx="144016" cy="187161"/>
            </a:xfrm>
          </p:grpSpPr>
          <p:cxnSp>
            <p:nvCxnSpPr>
              <p:cNvPr id="453" name="452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4" name="453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050" name="1318 Grupo"/>
            <p:cNvGrpSpPr/>
            <p:nvPr/>
          </p:nvGrpSpPr>
          <p:grpSpPr>
            <a:xfrm rot="10800000">
              <a:off x="6876256" y="2420888"/>
              <a:ext cx="144016" cy="187161"/>
              <a:chOff x="5612100" y="2161719"/>
              <a:chExt cx="144016" cy="187161"/>
            </a:xfrm>
          </p:grpSpPr>
          <p:cxnSp>
            <p:nvCxnSpPr>
              <p:cNvPr id="451" name="450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2" name="451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051" name="1321 Grupo"/>
            <p:cNvGrpSpPr/>
            <p:nvPr/>
          </p:nvGrpSpPr>
          <p:grpSpPr>
            <a:xfrm rot="10800000">
              <a:off x="7668344" y="2420888"/>
              <a:ext cx="144016" cy="187161"/>
              <a:chOff x="5612100" y="2161719"/>
              <a:chExt cx="144016" cy="187161"/>
            </a:xfrm>
          </p:grpSpPr>
          <p:cxnSp>
            <p:nvCxnSpPr>
              <p:cNvPr id="449" name="448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0" name="449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grpSp>
        <p:nvGrpSpPr>
          <p:cNvPr id="1052" name="462 Grupo"/>
          <p:cNvGrpSpPr/>
          <p:nvPr/>
        </p:nvGrpSpPr>
        <p:grpSpPr>
          <a:xfrm rot="14044860">
            <a:off x="5501814" y="2809989"/>
            <a:ext cx="3168352" cy="446330"/>
            <a:chOff x="5436096" y="2161719"/>
            <a:chExt cx="3168352" cy="446330"/>
          </a:xfrm>
          <a:effectLst>
            <a:outerShdw blurRad="50800" dist="38100" dir="5400000" algn="t" rotWithShape="0">
              <a:prstClr val="black">
                <a:alpha val="40000"/>
              </a:prstClr>
            </a:outerShdw>
          </a:effectLst>
        </p:grpSpPr>
        <p:sp>
          <p:nvSpPr>
            <p:cNvPr id="464" name="463 Rectángulo"/>
            <p:cNvSpPr/>
            <p:nvPr/>
          </p:nvSpPr>
          <p:spPr>
            <a:xfrm>
              <a:off x="5436096" y="2348880"/>
              <a:ext cx="3168352" cy="72008"/>
            </a:xfrm>
            <a:prstGeom prst="rect">
              <a:avLst/>
            </a:prstGeom>
            <a:solidFill>
              <a:srgbClr val="F6B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50000"/>
                  </a:schemeClr>
                </a:solidFill>
                <a:latin typeface="Calibri" pitchFamily="34" charset="0"/>
                <a:cs typeface="Calibri" pitchFamily="34" charset="0"/>
              </a:endParaRPr>
            </a:p>
          </p:txBody>
        </p:sp>
        <p:grpSp>
          <p:nvGrpSpPr>
            <p:cNvPr id="1053" name="1305 Grupo"/>
            <p:cNvGrpSpPr/>
            <p:nvPr/>
          </p:nvGrpSpPr>
          <p:grpSpPr>
            <a:xfrm>
              <a:off x="5612100" y="2161719"/>
              <a:ext cx="144016" cy="187161"/>
              <a:chOff x="5612100" y="2161719"/>
              <a:chExt cx="144016" cy="187161"/>
            </a:xfrm>
          </p:grpSpPr>
          <p:cxnSp>
            <p:nvCxnSpPr>
              <p:cNvPr id="484" name="483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85" name="484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054" name="1306 Grupo"/>
            <p:cNvGrpSpPr/>
            <p:nvPr/>
          </p:nvGrpSpPr>
          <p:grpSpPr>
            <a:xfrm>
              <a:off x="6588224" y="2161719"/>
              <a:ext cx="144016" cy="187161"/>
              <a:chOff x="5612100" y="2161719"/>
              <a:chExt cx="144016" cy="187161"/>
            </a:xfrm>
          </p:grpSpPr>
          <p:cxnSp>
            <p:nvCxnSpPr>
              <p:cNvPr id="482" name="481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83" name="482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1055" name="1309 Grupo"/>
            <p:cNvGrpSpPr/>
            <p:nvPr/>
          </p:nvGrpSpPr>
          <p:grpSpPr>
            <a:xfrm>
              <a:off x="7380312" y="2161719"/>
              <a:ext cx="144016" cy="187161"/>
              <a:chOff x="5612100" y="2161719"/>
              <a:chExt cx="144016" cy="187161"/>
            </a:xfrm>
          </p:grpSpPr>
          <p:cxnSp>
            <p:nvCxnSpPr>
              <p:cNvPr id="480" name="479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81" name="480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47" name="1312 Grupo"/>
            <p:cNvGrpSpPr/>
            <p:nvPr/>
          </p:nvGrpSpPr>
          <p:grpSpPr>
            <a:xfrm>
              <a:off x="8172400" y="2161719"/>
              <a:ext cx="144016" cy="187161"/>
              <a:chOff x="5612100" y="2161719"/>
              <a:chExt cx="144016" cy="187161"/>
            </a:xfrm>
          </p:grpSpPr>
          <p:cxnSp>
            <p:nvCxnSpPr>
              <p:cNvPr id="478" name="477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9" name="478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48" name="1315 Grupo"/>
            <p:cNvGrpSpPr/>
            <p:nvPr/>
          </p:nvGrpSpPr>
          <p:grpSpPr>
            <a:xfrm rot="10800000">
              <a:off x="6012160" y="2420888"/>
              <a:ext cx="144016" cy="187161"/>
              <a:chOff x="5612100" y="2161719"/>
              <a:chExt cx="144016" cy="187161"/>
            </a:xfrm>
          </p:grpSpPr>
          <p:cxnSp>
            <p:nvCxnSpPr>
              <p:cNvPr id="476" name="475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7" name="476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50" name="1318 Grupo"/>
            <p:cNvGrpSpPr/>
            <p:nvPr/>
          </p:nvGrpSpPr>
          <p:grpSpPr>
            <a:xfrm rot="10800000">
              <a:off x="6876256" y="2420888"/>
              <a:ext cx="144016" cy="187161"/>
              <a:chOff x="5612100" y="2161719"/>
              <a:chExt cx="144016" cy="187161"/>
            </a:xfrm>
          </p:grpSpPr>
          <p:cxnSp>
            <p:nvCxnSpPr>
              <p:cNvPr id="474" name="473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5" name="474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51" name="1321 Grupo"/>
            <p:cNvGrpSpPr/>
            <p:nvPr/>
          </p:nvGrpSpPr>
          <p:grpSpPr>
            <a:xfrm rot="10800000">
              <a:off x="7668344" y="2420888"/>
              <a:ext cx="144016" cy="187161"/>
              <a:chOff x="5612100" y="2161719"/>
              <a:chExt cx="144016" cy="187161"/>
            </a:xfrm>
          </p:grpSpPr>
          <p:cxnSp>
            <p:nvCxnSpPr>
              <p:cNvPr id="472" name="471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3" name="472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grpSp>
        <p:nvGrpSpPr>
          <p:cNvPr id="352" name="485 Grupo"/>
          <p:cNvGrpSpPr/>
          <p:nvPr/>
        </p:nvGrpSpPr>
        <p:grpSpPr>
          <a:xfrm rot="19706789">
            <a:off x="5143202" y="4228906"/>
            <a:ext cx="3168352" cy="446330"/>
            <a:chOff x="5436096" y="2161719"/>
            <a:chExt cx="3168352" cy="446330"/>
          </a:xfrm>
          <a:effectLst>
            <a:outerShdw blurRad="50800" dist="38100" dir="5400000" algn="t" rotWithShape="0">
              <a:prstClr val="black">
                <a:alpha val="40000"/>
              </a:prstClr>
            </a:outerShdw>
          </a:effectLst>
        </p:grpSpPr>
        <p:sp>
          <p:nvSpPr>
            <p:cNvPr id="487" name="486 Rectángulo"/>
            <p:cNvSpPr/>
            <p:nvPr/>
          </p:nvSpPr>
          <p:spPr>
            <a:xfrm>
              <a:off x="5436096" y="2348880"/>
              <a:ext cx="3168352" cy="72008"/>
            </a:xfrm>
            <a:prstGeom prst="rect">
              <a:avLst/>
            </a:prstGeom>
            <a:solidFill>
              <a:srgbClr val="F6B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50000"/>
                  </a:schemeClr>
                </a:solidFill>
                <a:latin typeface="Calibri" pitchFamily="34" charset="0"/>
                <a:cs typeface="Calibri" pitchFamily="34" charset="0"/>
              </a:endParaRPr>
            </a:p>
          </p:txBody>
        </p:sp>
        <p:grpSp>
          <p:nvGrpSpPr>
            <p:cNvPr id="353" name="1305 Grupo"/>
            <p:cNvGrpSpPr/>
            <p:nvPr/>
          </p:nvGrpSpPr>
          <p:grpSpPr>
            <a:xfrm>
              <a:off x="5612100" y="2161719"/>
              <a:ext cx="144016" cy="187161"/>
              <a:chOff x="5612100" y="2161719"/>
              <a:chExt cx="144016" cy="187161"/>
            </a:xfrm>
          </p:grpSpPr>
          <p:cxnSp>
            <p:nvCxnSpPr>
              <p:cNvPr id="507" name="506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8" name="507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54" name="1306 Grupo"/>
            <p:cNvGrpSpPr/>
            <p:nvPr/>
          </p:nvGrpSpPr>
          <p:grpSpPr>
            <a:xfrm>
              <a:off x="6588224" y="2161719"/>
              <a:ext cx="144016" cy="187161"/>
              <a:chOff x="5612100" y="2161719"/>
              <a:chExt cx="144016" cy="187161"/>
            </a:xfrm>
          </p:grpSpPr>
          <p:cxnSp>
            <p:nvCxnSpPr>
              <p:cNvPr id="505" name="504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6" name="505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55" name="1309 Grupo"/>
            <p:cNvGrpSpPr/>
            <p:nvPr/>
          </p:nvGrpSpPr>
          <p:grpSpPr>
            <a:xfrm>
              <a:off x="7380312" y="2161719"/>
              <a:ext cx="144016" cy="187161"/>
              <a:chOff x="5612100" y="2161719"/>
              <a:chExt cx="144016" cy="187161"/>
            </a:xfrm>
          </p:grpSpPr>
          <p:cxnSp>
            <p:nvCxnSpPr>
              <p:cNvPr id="503" name="502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4" name="503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56" name="1312 Grupo"/>
            <p:cNvGrpSpPr/>
            <p:nvPr/>
          </p:nvGrpSpPr>
          <p:grpSpPr>
            <a:xfrm>
              <a:off x="8172400" y="2161719"/>
              <a:ext cx="144016" cy="187161"/>
              <a:chOff x="5612100" y="2161719"/>
              <a:chExt cx="144016" cy="187161"/>
            </a:xfrm>
          </p:grpSpPr>
          <p:cxnSp>
            <p:nvCxnSpPr>
              <p:cNvPr id="501" name="500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2" name="501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71" name="1315 Grupo"/>
            <p:cNvGrpSpPr/>
            <p:nvPr/>
          </p:nvGrpSpPr>
          <p:grpSpPr>
            <a:xfrm rot="10800000">
              <a:off x="6012160" y="2420888"/>
              <a:ext cx="144016" cy="187161"/>
              <a:chOff x="5612100" y="2161719"/>
              <a:chExt cx="144016" cy="187161"/>
            </a:xfrm>
          </p:grpSpPr>
          <p:cxnSp>
            <p:nvCxnSpPr>
              <p:cNvPr id="499" name="498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0" name="499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73" name="1318 Grupo"/>
            <p:cNvGrpSpPr/>
            <p:nvPr/>
          </p:nvGrpSpPr>
          <p:grpSpPr>
            <a:xfrm rot="10800000">
              <a:off x="6876256" y="2420888"/>
              <a:ext cx="144016" cy="187161"/>
              <a:chOff x="5612100" y="2161719"/>
              <a:chExt cx="144016" cy="187161"/>
            </a:xfrm>
          </p:grpSpPr>
          <p:cxnSp>
            <p:nvCxnSpPr>
              <p:cNvPr id="497" name="496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8" name="497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74" name="1321 Grupo"/>
            <p:cNvGrpSpPr/>
            <p:nvPr/>
          </p:nvGrpSpPr>
          <p:grpSpPr>
            <a:xfrm rot="10800000">
              <a:off x="7668344" y="2420888"/>
              <a:ext cx="144016" cy="187161"/>
              <a:chOff x="5612100" y="2161719"/>
              <a:chExt cx="144016" cy="187161"/>
            </a:xfrm>
          </p:grpSpPr>
          <p:cxnSp>
            <p:nvCxnSpPr>
              <p:cNvPr id="495" name="494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6" name="495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grpSp>
        <p:nvGrpSpPr>
          <p:cNvPr id="375" name="508 Grupo"/>
          <p:cNvGrpSpPr/>
          <p:nvPr/>
        </p:nvGrpSpPr>
        <p:grpSpPr>
          <a:xfrm rot="5589438">
            <a:off x="4274573" y="3579671"/>
            <a:ext cx="3168352" cy="446330"/>
            <a:chOff x="5436096" y="2161719"/>
            <a:chExt cx="3168352" cy="446330"/>
          </a:xfrm>
          <a:effectLst>
            <a:outerShdw blurRad="50800" dist="38100" dir="5400000" algn="t" rotWithShape="0">
              <a:prstClr val="black">
                <a:alpha val="40000"/>
              </a:prstClr>
            </a:outerShdw>
          </a:effectLst>
        </p:grpSpPr>
        <p:sp>
          <p:nvSpPr>
            <p:cNvPr id="510" name="509 Rectángulo"/>
            <p:cNvSpPr/>
            <p:nvPr/>
          </p:nvSpPr>
          <p:spPr>
            <a:xfrm>
              <a:off x="5436096" y="2348880"/>
              <a:ext cx="3168352" cy="72008"/>
            </a:xfrm>
            <a:prstGeom prst="rect">
              <a:avLst/>
            </a:prstGeom>
            <a:solidFill>
              <a:srgbClr val="F6B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50000"/>
                  </a:schemeClr>
                </a:solidFill>
                <a:latin typeface="Calibri" pitchFamily="34" charset="0"/>
                <a:cs typeface="Calibri" pitchFamily="34" charset="0"/>
              </a:endParaRPr>
            </a:p>
          </p:txBody>
        </p:sp>
        <p:grpSp>
          <p:nvGrpSpPr>
            <p:cNvPr id="376" name="1305 Grupo"/>
            <p:cNvGrpSpPr/>
            <p:nvPr/>
          </p:nvGrpSpPr>
          <p:grpSpPr>
            <a:xfrm>
              <a:off x="5612100" y="2161719"/>
              <a:ext cx="144016" cy="187161"/>
              <a:chOff x="5612100" y="2161719"/>
              <a:chExt cx="144016" cy="187161"/>
            </a:xfrm>
          </p:grpSpPr>
          <p:cxnSp>
            <p:nvCxnSpPr>
              <p:cNvPr id="530" name="529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31" name="530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77" name="1306 Grupo"/>
            <p:cNvGrpSpPr/>
            <p:nvPr/>
          </p:nvGrpSpPr>
          <p:grpSpPr>
            <a:xfrm>
              <a:off x="6588224" y="2161719"/>
              <a:ext cx="144016" cy="187161"/>
              <a:chOff x="5612100" y="2161719"/>
              <a:chExt cx="144016" cy="187161"/>
            </a:xfrm>
          </p:grpSpPr>
          <p:cxnSp>
            <p:nvCxnSpPr>
              <p:cNvPr id="528" name="527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9" name="528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78" name="1309 Grupo"/>
            <p:cNvGrpSpPr/>
            <p:nvPr/>
          </p:nvGrpSpPr>
          <p:grpSpPr>
            <a:xfrm>
              <a:off x="7380312" y="2161719"/>
              <a:ext cx="144016" cy="187161"/>
              <a:chOff x="5612100" y="2161719"/>
              <a:chExt cx="144016" cy="187161"/>
            </a:xfrm>
          </p:grpSpPr>
          <p:cxnSp>
            <p:nvCxnSpPr>
              <p:cNvPr id="526" name="525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7" name="526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79" name="1312 Grupo"/>
            <p:cNvGrpSpPr/>
            <p:nvPr/>
          </p:nvGrpSpPr>
          <p:grpSpPr>
            <a:xfrm>
              <a:off x="8172400" y="2161719"/>
              <a:ext cx="144016" cy="187161"/>
              <a:chOff x="5612100" y="2161719"/>
              <a:chExt cx="144016" cy="187161"/>
            </a:xfrm>
          </p:grpSpPr>
          <p:cxnSp>
            <p:nvCxnSpPr>
              <p:cNvPr id="524" name="523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5" name="524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94" name="1315 Grupo"/>
            <p:cNvGrpSpPr/>
            <p:nvPr/>
          </p:nvGrpSpPr>
          <p:grpSpPr>
            <a:xfrm rot="10800000">
              <a:off x="6012160" y="2420888"/>
              <a:ext cx="144016" cy="187161"/>
              <a:chOff x="5612100" y="2161719"/>
              <a:chExt cx="144016" cy="187161"/>
            </a:xfrm>
          </p:grpSpPr>
          <p:cxnSp>
            <p:nvCxnSpPr>
              <p:cNvPr id="522" name="521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3" name="522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96" name="1318 Grupo"/>
            <p:cNvGrpSpPr/>
            <p:nvPr/>
          </p:nvGrpSpPr>
          <p:grpSpPr>
            <a:xfrm rot="10800000">
              <a:off x="6876256" y="2420888"/>
              <a:ext cx="144016" cy="187161"/>
              <a:chOff x="5612100" y="2161719"/>
              <a:chExt cx="144016" cy="187161"/>
            </a:xfrm>
          </p:grpSpPr>
          <p:cxnSp>
            <p:nvCxnSpPr>
              <p:cNvPr id="520" name="519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1" name="520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397" name="1321 Grupo"/>
            <p:cNvGrpSpPr/>
            <p:nvPr/>
          </p:nvGrpSpPr>
          <p:grpSpPr>
            <a:xfrm rot="10800000">
              <a:off x="7668344" y="2420888"/>
              <a:ext cx="144016" cy="187161"/>
              <a:chOff x="5612100" y="2161719"/>
              <a:chExt cx="144016" cy="187161"/>
            </a:xfrm>
          </p:grpSpPr>
          <p:cxnSp>
            <p:nvCxnSpPr>
              <p:cNvPr id="518" name="517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9" name="518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grpSp>
        <p:nvGrpSpPr>
          <p:cNvPr id="398" name="531 Grupo"/>
          <p:cNvGrpSpPr/>
          <p:nvPr/>
        </p:nvGrpSpPr>
        <p:grpSpPr>
          <a:xfrm rot="17230356">
            <a:off x="5869576" y="3709067"/>
            <a:ext cx="3168352" cy="446330"/>
            <a:chOff x="5436096" y="2161719"/>
            <a:chExt cx="3168352" cy="446330"/>
          </a:xfrm>
          <a:effectLst>
            <a:outerShdw blurRad="50800" dist="38100" dir="5400000" algn="t" rotWithShape="0">
              <a:prstClr val="black">
                <a:alpha val="40000"/>
              </a:prstClr>
            </a:outerShdw>
          </a:effectLst>
        </p:grpSpPr>
        <p:sp>
          <p:nvSpPr>
            <p:cNvPr id="533" name="532 Rectángulo"/>
            <p:cNvSpPr/>
            <p:nvPr/>
          </p:nvSpPr>
          <p:spPr>
            <a:xfrm>
              <a:off x="5436096" y="2348880"/>
              <a:ext cx="3168352" cy="72008"/>
            </a:xfrm>
            <a:prstGeom prst="rect">
              <a:avLst/>
            </a:prstGeom>
            <a:solidFill>
              <a:srgbClr val="F6B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lumMod val="50000"/>
                  </a:schemeClr>
                </a:solidFill>
                <a:latin typeface="Calibri" pitchFamily="34" charset="0"/>
                <a:cs typeface="Calibri" pitchFamily="34" charset="0"/>
              </a:endParaRPr>
            </a:p>
          </p:txBody>
        </p:sp>
        <p:grpSp>
          <p:nvGrpSpPr>
            <p:cNvPr id="399" name="1305 Grupo"/>
            <p:cNvGrpSpPr/>
            <p:nvPr/>
          </p:nvGrpSpPr>
          <p:grpSpPr>
            <a:xfrm>
              <a:off x="5612100" y="2161719"/>
              <a:ext cx="144016" cy="187161"/>
              <a:chOff x="5612100" y="2161719"/>
              <a:chExt cx="144016" cy="187161"/>
            </a:xfrm>
          </p:grpSpPr>
          <p:cxnSp>
            <p:nvCxnSpPr>
              <p:cNvPr id="553" name="552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4" name="553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400" name="1306 Grupo"/>
            <p:cNvGrpSpPr/>
            <p:nvPr/>
          </p:nvGrpSpPr>
          <p:grpSpPr>
            <a:xfrm>
              <a:off x="6588224" y="2161719"/>
              <a:ext cx="144016" cy="187161"/>
              <a:chOff x="5612100" y="2161719"/>
              <a:chExt cx="144016" cy="187161"/>
            </a:xfrm>
          </p:grpSpPr>
          <p:cxnSp>
            <p:nvCxnSpPr>
              <p:cNvPr id="551" name="550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2" name="551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401" name="1309 Grupo"/>
            <p:cNvGrpSpPr/>
            <p:nvPr/>
          </p:nvGrpSpPr>
          <p:grpSpPr>
            <a:xfrm>
              <a:off x="7380312" y="2161719"/>
              <a:ext cx="144016" cy="187161"/>
              <a:chOff x="5612100" y="2161719"/>
              <a:chExt cx="144016" cy="187161"/>
            </a:xfrm>
          </p:grpSpPr>
          <p:cxnSp>
            <p:nvCxnSpPr>
              <p:cNvPr id="549" name="548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0" name="549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402" name="1312 Grupo"/>
            <p:cNvGrpSpPr/>
            <p:nvPr/>
          </p:nvGrpSpPr>
          <p:grpSpPr>
            <a:xfrm>
              <a:off x="8172400" y="2161719"/>
              <a:ext cx="144016" cy="187161"/>
              <a:chOff x="5612100" y="2161719"/>
              <a:chExt cx="144016" cy="187161"/>
            </a:xfrm>
          </p:grpSpPr>
          <p:cxnSp>
            <p:nvCxnSpPr>
              <p:cNvPr id="547" name="546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8" name="547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417" name="1315 Grupo"/>
            <p:cNvGrpSpPr/>
            <p:nvPr/>
          </p:nvGrpSpPr>
          <p:grpSpPr>
            <a:xfrm rot="10800000">
              <a:off x="6012160" y="2420888"/>
              <a:ext cx="144016" cy="187161"/>
              <a:chOff x="5612100" y="2161719"/>
              <a:chExt cx="144016" cy="187161"/>
            </a:xfrm>
          </p:grpSpPr>
          <p:cxnSp>
            <p:nvCxnSpPr>
              <p:cNvPr id="545" name="544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6" name="545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419" name="1318 Grupo"/>
            <p:cNvGrpSpPr/>
            <p:nvPr/>
          </p:nvGrpSpPr>
          <p:grpSpPr>
            <a:xfrm rot="10800000">
              <a:off x="6876256" y="2420888"/>
              <a:ext cx="144016" cy="187161"/>
              <a:chOff x="5612100" y="2161719"/>
              <a:chExt cx="144016" cy="187161"/>
            </a:xfrm>
          </p:grpSpPr>
          <p:cxnSp>
            <p:nvCxnSpPr>
              <p:cNvPr id="543" name="542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4" name="543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nvGrpSpPr>
            <p:cNvPr id="420" name="1321 Grupo"/>
            <p:cNvGrpSpPr/>
            <p:nvPr/>
          </p:nvGrpSpPr>
          <p:grpSpPr>
            <a:xfrm rot="10800000">
              <a:off x="7668344" y="2420888"/>
              <a:ext cx="144016" cy="187161"/>
              <a:chOff x="5612100" y="2161719"/>
              <a:chExt cx="144016" cy="187161"/>
            </a:xfrm>
          </p:grpSpPr>
          <p:cxnSp>
            <p:nvCxnSpPr>
              <p:cNvPr id="541" name="540 Conector recto"/>
              <p:cNvCxnSpPr/>
              <p:nvPr/>
            </p:nvCxnSpPr>
            <p:spPr>
              <a:xfrm flipV="1">
                <a:off x="5652120" y="2276872"/>
                <a:ext cx="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2" name="541 CuadroTexto"/>
              <p:cNvSpPr txBox="1"/>
              <p:nvPr/>
            </p:nvSpPr>
            <p:spPr>
              <a:xfrm>
                <a:off x="5612100" y="2161719"/>
                <a:ext cx="144016" cy="123111"/>
              </a:xfrm>
              <a:prstGeom prst="rect">
                <a:avLst/>
              </a:prstGeom>
              <a:noFill/>
            </p:spPr>
            <p:txBody>
              <a:bodyPr wrap="square" lIns="0" tIns="0" rIns="0" bIns="0" rtlCol="0">
                <a:spAutoFit/>
              </a:bodyPr>
              <a:lstStyle/>
              <a:p>
                <a:r>
                  <a:rPr lang="es-ES" sz="800" b="1" dirty="0">
                    <a:solidFill>
                      <a:schemeClr val="accent1">
                        <a:lumMod val="50000"/>
                      </a:schemeClr>
                    </a:solidFill>
                    <a:latin typeface="Calibri" pitchFamily="34" charset="0"/>
                    <a:cs typeface="Calibri" pitchFamily="34" charset="0"/>
                  </a:rPr>
                  <a:t>OH</a:t>
                </a:r>
              </a:p>
            </p:txBody>
          </p:sp>
        </p:grpSp>
      </p:grpSp>
      <p:sp>
        <p:nvSpPr>
          <p:cNvPr id="4" name="3 Flecha abajo"/>
          <p:cNvSpPr/>
          <p:nvPr/>
        </p:nvSpPr>
        <p:spPr>
          <a:xfrm>
            <a:off x="3316421" y="2305871"/>
            <a:ext cx="165322" cy="397492"/>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alibri" pitchFamily="34" charset="0"/>
              <a:cs typeface="Calibri" pitchFamily="34" charset="0"/>
            </a:endParaRPr>
          </a:p>
        </p:txBody>
      </p:sp>
      <p:sp>
        <p:nvSpPr>
          <p:cNvPr id="5" name="4 CuadroTexto"/>
          <p:cNvSpPr txBox="1"/>
          <p:nvPr/>
        </p:nvSpPr>
        <p:spPr>
          <a:xfrm>
            <a:off x="3119750" y="2035546"/>
            <a:ext cx="1104918" cy="307777"/>
          </a:xfrm>
          <a:prstGeom prst="rect">
            <a:avLst/>
          </a:prstGeom>
          <a:noFill/>
        </p:spPr>
        <p:txBody>
          <a:bodyPr wrap="none" rtlCol="0">
            <a:spAutoFit/>
          </a:bodyPr>
          <a:lstStyle/>
          <a:p>
            <a:r>
              <a:rPr lang="es-ES" sz="1400" b="1" dirty="0">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rPr>
              <a:t>-O-H </a:t>
            </a:r>
            <a:r>
              <a:rPr lang="es-ES" sz="1400" b="1" dirty="0" err="1">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rPr>
              <a:t>Groups</a:t>
            </a:r>
            <a:endParaRPr lang="es-ES" sz="1400" b="1" dirty="0">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endParaRPr>
          </a:p>
        </p:txBody>
      </p:sp>
      <p:cxnSp>
        <p:nvCxnSpPr>
          <p:cNvPr id="7" name="6 Conector recto"/>
          <p:cNvCxnSpPr>
            <a:stCxn id="416" idx="3"/>
            <a:endCxn id="523" idx="0"/>
          </p:cNvCxnSpPr>
          <p:nvPr/>
        </p:nvCxnSpPr>
        <p:spPr>
          <a:xfrm>
            <a:off x="5501257" y="2764856"/>
            <a:ext cx="186224" cy="91005"/>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31" name="1030 Conector recto"/>
          <p:cNvCxnSpPr>
            <a:endCxn id="1309" idx="3"/>
          </p:cNvCxnSpPr>
          <p:nvPr/>
        </p:nvCxnSpPr>
        <p:spPr>
          <a:xfrm>
            <a:off x="6289897" y="2212312"/>
            <a:ext cx="8876" cy="376653"/>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32" name="1031 Conector recto"/>
          <p:cNvCxnSpPr>
            <a:endCxn id="506" idx="1"/>
          </p:cNvCxnSpPr>
          <p:nvPr/>
        </p:nvCxnSpPr>
        <p:spPr>
          <a:xfrm>
            <a:off x="5991493" y="4258973"/>
            <a:ext cx="283145" cy="281471"/>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33" name="1032 Conector recto"/>
          <p:cNvCxnSpPr>
            <a:endCxn id="460" idx="3"/>
          </p:cNvCxnSpPr>
          <p:nvPr/>
        </p:nvCxnSpPr>
        <p:spPr>
          <a:xfrm flipV="1">
            <a:off x="6152564" y="4185055"/>
            <a:ext cx="98292" cy="54965"/>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34" name="1033 Conector recto"/>
          <p:cNvCxnSpPr>
            <a:endCxn id="433" idx="0"/>
          </p:cNvCxnSpPr>
          <p:nvPr/>
        </p:nvCxnSpPr>
        <p:spPr>
          <a:xfrm flipV="1">
            <a:off x="7406238" y="2050000"/>
            <a:ext cx="453720" cy="247820"/>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35" name="1034 Conector recto"/>
          <p:cNvCxnSpPr>
            <a:stCxn id="358" idx="0"/>
          </p:cNvCxnSpPr>
          <p:nvPr/>
        </p:nvCxnSpPr>
        <p:spPr>
          <a:xfrm flipV="1">
            <a:off x="7072235" y="2568606"/>
            <a:ext cx="98904" cy="26065"/>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36" name="1035 Conector recto"/>
          <p:cNvCxnSpPr>
            <a:endCxn id="550" idx="0"/>
          </p:cNvCxnSpPr>
          <p:nvPr/>
        </p:nvCxnSpPr>
        <p:spPr>
          <a:xfrm>
            <a:off x="7290111" y="3057033"/>
            <a:ext cx="77988" cy="396522"/>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37" name="1036 Conector recto"/>
          <p:cNvCxnSpPr>
            <a:endCxn id="485" idx="3"/>
          </p:cNvCxnSpPr>
          <p:nvPr/>
        </p:nvCxnSpPr>
        <p:spPr>
          <a:xfrm flipV="1">
            <a:off x="7507186" y="4151734"/>
            <a:ext cx="189532" cy="54521"/>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38" name="1037 Conector recto"/>
          <p:cNvCxnSpPr>
            <a:endCxn id="554" idx="0"/>
          </p:cNvCxnSpPr>
          <p:nvPr/>
        </p:nvCxnSpPr>
        <p:spPr>
          <a:xfrm>
            <a:off x="6770773" y="4926227"/>
            <a:ext cx="75259" cy="216713"/>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39" name="1038 Conector recto"/>
          <p:cNvCxnSpPr>
            <a:endCxn id="462" idx="3"/>
          </p:cNvCxnSpPr>
          <p:nvPr/>
        </p:nvCxnSpPr>
        <p:spPr>
          <a:xfrm>
            <a:off x="6103673" y="5079644"/>
            <a:ext cx="293895" cy="70447"/>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40" name="1039 Conector recto"/>
          <p:cNvCxnSpPr/>
          <p:nvPr/>
        </p:nvCxnSpPr>
        <p:spPr>
          <a:xfrm flipV="1">
            <a:off x="5526967" y="4595856"/>
            <a:ext cx="108955" cy="338430"/>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41" name="1040 Conector recto"/>
          <p:cNvCxnSpPr>
            <a:endCxn id="477" idx="1"/>
          </p:cNvCxnSpPr>
          <p:nvPr/>
        </p:nvCxnSpPr>
        <p:spPr>
          <a:xfrm flipH="1">
            <a:off x="7723783" y="3352542"/>
            <a:ext cx="74813" cy="285591"/>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42" name="1041 Conector recto"/>
          <p:cNvCxnSpPr>
            <a:stCxn id="452" idx="0"/>
          </p:cNvCxnSpPr>
          <p:nvPr/>
        </p:nvCxnSpPr>
        <p:spPr>
          <a:xfrm flipV="1">
            <a:off x="6598790" y="3724696"/>
            <a:ext cx="14227" cy="188959"/>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43" name="1042 Conector recto"/>
          <p:cNvCxnSpPr/>
          <p:nvPr/>
        </p:nvCxnSpPr>
        <p:spPr>
          <a:xfrm flipV="1">
            <a:off x="6390429" y="2847706"/>
            <a:ext cx="254226" cy="193957"/>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44" name="1043 Conector recto"/>
          <p:cNvCxnSpPr>
            <a:stCxn id="404" idx="1"/>
          </p:cNvCxnSpPr>
          <p:nvPr/>
        </p:nvCxnSpPr>
        <p:spPr>
          <a:xfrm flipH="1">
            <a:off x="7097809" y="3959571"/>
            <a:ext cx="107933" cy="86210"/>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45" name="1044 Conector recto"/>
          <p:cNvCxnSpPr/>
          <p:nvPr/>
        </p:nvCxnSpPr>
        <p:spPr>
          <a:xfrm flipV="1">
            <a:off x="6085187" y="3573367"/>
            <a:ext cx="73947" cy="115855"/>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cxnSp>
        <p:nvCxnSpPr>
          <p:cNvPr id="1047" name="1046 Conector recto"/>
          <p:cNvCxnSpPr>
            <a:endCxn id="456" idx="1"/>
          </p:cNvCxnSpPr>
          <p:nvPr/>
        </p:nvCxnSpPr>
        <p:spPr>
          <a:xfrm flipH="1">
            <a:off x="6034400" y="2539596"/>
            <a:ext cx="18909" cy="221659"/>
          </a:xfrm>
          <a:prstGeom prst="line">
            <a:avLst/>
          </a:prstGeom>
          <a:ln>
            <a:solidFill>
              <a:srgbClr val="EC381A"/>
            </a:solidFill>
            <a:prstDash val="sysDot"/>
          </a:ln>
        </p:spPr>
        <p:style>
          <a:lnRef idx="1">
            <a:schemeClr val="accent1"/>
          </a:lnRef>
          <a:fillRef idx="0">
            <a:schemeClr val="accent1"/>
          </a:fillRef>
          <a:effectRef idx="0">
            <a:schemeClr val="accent1"/>
          </a:effectRef>
          <a:fontRef idx="minor">
            <a:schemeClr val="tx1"/>
          </a:fontRef>
        </p:style>
      </p:cxnSp>
      <p:sp>
        <p:nvSpPr>
          <p:cNvPr id="1049" name="Text Box 171"/>
          <p:cNvSpPr txBox="1">
            <a:spLocks noChangeArrowheads="1"/>
          </p:cNvSpPr>
          <p:nvPr/>
        </p:nvSpPr>
        <p:spPr bwMode="auto">
          <a:xfrm>
            <a:off x="1195848" y="4552278"/>
            <a:ext cx="2912661" cy="400110"/>
          </a:xfrm>
          <a:prstGeom prst="rect">
            <a:avLst/>
          </a:prstGeom>
          <a:noFill/>
          <a:ln w="9525">
            <a:noFill/>
            <a:miter lim="800000"/>
            <a:headEnd/>
            <a:tailEnd/>
          </a:ln>
          <a:effectLst/>
        </p:spPr>
        <p:txBody>
          <a:bodyPr wrap="square">
            <a:spAutoFit/>
          </a:bodyPr>
          <a:lstStyle/>
          <a:p>
            <a:r>
              <a:rPr lang="es-ES_tradnl" sz="2000" b="1" dirty="0" err="1">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rPr>
              <a:t>Sepiolite</a:t>
            </a:r>
            <a:r>
              <a:rPr lang="es-ES_tradnl" sz="2000" b="1" dirty="0">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rPr>
              <a:t> </a:t>
            </a:r>
            <a:r>
              <a:rPr lang="es-ES_tradnl" sz="2000" b="1" dirty="0" err="1">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rPr>
              <a:t>basic</a:t>
            </a:r>
            <a:r>
              <a:rPr lang="es-ES_tradnl" sz="2000" b="1" dirty="0">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rPr>
              <a:t> </a:t>
            </a:r>
            <a:r>
              <a:rPr lang="es-ES_tradnl" sz="2000" b="1" dirty="0" err="1">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rPr>
              <a:t>structure</a:t>
            </a:r>
            <a:endParaRPr lang="es-ES" sz="2000" b="1" dirty="0">
              <a:solidFill>
                <a:schemeClr val="accent1">
                  <a:lumMod val="5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556" name="Oval 550"/>
          <p:cNvSpPr>
            <a:spLocks noChangeArrowheads="1"/>
          </p:cNvSpPr>
          <p:nvPr/>
        </p:nvSpPr>
        <p:spPr bwMode="auto">
          <a:xfrm>
            <a:off x="5942084" y="3582657"/>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57" name="Oval 550"/>
          <p:cNvSpPr>
            <a:spLocks noChangeArrowheads="1"/>
          </p:cNvSpPr>
          <p:nvPr/>
        </p:nvSpPr>
        <p:spPr bwMode="auto">
          <a:xfrm>
            <a:off x="6446470" y="3202614"/>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dirty="0">
                <a:solidFill>
                  <a:srgbClr val="000099"/>
                </a:solidFill>
                <a:latin typeface="Calibri" pitchFamily="34" charset="0"/>
                <a:cs typeface="Calibri" pitchFamily="34" charset="0"/>
              </a:rPr>
              <a:t>H</a:t>
            </a:r>
            <a:r>
              <a:rPr lang="es-ES" sz="500" b="1" baseline="-25000" dirty="0">
                <a:solidFill>
                  <a:srgbClr val="000099"/>
                </a:solidFill>
                <a:latin typeface="Calibri" pitchFamily="34" charset="0"/>
                <a:cs typeface="Calibri" pitchFamily="34" charset="0"/>
              </a:rPr>
              <a:t>2</a:t>
            </a:r>
            <a:r>
              <a:rPr lang="es-ES" sz="500" b="1" dirty="0">
                <a:solidFill>
                  <a:srgbClr val="000099"/>
                </a:solidFill>
                <a:latin typeface="Calibri" pitchFamily="34" charset="0"/>
                <a:cs typeface="Calibri" pitchFamily="34" charset="0"/>
              </a:rPr>
              <a:t>O</a:t>
            </a:r>
          </a:p>
        </p:txBody>
      </p:sp>
      <p:sp>
        <p:nvSpPr>
          <p:cNvPr id="558" name="Oval 550"/>
          <p:cNvSpPr>
            <a:spLocks noChangeArrowheads="1"/>
          </p:cNvSpPr>
          <p:nvPr/>
        </p:nvSpPr>
        <p:spPr bwMode="auto">
          <a:xfrm>
            <a:off x="6959272" y="3403511"/>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59" name="Oval 550"/>
          <p:cNvSpPr>
            <a:spLocks noChangeArrowheads="1"/>
          </p:cNvSpPr>
          <p:nvPr/>
        </p:nvSpPr>
        <p:spPr bwMode="auto">
          <a:xfrm>
            <a:off x="4816997" y="3172483"/>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60" name="Oval 550"/>
          <p:cNvSpPr>
            <a:spLocks noChangeArrowheads="1"/>
          </p:cNvSpPr>
          <p:nvPr/>
        </p:nvSpPr>
        <p:spPr bwMode="auto">
          <a:xfrm>
            <a:off x="5430711" y="3786826"/>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61" name="Oval 550"/>
          <p:cNvSpPr>
            <a:spLocks noChangeArrowheads="1"/>
          </p:cNvSpPr>
          <p:nvPr/>
        </p:nvSpPr>
        <p:spPr bwMode="auto">
          <a:xfrm>
            <a:off x="5901811" y="4438808"/>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62" name="Oval 550"/>
          <p:cNvSpPr>
            <a:spLocks noChangeArrowheads="1"/>
          </p:cNvSpPr>
          <p:nvPr/>
        </p:nvSpPr>
        <p:spPr bwMode="auto">
          <a:xfrm>
            <a:off x="6375753" y="2800569"/>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63" name="Oval 550"/>
          <p:cNvSpPr>
            <a:spLocks noChangeArrowheads="1"/>
          </p:cNvSpPr>
          <p:nvPr/>
        </p:nvSpPr>
        <p:spPr bwMode="auto">
          <a:xfrm>
            <a:off x="7370865" y="4605100"/>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64" name="Oval 550"/>
          <p:cNvSpPr>
            <a:spLocks noChangeArrowheads="1"/>
          </p:cNvSpPr>
          <p:nvPr/>
        </p:nvSpPr>
        <p:spPr bwMode="auto">
          <a:xfrm>
            <a:off x="7862724" y="2951122"/>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65" name="Oval 550"/>
          <p:cNvSpPr>
            <a:spLocks noChangeArrowheads="1"/>
          </p:cNvSpPr>
          <p:nvPr/>
        </p:nvSpPr>
        <p:spPr bwMode="auto">
          <a:xfrm>
            <a:off x="5141082" y="4995157"/>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66" name="Oval 550"/>
          <p:cNvSpPr>
            <a:spLocks noChangeArrowheads="1"/>
          </p:cNvSpPr>
          <p:nvPr/>
        </p:nvSpPr>
        <p:spPr bwMode="auto">
          <a:xfrm>
            <a:off x="7180273" y="1766202"/>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67" name="Oval 550"/>
          <p:cNvSpPr>
            <a:spLocks noChangeArrowheads="1"/>
          </p:cNvSpPr>
          <p:nvPr/>
        </p:nvSpPr>
        <p:spPr bwMode="auto">
          <a:xfrm>
            <a:off x="7290311" y="2881029"/>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68" name="Oval 550"/>
          <p:cNvSpPr>
            <a:spLocks noChangeArrowheads="1"/>
          </p:cNvSpPr>
          <p:nvPr/>
        </p:nvSpPr>
        <p:spPr bwMode="auto">
          <a:xfrm>
            <a:off x="7159267" y="5102353"/>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69" name="Oval 550"/>
          <p:cNvSpPr>
            <a:spLocks noChangeArrowheads="1"/>
          </p:cNvSpPr>
          <p:nvPr/>
        </p:nvSpPr>
        <p:spPr bwMode="auto">
          <a:xfrm>
            <a:off x="6647421" y="5200004"/>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70" name="Oval 550"/>
          <p:cNvSpPr>
            <a:spLocks noChangeArrowheads="1"/>
          </p:cNvSpPr>
          <p:nvPr/>
        </p:nvSpPr>
        <p:spPr bwMode="auto">
          <a:xfrm>
            <a:off x="5532016" y="2459026"/>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71" name="Oval 550"/>
          <p:cNvSpPr>
            <a:spLocks noChangeArrowheads="1"/>
          </p:cNvSpPr>
          <p:nvPr/>
        </p:nvSpPr>
        <p:spPr bwMode="auto">
          <a:xfrm>
            <a:off x="7846092" y="3403510"/>
            <a:ext cx="302995" cy="187729"/>
          </a:xfrm>
          <a:prstGeom prst="ellipse">
            <a:avLst/>
          </a:prstGeom>
          <a:solidFill>
            <a:srgbClr val="33CCCC"/>
          </a:solidFill>
          <a:ln w="6350">
            <a:solidFill>
              <a:schemeClr val="accent2"/>
            </a:solidFill>
            <a:round/>
            <a:headEnd/>
            <a:tailEnd/>
          </a:ln>
          <a:effectLst/>
        </p:spPr>
        <p:txBody>
          <a:bodyPr wrap="none" anchor="ctr"/>
          <a:lstStyle/>
          <a:p>
            <a:pPr algn="ctr" eaLnBrk="1" hangingPunct="1">
              <a:spcBef>
                <a:spcPct val="0"/>
              </a:spcBef>
              <a:buFontTx/>
              <a:buNone/>
            </a:pPr>
            <a:r>
              <a:rPr lang="es-ES" sz="500" b="1">
                <a:solidFill>
                  <a:srgbClr val="000099"/>
                </a:solidFill>
                <a:latin typeface="Calibri" pitchFamily="34" charset="0"/>
                <a:cs typeface="Calibri" pitchFamily="34" charset="0"/>
              </a:rPr>
              <a:t>H</a:t>
            </a:r>
            <a:r>
              <a:rPr lang="es-ES" sz="500" b="1" baseline="-25000">
                <a:solidFill>
                  <a:srgbClr val="000099"/>
                </a:solidFill>
                <a:latin typeface="Calibri" pitchFamily="34" charset="0"/>
                <a:cs typeface="Calibri" pitchFamily="34" charset="0"/>
              </a:rPr>
              <a:t>2</a:t>
            </a:r>
            <a:r>
              <a:rPr lang="es-ES" sz="500" b="1">
                <a:solidFill>
                  <a:srgbClr val="000099"/>
                </a:solidFill>
                <a:latin typeface="Calibri" pitchFamily="34" charset="0"/>
                <a:cs typeface="Calibri" pitchFamily="34" charset="0"/>
              </a:rPr>
              <a:t>O</a:t>
            </a:r>
          </a:p>
        </p:txBody>
      </p:sp>
      <p:sp>
        <p:nvSpPr>
          <p:cNvPr id="579"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6</a:t>
            </a:fld>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831 Rectángulo"/>
          <p:cNvSpPr/>
          <p:nvPr/>
        </p:nvSpPr>
        <p:spPr>
          <a:xfrm>
            <a:off x="500034" y="1500174"/>
            <a:ext cx="8143932" cy="4572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8898" name="Rectangle 2"/>
          <p:cNvSpPr>
            <a:spLocks noGrp="1" noChangeArrowheads="1"/>
          </p:cNvSpPr>
          <p:nvPr>
            <p:ph type="title" idx="4294967295"/>
          </p:nvPr>
        </p:nvSpPr>
        <p:spPr>
          <a:xfrm>
            <a:off x="1447800" y="0"/>
            <a:ext cx="7620000" cy="1143000"/>
          </a:xfrm>
          <a:noFill/>
          <a:ln/>
        </p:spPr>
        <p:txBody>
          <a:bodyPr tIns="154800" anchor="t"/>
          <a:lstStyle/>
          <a:p>
            <a:r>
              <a:rPr lang="en-GB" dirty="0"/>
              <a:t>Effect of Dispersion on </a:t>
            </a:r>
            <a:br>
              <a:rPr lang="en-GB" dirty="0"/>
            </a:br>
            <a:r>
              <a:rPr lang="en-GB" dirty="0"/>
              <a:t>PANGEL performance</a:t>
            </a:r>
          </a:p>
        </p:txBody>
      </p:sp>
      <p:grpSp>
        <p:nvGrpSpPr>
          <p:cNvPr id="2" name="Group 3"/>
          <p:cNvGrpSpPr>
            <a:grpSpLocks/>
          </p:cNvGrpSpPr>
          <p:nvPr/>
        </p:nvGrpSpPr>
        <p:grpSpPr bwMode="auto">
          <a:xfrm>
            <a:off x="2320925" y="4703764"/>
            <a:ext cx="1371600" cy="914400"/>
            <a:chOff x="998" y="816"/>
            <a:chExt cx="1802" cy="1263"/>
          </a:xfrm>
        </p:grpSpPr>
        <p:grpSp>
          <p:nvGrpSpPr>
            <p:cNvPr id="3" name="Group 4"/>
            <p:cNvGrpSpPr>
              <a:grpSpLocks/>
            </p:cNvGrpSpPr>
            <p:nvPr/>
          </p:nvGrpSpPr>
          <p:grpSpPr bwMode="auto">
            <a:xfrm>
              <a:off x="1037" y="821"/>
              <a:ext cx="1760" cy="1172"/>
              <a:chOff x="922" y="1582"/>
              <a:chExt cx="2186" cy="1507"/>
            </a:xfrm>
          </p:grpSpPr>
          <p:sp>
            <p:nvSpPr>
              <p:cNvPr id="208901" name="Line 5"/>
              <p:cNvSpPr>
                <a:spLocks noChangeShapeType="1"/>
              </p:cNvSpPr>
              <p:nvPr/>
            </p:nvSpPr>
            <p:spPr bwMode="auto">
              <a:xfrm flipV="1">
                <a:off x="1914" y="1591"/>
                <a:ext cx="1194" cy="985"/>
              </a:xfrm>
              <a:prstGeom prst="line">
                <a:avLst/>
              </a:prstGeom>
              <a:noFill/>
              <a:ln w="0">
                <a:solidFill>
                  <a:srgbClr val="4D4D4D"/>
                </a:solidFill>
                <a:round/>
                <a:headEnd/>
                <a:tailEnd/>
              </a:ln>
            </p:spPr>
            <p:txBody>
              <a:bodyPr/>
              <a:lstStyle/>
              <a:p>
                <a:endParaRPr lang="es-ES"/>
              </a:p>
            </p:txBody>
          </p:sp>
          <p:sp>
            <p:nvSpPr>
              <p:cNvPr id="208902" name="Line 6"/>
              <p:cNvSpPr>
                <a:spLocks noChangeShapeType="1"/>
              </p:cNvSpPr>
              <p:nvPr/>
            </p:nvSpPr>
            <p:spPr bwMode="auto">
              <a:xfrm flipV="1">
                <a:off x="1350" y="1582"/>
                <a:ext cx="1752" cy="990"/>
              </a:xfrm>
              <a:prstGeom prst="line">
                <a:avLst/>
              </a:prstGeom>
              <a:noFill/>
              <a:ln w="0">
                <a:solidFill>
                  <a:srgbClr val="4D4D4D"/>
                </a:solidFill>
                <a:round/>
                <a:headEnd/>
                <a:tailEnd/>
              </a:ln>
            </p:spPr>
            <p:txBody>
              <a:bodyPr/>
              <a:lstStyle/>
              <a:p>
                <a:endParaRPr lang="es-ES"/>
              </a:p>
            </p:txBody>
          </p:sp>
          <p:sp>
            <p:nvSpPr>
              <p:cNvPr id="208903" name="Rectangle 7"/>
              <p:cNvSpPr>
                <a:spLocks noChangeArrowheads="1"/>
              </p:cNvSpPr>
              <p:nvPr/>
            </p:nvSpPr>
            <p:spPr bwMode="auto">
              <a:xfrm>
                <a:off x="1111" y="2391"/>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04" name="Rectangle 8"/>
              <p:cNvSpPr>
                <a:spLocks noChangeArrowheads="1"/>
              </p:cNvSpPr>
              <p:nvPr/>
            </p:nvSpPr>
            <p:spPr bwMode="auto">
              <a:xfrm>
                <a:off x="1111" y="2400"/>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05" name="Rectangle 9"/>
              <p:cNvSpPr>
                <a:spLocks noChangeArrowheads="1"/>
              </p:cNvSpPr>
              <p:nvPr/>
            </p:nvSpPr>
            <p:spPr bwMode="auto">
              <a:xfrm>
                <a:off x="1158" y="2417"/>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06" name="Rectangle 10"/>
              <p:cNvSpPr>
                <a:spLocks noChangeArrowheads="1"/>
              </p:cNvSpPr>
              <p:nvPr/>
            </p:nvSpPr>
            <p:spPr bwMode="auto">
              <a:xfrm>
                <a:off x="1158" y="2426"/>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07" name="Rectangle 11"/>
              <p:cNvSpPr>
                <a:spLocks noChangeArrowheads="1"/>
              </p:cNvSpPr>
              <p:nvPr/>
            </p:nvSpPr>
            <p:spPr bwMode="auto">
              <a:xfrm>
                <a:off x="1111" y="2443"/>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8908" name="Rectangle 12"/>
              <p:cNvSpPr>
                <a:spLocks noChangeArrowheads="1"/>
              </p:cNvSpPr>
              <p:nvPr/>
            </p:nvSpPr>
            <p:spPr bwMode="auto">
              <a:xfrm>
                <a:off x="1111" y="2453"/>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09" name="Rectangle 13"/>
              <p:cNvSpPr>
                <a:spLocks noChangeArrowheads="1"/>
              </p:cNvSpPr>
              <p:nvPr/>
            </p:nvSpPr>
            <p:spPr bwMode="auto">
              <a:xfrm>
                <a:off x="1158" y="2471"/>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10" name="Rectangle 14"/>
              <p:cNvSpPr>
                <a:spLocks noChangeArrowheads="1"/>
              </p:cNvSpPr>
              <p:nvPr/>
            </p:nvSpPr>
            <p:spPr bwMode="auto">
              <a:xfrm>
                <a:off x="1158" y="2480"/>
                <a:ext cx="48" cy="8"/>
              </a:xfrm>
              <a:prstGeom prst="rect">
                <a:avLst/>
              </a:prstGeom>
              <a:solidFill>
                <a:srgbClr val="FFFFFF"/>
              </a:solidFill>
              <a:ln w="0">
                <a:solidFill>
                  <a:srgbClr val="4D4D4D"/>
                </a:solidFill>
                <a:miter lim="800000"/>
                <a:headEnd/>
                <a:tailEnd/>
              </a:ln>
            </p:spPr>
            <p:txBody>
              <a:bodyPr/>
              <a:lstStyle/>
              <a:p>
                <a:endParaRPr lang="es-ES"/>
              </a:p>
            </p:txBody>
          </p:sp>
          <p:sp>
            <p:nvSpPr>
              <p:cNvPr id="208911" name="Rectangle 15"/>
              <p:cNvSpPr>
                <a:spLocks noChangeArrowheads="1"/>
              </p:cNvSpPr>
              <p:nvPr/>
            </p:nvSpPr>
            <p:spPr bwMode="auto">
              <a:xfrm>
                <a:off x="1206" y="2443"/>
                <a:ext cx="47" cy="28"/>
              </a:xfrm>
              <a:prstGeom prst="rect">
                <a:avLst/>
              </a:prstGeom>
              <a:solidFill>
                <a:srgbClr val="FFFFFF"/>
              </a:solidFill>
              <a:ln w="0">
                <a:solidFill>
                  <a:srgbClr val="4D4D4D"/>
                </a:solidFill>
                <a:miter lim="800000"/>
                <a:headEnd/>
                <a:tailEnd/>
              </a:ln>
            </p:spPr>
            <p:txBody>
              <a:bodyPr/>
              <a:lstStyle/>
              <a:p>
                <a:endParaRPr lang="es-ES"/>
              </a:p>
            </p:txBody>
          </p:sp>
          <p:sp>
            <p:nvSpPr>
              <p:cNvPr id="208912" name="Rectangle 16"/>
              <p:cNvSpPr>
                <a:spLocks noChangeArrowheads="1"/>
              </p:cNvSpPr>
              <p:nvPr/>
            </p:nvSpPr>
            <p:spPr bwMode="auto">
              <a:xfrm>
                <a:off x="1206" y="2453"/>
                <a:ext cx="47" cy="9"/>
              </a:xfrm>
              <a:prstGeom prst="rect">
                <a:avLst/>
              </a:prstGeom>
              <a:solidFill>
                <a:srgbClr val="FFFFFF"/>
              </a:solidFill>
              <a:ln w="0">
                <a:solidFill>
                  <a:srgbClr val="4D4D4D"/>
                </a:solidFill>
                <a:miter lim="800000"/>
                <a:headEnd/>
                <a:tailEnd/>
              </a:ln>
            </p:spPr>
            <p:txBody>
              <a:bodyPr/>
              <a:lstStyle/>
              <a:p>
                <a:endParaRPr lang="es-ES"/>
              </a:p>
            </p:txBody>
          </p:sp>
          <p:sp>
            <p:nvSpPr>
              <p:cNvPr id="208913" name="Rectangle 17"/>
              <p:cNvSpPr>
                <a:spLocks noChangeArrowheads="1"/>
              </p:cNvSpPr>
              <p:nvPr/>
            </p:nvSpPr>
            <p:spPr bwMode="auto">
              <a:xfrm>
                <a:off x="1253" y="2471"/>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14" name="Rectangle 18"/>
              <p:cNvSpPr>
                <a:spLocks noChangeArrowheads="1"/>
              </p:cNvSpPr>
              <p:nvPr/>
            </p:nvSpPr>
            <p:spPr bwMode="auto">
              <a:xfrm>
                <a:off x="1253" y="2480"/>
                <a:ext cx="48" cy="8"/>
              </a:xfrm>
              <a:prstGeom prst="rect">
                <a:avLst/>
              </a:prstGeom>
              <a:solidFill>
                <a:srgbClr val="FFFFFF"/>
              </a:solidFill>
              <a:ln w="0">
                <a:solidFill>
                  <a:srgbClr val="4D4D4D"/>
                </a:solidFill>
                <a:miter lim="800000"/>
                <a:headEnd/>
                <a:tailEnd/>
              </a:ln>
            </p:spPr>
            <p:txBody>
              <a:bodyPr/>
              <a:lstStyle/>
              <a:p>
                <a:endParaRPr lang="es-ES"/>
              </a:p>
            </p:txBody>
          </p:sp>
          <p:sp>
            <p:nvSpPr>
              <p:cNvPr id="208915" name="Rectangle 19"/>
              <p:cNvSpPr>
                <a:spLocks noChangeArrowheads="1"/>
              </p:cNvSpPr>
              <p:nvPr/>
            </p:nvSpPr>
            <p:spPr bwMode="auto">
              <a:xfrm>
                <a:off x="1063" y="241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16" name="Rectangle 20"/>
              <p:cNvSpPr>
                <a:spLocks noChangeArrowheads="1"/>
              </p:cNvSpPr>
              <p:nvPr/>
            </p:nvSpPr>
            <p:spPr bwMode="auto">
              <a:xfrm>
                <a:off x="1063" y="242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17" name="Rectangle 21"/>
              <p:cNvSpPr>
                <a:spLocks noChangeArrowheads="1"/>
              </p:cNvSpPr>
              <p:nvPr/>
            </p:nvSpPr>
            <p:spPr bwMode="auto">
              <a:xfrm>
                <a:off x="1063" y="247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18" name="Rectangle 22"/>
              <p:cNvSpPr>
                <a:spLocks noChangeArrowheads="1"/>
              </p:cNvSpPr>
              <p:nvPr/>
            </p:nvSpPr>
            <p:spPr bwMode="auto">
              <a:xfrm>
                <a:off x="1063" y="248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19" name="Rectangle 23"/>
              <p:cNvSpPr>
                <a:spLocks noChangeArrowheads="1"/>
              </p:cNvSpPr>
              <p:nvPr/>
            </p:nvSpPr>
            <p:spPr bwMode="auto">
              <a:xfrm>
                <a:off x="1017" y="2445"/>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8920" name="Rectangle 24"/>
              <p:cNvSpPr>
                <a:spLocks noChangeArrowheads="1"/>
              </p:cNvSpPr>
              <p:nvPr/>
            </p:nvSpPr>
            <p:spPr bwMode="auto">
              <a:xfrm>
                <a:off x="1017" y="2453"/>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21" name="Rectangle 25"/>
              <p:cNvSpPr>
                <a:spLocks noChangeArrowheads="1"/>
              </p:cNvSpPr>
              <p:nvPr/>
            </p:nvSpPr>
            <p:spPr bwMode="auto">
              <a:xfrm>
                <a:off x="969" y="247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22" name="Rectangle 26"/>
              <p:cNvSpPr>
                <a:spLocks noChangeArrowheads="1"/>
              </p:cNvSpPr>
              <p:nvPr/>
            </p:nvSpPr>
            <p:spPr bwMode="auto">
              <a:xfrm>
                <a:off x="969" y="248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23" name="Rectangle 27"/>
              <p:cNvSpPr>
                <a:spLocks noChangeArrowheads="1"/>
              </p:cNvSpPr>
              <p:nvPr/>
            </p:nvSpPr>
            <p:spPr bwMode="auto">
              <a:xfrm>
                <a:off x="1204" y="249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24" name="Rectangle 28"/>
              <p:cNvSpPr>
                <a:spLocks noChangeArrowheads="1"/>
              </p:cNvSpPr>
              <p:nvPr/>
            </p:nvSpPr>
            <p:spPr bwMode="auto">
              <a:xfrm>
                <a:off x="1204" y="2507"/>
                <a:ext cx="48" cy="8"/>
              </a:xfrm>
              <a:prstGeom prst="rect">
                <a:avLst/>
              </a:prstGeom>
              <a:solidFill>
                <a:srgbClr val="FFFFFF"/>
              </a:solidFill>
              <a:ln w="0">
                <a:solidFill>
                  <a:srgbClr val="4D4D4D"/>
                </a:solidFill>
                <a:miter lim="800000"/>
                <a:headEnd/>
                <a:tailEnd/>
              </a:ln>
            </p:spPr>
            <p:txBody>
              <a:bodyPr/>
              <a:lstStyle/>
              <a:p>
                <a:endParaRPr lang="es-ES"/>
              </a:p>
            </p:txBody>
          </p:sp>
          <p:sp>
            <p:nvSpPr>
              <p:cNvPr id="208925" name="Rectangle 29"/>
              <p:cNvSpPr>
                <a:spLocks noChangeArrowheads="1"/>
              </p:cNvSpPr>
              <p:nvPr/>
            </p:nvSpPr>
            <p:spPr bwMode="auto">
              <a:xfrm>
                <a:off x="1204" y="255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26" name="Rectangle 30"/>
              <p:cNvSpPr>
                <a:spLocks noChangeArrowheads="1"/>
              </p:cNvSpPr>
              <p:nvPr/>
            </p:nvSpPr>
            <p:spPr bwMode="auto">
              <a:xfrm>
                <a:off x="1204" y="2561"/>
                <a:ext cx="48" cy="8"/>
              </a:xfrm>
              <a:prstGeom prst="rect">
                <a:avLst/>
              </a:prstGeom>
              <a:solidFill>
                <a:srgbClr val="FFFFFF"/>
              </a:solidFill>
              <a:ln w="0">
                <a:solidFill>
                  <a:srgbClr val="4D4D4D"/>
                </a:solidFill>
                <a:miter lim="800000"/>
                <a:headEnd/>
                <a:tailEnd/>
              </a:ln>
            </p:spPr>
            <p:txBody>
              <a:bodyPr/>
              <a:lstStyle/>
              <a:p>
                <a:endParaRPr lang="es-ES"/>
              </a:p>
            </p:txBody>
          </p:sp>
          <p:sp>
            <p:nvSpPr>
              <p:cNvPr id="208927" name="Rectangle 31"/>
              <p:cNvSpPr>
                <a:spLocks noChangeArrowheads="1"/>
              </p:cNvSpPr>
              <p:nvPr/>
            </p:nvSpPr>
            <p:spPr bwMode="auto">
              <a:xfrm>
                <a:off x="1251" y="252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28" name="Rectangle 32"/>
              <p:cNvSpPr>
                <a:spLocks noChangeArrowheads="1"/>
              </p:cNvSpPr>
              <p:nvPr/>
            </p:nvSpPr>
            <p:spPr bwMode="auto">
              <a:xfrm>
                <a:off x="1251" y="2533"/>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29" name="Rectangle 33"/>
              <p:cNvSpPr>
                <a:spLocks noChangeArrowheads="1"/>
              </p:cNvSpPr>
              <p:nvPr/>
            </p:nvSpPr>
            <p:spPr bwMode="auto">
              <a:xfrm>
                <a:off x="1299" y="255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30" name="Rectangle 34"/>
              <p:cNvSpPr>
                <a:spLocks noChangeArrowheads="1"/>
              </p:cNvSpPr>
              <p:nvPr/>
            </p:nvSpPr>
            <p:spPr bwMode="auto">
              <a:xfrm>
                <a:off x="1299" y="2561"/>
                <a:ext cx="48" cy="8"/>
              </a:xfrm>
              <a:prstGeom prst="rect">
                <a:avLst/>
              </a:prstGeom>
              <a:solidFill>
                <a:srgbClr val="FFFFFF"/>
              </a:solidFill>
              <a:ln w="0">
                <a:solidFill>
                  <a:srgbClr val="4D4D4D"/>
                </a:solidFill>
                <a:miter lim="800000"/>
                <a:headEnd/>
                <a:tailEnd/>
              </a:ln>
            </p:spPr>
            <p:txBody>
              <a:bodyPr/>
              <a:lstStyle/>
              <a:p>
                <a:endParaRPr lang="es-ES"/>
              </a:p>
            </p:txBody>
          </p:sp>
          <p:sp>
            <p:nvSpPr>
              <p:cNvPr id="208931" name="Rectangle 35"/>
              <p:cNvSpPr>
                <a:spLocks noChangeArrowheads="1"/>
              </p:cNvSpPr>
              <p:nvPr/>
            </p:nvSpPr>
            <p:spPr bwMode="auto">
              <a:xfrm>
                <a:off x="1251" y="2579"/>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8932" name="Rectangle 36"/>
              <p:cNvSpPr>
                <a:spLocks noChangeArrowheads="1"/>
              </p:cNvSpPr>
              <p:nvPr/>
            </p:nvSpPr>
            <p:spPr bwMode="auto">
              <a:xfrm>
                <a:off x="1251" y="2588"/>
                <a:ext cx="47" cy="9"/>
              </a:xfrm>
              <a:prstGeom prst="rect">
                <a:avLst/>
              </a:prstGeom>
              <a:solidFill>
                <a:srgbClr val="FFFFFF"/>
              </a:solidFill>
              <a:ln w="0">
                <a:solidFill>
                  <a:srgbClr val="4D4D4D"/>
                </a:solidFill>
                <a:miter lim="800000"/>
                <a:headEnd/>
                <a:tailEnd/>
              </a:ln>
            </p:spPr>
            <p:txBody>
              <a:bodyPr/>
              <a:lstStyle/>
              <a:p>
                <a:endParaRPr lang="es-ES"/>
              </a:p>
            </p:txBody>
          </p:sp>
          <p:sp>
            <p:nvSpPr>
              <p:cNvPr id="208933" name="Rectangle 37"/>
              <p:cNvSpPr>
                <a:spLocks noChangeArrowheads="1"/>
              </p:cNvSpPr>
              <p:nvPr/>
            </p:nvSpPr>
            <p:spPr bwMode="auto">
              <a:xfrm>
                <a:off x="1251" y="2632"/>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8934" name="Rectangle 38"/>
              <p:cNvSpPr>
                <a:spLocks noChangeArrowheads="1"/>
              </p:cNvSpPr>
              <p:nvPr/>
            </p:nvSpPr>
            <p:spPr bwMode="auto">
              <a:xfrm>
                <a:off x="1251" y="2641"/>
                <a:ext cx="47" cy="9"/>
              </a:xfrm>
              <a:prstGeom prst="rect">
                <a:avLst/>
              </a:prstGeom>
              <a:solidFill>
                <a:srgbClr val="FFFFFF"/>
              </a:solidFill>
              <a:ln w="0">
                <a:solidFill>
                  <a:srgbClr val="4D4D4D"/>
                </a:solidFill>
                <a:miter lim="800000"/>
                <a:headEnd/>
                <a:tailEnd/>
              </a:ln>
            </p:spPr>
            <p:txBody>
              <a:bodyPr/>
              <a:lstStyle/>
              <a:p>
                <a:endParaRPr lang="es-ES"/>
              </a:p>
            </p:txBody>
          </p:sp>
          <p:sp>
            <p:nvSpPr>
              <p:cNvPr id="208935" name="Rectangle 39"/>
              <p:cNvSpPr>
                <a:spLocks noChangeArrowheads="1"/>
              </p:cNvSpPr>
              <p:nvPr/>
            </p:nvSpPr>
            <p:spPr bwMode="auto">
              <a:xfrm>
                <a:off x="1299" y="2605"/>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36" name="Rectangle 40"/>
              <p:cNvSpPr>
                <a:spLocks noChangeArrowheads="1"/>
              </p:cNvSpPr>
              <p:nvPr/>
            </p:nvSpPr>
            <p:spPr bwMode="auto">
              <a:xfrm>
                <a:off x="1299" y="2614"/>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37" name="Rectangle 41"/>
              <p:cNvSpPr>
                <a:spLocks noChangeArrowheads="1"/>
              </p:cNvSpPr>
              <p:nvPr/>
            </p:nvSpPr>
            <p:spPr bwMode="auto">
              <a:xfrm>
                <a:off x="1346" y="263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38" name="Rectangle 42"/>
              <p:cNvSpPr>
                <a:spLocks noChangeArrowheads="1"/>
              </p:cNvSpPr>
              <p:nvPr/>
            </p:nvSpPr>
            <p:spPr bwMode="auto">
              <a:xfrm>
                <a:off x="1346" y="264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39" name="Rectangle 43"/>
              <p:cNvSpPr>
                <a:spLocks noChangeArrowheads="1"/>
              </p:cNvSpPr>
              <p:nvPr/>
            </p:nvSpPr>
            <p:spPr bwMode="auto">
              <a:xfrm>
                <a:off x="922" y="255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40" name="Rectangle 44"/>
              <p:cNvSpPr>
                <a:spLocks noChangeArrowheads="1"/>
              </p:cNvSpPr>
              <p:nvPr/>
            </p:nvSpPr>
            <p:spPr bwMode="auto">
              <a:xfrm>
                <a:off x="922" y="2561"/>
                <a:ext cx="48" cy="8"/>
              </a:xfrm>
              <a:prstGeom prst="rect">
                <a:avLst/>
              </a:prstGeom>
              <a:solidFill>
                <a:srgbClr val="FFFFFF"/>
              </a:solidFill>
              <a:ln w="0">
                <a:solidFill>
                  <a:srgbClr val="4D4D4D"/>
                </a:solidFill>
                <a:miter lim="800000"/>
                <a:headEnd/>
                <a:tailEnd/>
              </a:ln>
            </p:spPr>
            <p:txBody>
              <a:bodyPr/>
              <a:lstStyle/>
              <a:p>
                <a:endParaRPr lang="es-ES"/>
              </a:p>
            </p:txBody>
          </p:sp>
          <p:sp>
            <p:nvSpPr>
              <p:cNvPr id="208941" name="Rectangle 45"/>
              <p:cNvSpPr>
                <a:spLocks noChangeArrowheads="1"/>
              </p:cNvSpPr>
              <p:nvPr/>
            </p:nvSpPr>
            <p:spPr bwMode="auto">
              <a:xfrm>
                <a:off x="922" y="249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42" name="Rectangle 46"/>
              <p:cNvSpPr>
                <a:spLocks noChangeArrowheads="1"/>
              </p:cNvSpPr>
              <p:nvPr/>
            </p:nvSpPr>
            <p:spPr bwMode="auto">
              <a:xfrm>
                <a:off x="922" y="2507"/>
                <a:ext cx="48" cy="8"/>
              </a:xfrm>
              <a:prstGeom prst="rect">
                <a:avLst/>
              </a:prstGeom>
              <a:solidFill>
                <a:srgbClr val="FFFFFF"/>
              </a:solidFill>
              <a:ln w="0">
                <a:solidFill>
                  <a:srgbClr val="4D4D4D"/>
                </a:solidFill>
                <a:miter lim="800000"/>
                <a:headEnd/>
                <a:tailEnd/>
              </a:ln>
            </p:spPr>
            <p:txBody>
              <a:bodyPr/>
              <a:lstStyle/>
              <a:p>
                <a:endParaRPr lang="es-ES"/>
              </a:p>
            </p:txBody>
          </p:sp>
          <p:sp>
            <p:nvSpPr>
              <p:cNvPr id="208943" name="Rectangle 47"/>
              <p:cNvSpPr>
                <a:spLocks noChangeArrowheads="1"/>
              </p:cNvSpPr>
              <p:nvPr/>
            </p:nvSpPr>
            <p:spPr bwMode="auto">
              <a:xfrm>
                <a:off x="968" y="252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44" name="Rectangle 48"/>
              <p:cNvSpPr>
                <a:spLocks noChangeArrowheads="1"/>
              </p:cNvSpPr>
              <p:nvPr/>
            </p:nvSpPr>
            <p:spPr bwMode="auto">
              <a:xfrm>
                <a:off x="968" y="2533"/>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45" name="Rectangle 49"/>
              <p:cNvSpPr>
                <a:spLocks noChangeArrowheads="1"/>
              </p:cNvSpPr>
              <p:nvPr/>
            </p:nvSpPr>
            <p:spPr bwMode="auto">
              <a:xfrm>
                <a:off x="1016" y="249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46" name="Rectangle 50"/>
              <p:cNvSpPr>
                <a:spLocks noChangeArrowheads="1"/>
              </p:cNvSpPr>
              <p:nvPr/>
            </p:nvSpPr>
            <p:spPr bwMode="auto">
              <a:xfrm>
                <a:off x="1016" y="250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47" name="Rectangle 51"/>
              <p:cNvSpPr>
                <a:spLocks noChangeArrowheads="1"/>
              </p:cNvSpPr>
              <p:nvPr/>
            </p:nvSpPr>
            <p:spPr bwMode="auto">
              <a:xfrm>
                <a:off x="1202" y="2659"/>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48" name="Rectangle 52"/>
              <p:cNvSpPr>
                <a:spLocks noChangeArrowheads="1"/>
              </p:cNvSpPr>
              <p:nvPr/>
            </p:nvSpPr>
            <p:spPr bwMode="auto">
              <a:xfrm>
                <a:off x="1202" y="2668"/>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49" name="Rectangle 53"/>
              <p:cNvSpPr>
                <a:spLocks noChangeArrowheads="1"/>
              </p:cNvSpPr>
              <p:nvPr/>
            </p:nvSpPr>
            <p:spPr bwMode="auto">
              <a:xfrm>
                <a:off x="1202" y="271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50" name="Rectangle 54"/>
              <p:cNvSpPr>
                <a:spLocks noChangeArrowheads="1"/>
              </p:cNvSpPr>
              <p:nvPr/>
            </p:nvSpPr>
            <p:spPr bwMode="auto">
              <a:xfrm>
                <a:off x="1202" y="272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51" name="Rectangle 55"/>
              <p:cNvSpPr>
                <a:spLocks noChangeArrowheads="1"/>
              </p:cNvSpPr>
              <p:nvPr/>
            </p:nvSpPr>
            <p:spPr bwMode="auto">
              <a:xfrm>
                <a:off x="1250" y="2686"/>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8952" name="Rectangle 56"/>
              <p:cNvSpPr>
                <a:spLocks noChangeArrowheads="1"/>
              </p:cNvSpPr>
              <p:nvPr/>
            </p:nvSpPr>
            <p:spPr bwMode="auto">
              <a:xfrm>
                <a:off x="1250" y="269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53" name="Rectangle 57"/>
              <p:cNvSpPr>
                <a:spLocks noChangeArrowheads="1"/>
              </p:cNvSpPr>
              <p:nvPr/>
            </p:nvSpPr>
            <p:spPr bwMode="auto">
              <a:xfrm>
                <a:off x="1297" y="271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54" name="Rectangle 58"/>
              <p:cNvSpPr>
                <a:spLocks noChangeArrowheads="1"/>
              </p:cNvSpPr>
              <p:nvPr/>
            </p:nvSpPr>
            <p:spPr bwMode="auto">
              <a:xfrm>
                <a:off x="1297" y="272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55" name="Rectangle 59"/>
              <p:cNvSpPr>
                <a:spLocks noChangeArrowheads="1"/>
              </p:cNvSpPr>
              <p:nvPr/>
            </p:nvSpPr>
            <p:spPr bwMode="auto">
              <a:xfrm>
                <a:off x="1108" y="2605"/>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56" name="Rectangle 60"/>
              <p:cNvSpPr>
                <a:spLocks noChangeArrowheads="1"/>
              </p:cNvSpPr>
              <p:nvPr/>
            </p:nvSpPr>
            <p:spPr bwMode="auto">
              <a:xfrm>
                <a:off x="1108" y="2614"/>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57" name="Rectangle 61"/>
              <p:cNvSpPr>
                <a:spLocks noChangeArrowheads="1"/>
              </p:cNvSpPr>
              <p:nvPr/>
            </p:nvSpPr>
            <p:spPr bwMode="auto">
              <a:xfrm>
                <a:off x="1156" y="268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58" name="Rectangle 62"/>
              <p:cNvSpPr>
                <a:spLocks noChangeArrowheads="1"/>
              </p:cNvSpPr>
              <p:nvPr/>
            </p:nvSpPr>
            <p:spPr bwMode="auto">
              <a:xfrm>
                <a:off x="1156" y="269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59" name="Rectangle 63"/>
              <p:cNvSpPr>
                <a:spLocks noChangeArrowheads="1"/>
              </p:cNvSpPr>
              <p:nvPr/>
            </p:nvSpPr>
            <p:spPr bwMode="auto">
              <a:xfrm>
                <a:off x="1157" y="2578"/>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8960" name="Rectangle 64"/>
              <p:cNvSpPr>
                <a:spLocks noChangeArrowheads="1"/>
              </p:cNvSpPr>
              <p:nvPr/>
            </p:nvSpPr>
            <p:spPr bwMode="auto">
              <a:xfrm>
                <a:off x="1157" y="2586"/>
                <a:ext cx="47" cy="8"/>
              </a:xfrm>
              <a:prstGeom prst="rect">
                <a:avLst/>
              </a:prstGeom>
              <a:solidFill>
                <a:srgbClr val="FFFFFF"/>
              </a:solidFill>
              <a:ln w="0">
                <a:solidFill>
                  <a:srgbClr val="4D4D4D"/>
                </a:solidFill>
                <a:miter lim="800000"/>
                <a:headEnd/>
                <a:tailEnd/>
              </a:ln>
            </p:spPr>
            <p:txBody>
              <a:bodyPr/>
              <a:lstStyle/>
              <a:p>
                <a:endParaRPr lang="es-ES"/>
              </a:p>
            </p:txBody>
          </p:sp>
          <p:sp>
            <p:nvSpPr>
              <p:cNvPr id="208961" name="Rectangle 65"/>
              <p:cNvSpPr>
                <a:spLocks noChangeArrowheads="1"/>
              </p:cNvSpPr>
              <p:nvPr/>
            </p:nvSpPr>
            <p:spPr bwMode="auto">
              <a:xfrm>
                <a:off x="1204" y="2605"/>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8962" name="Rectangle 66"/>
              <p:cNvSpPr>
                <a:spLocks noChangeArrowheads="1"/>
              </p:cNvSpPr>
              <p:nvPr/>
            </p:nvSpPr>
            <p:spPr bwMode="auto">
              <a:xfrm>
                <a:off x="1204" y="2614"/>
                <a:ext cx="48" cy="8"/>
              </a:xfrm>
              <a:prstGeom prst="rect">
                <a:avLst/>
              </a:prstGeom>
              <a:solidFill>
                <a:srgbClr val="FFFFFF"/>
              </a:solidFill>
              <a:ln w="0">
                <a:solidFill>
                  <a:srgbClr val="4D4D4D"/>
                </a:solidFill>
                <a:miter lim="800000"/>
                <a:headEnd/>
                <a:tailEnd/>
              </a:ln>
            </p:spPr>
            <p:txBody>
              <a:bodyPr/>
              <a:lstStyle/>
              <a:p>
                <a:endParaRPr lang="es-ES"/>
              </a:p>
            </p:txBody>
          </p:sp>
          <p:sp>
            <p:nvSpPr>
              <p:cNvPr id="208963" name="Rectangle 67"/>
              <p:cNvSpPr>
                <a:spLocks noChangeArrowheads="1"/>
              </p:cNvSpPr>
              <p:nvPr/>
            </p:nvSpPr>
            <p:spPr bwMode="auto">
              <a:xfrm>
                <a:off x="1299" y="2659"/>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64" name="Rectangle 68"/>
              <p:cNvSpPr>
                <a:spLocks noChangeArrowheads="1"/>
              </p:cNvSpPr>
              <p:nvPr/>
            </p:nvSpPr>
            <p:spPr bwMode="auto">
              <a:xfrm>
                <a:off x="1299" y="2668"/>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65" name="Rectangle 69"/>
              <p:cNvSpPr>
                <a:spLocks noChangeArrowheads="1"/>
              </p:cNvSpPr>
              <p:nvPr/>
            </p:nvSpPr>
            <p:spPr bwMode="auto">
              <a:xfrm>
                <a:off x="1015" y="2659"/>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8966" name="Rectangle 70"/>
              <p:cNvSpPr>
                <a:spLocks noChangeArrowheads="1"/>
              </p:cNvSpPr>
              <p:nvPr/>
            </p:nvSpPr>
            <p:spPr bwMode="auto">
              <a:xfrm>
                <a:off x="1015" y="2668"/>
                <a:ext cx="47" cy="9"/>
              </a:xfrm>
              <a:prstGeom prst="rect">
                <a:avLst/>
              </a:prstGeom>
              <a:solidFill>
                <a:srgbClr val="FFFFFF"/>
              </a:solidFill>
              <a:ln w="0">
                <a:solidFill>
                  <a:srgbClr val="4D4D4D"/>
                </a:solidFill>
                <a:miter lim="800000"/>
                <a:headEnd/>
                <a:tailEnd/>
              </a:ln>
            </p:spPr>
            <p:txBody>
              <a:bodyPr/>
              <a:lstStyle/>
              <a:p>
                <a:endParaRPr lang="es-ES"/>
              </a:p>
            </p:txBody>
          </p:sp>
          <p:sp>
            <p:nvSpPr>
              <p:cNvPr id="208967" name="Rectangle 71"/>
              <p:cNvSpPr>
                <a:spLocks noChangeArrowheads="1"/>
              </p:cNvSpPr>
              <p:nvPr/>
            </p:nvSpPr>
            <p:spPr bwMode="auto">
              <a:xfrm>
                <a:off x="1061" y="2634"/>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8968" name="Rectangle 72"/>
              <p:cNvSpPr>
                <a:spLocks noChangeArrowheads="1"/>
              </p:cNvSpPr>
              <p:nvPr/>
            </p:nvSpPr>
            <p:spPr bwMode="auto">
              <a:xfrm>
                <a:off x="1061" y="264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69" name="Rectangle 73"/>
              <p:cNvSpPr>
                <a:spLocks noChangeArrowheads="1"/>
              </p:cNvSpPr>
              <p:nvPr/>
            </p:nvSpPr>
            <p:spPr bwMode="auto">
              <a:xfrm>
                <a:off x="1108" y="2659"/>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70" name="Rectangle 74"/>
              <p:cNvSpPr>
                <a:spLocks noChangeArrowheads="1"/>
              </p:cNvSpPr>
              <p:nvPr/>
            </p:nvSpPr>
            <p:spPr bwMode="auto">
              <a:xfrm>
                <a:off x="1108" y="2668"/>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71" name="Rectangle 75"/>
              <p:cNvSpPr>
                <a:spLocks noChangeArrowheads="1"/>
              </p:cNvSpPr>
              <p:nvPr/>
            </p:nvSpPr>
            <p:spPr bwMode="auto">
              <a:xfrm>
                <a:off x="1156" y="2631"/>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72" name="Rectangle 76"/>
              <p:cNvSpPr>
                <a:spLocks noChangeArrowheads="1"/>
              </p:cNvSpPr>
              <p:nvPr/>
            </p:nvSpPr>
            <p:spPr bwMode="auto">
              <a:xfrm>
                <a:off x="1156" y="2640"/>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73" name="Rectangle 77"/>
              <p:cNvSpPr>
                <a:spLocks noChangeArrowheads="1"/>
              </p:cNvSpPr>
              <p:nvPr/>
            </p:nvSpPr>
            <p:spPr bwMode="auto">
              <a:xfrm>
                <a:off x="1343" y="273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74" name="Rectangle 78"/>
              <p:cNvSpPr>
                <a:spLocks noChangeArrowheads="1"/>
              </p:cNvSpPr>
              <p:nvPr/>
            </p:nvSpPr>
            <p:spPr bwMode="auto">
              <a:xfrm>
                <a:off x="1343" y="274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75" name="Rectangle 79"/>
              <p:cNvSpPr>
                <a:spLocks noChangeArrowheads="1"/>
              </p:cNvSpPr>
              <p:nvPr/>
            </p:nvSpPr>
            <p:spPr bwMode="auto">
              <a:xfrm>
                <a:off x="1250" y="273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76" name="Rectangle 80"/>
              <p:cNvSpPr>
                <a:spLocks noChangeArrowheads="1"/>
              </p:cNvSpPr>
              <p:nvPr/>
            </p:nvSpPr>
            <p:spPr bwMode="auto">
              <a:xfrm>
                <a:off x="1250" y="274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77" name="Rectangle 81"/>
              <p:cNvSpPr>
                <a:spLocks noChangeArrowheads="1"/>
              </p:cNvSpPr>
              <p:nvPr/>
            </p:nvSpPr>
            <p:spPr bwMode="auto">
              <a:xfrm>
                <a:off x="1250" y="2793"/>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78" name="Rectangle 82"/>
              <p:cNvSpPr>
                <a:spLocks noChangeArrowheads="1"/>
              </p:cNvSpPr>
              <p:nvPr/>
            </p:nvSpPr>
            <p:spPr bwMode="auto">
              <a:xfrm>
                <a:off x="1250" y="2802"/>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79" name="Rectangle 83"/>
              <p:cNvSpPr>
                <a:spLocks noChangeArrowheads="1"/>
              </p:cNvSpPr>
              <p:nvPr/>
            </p:nvSpPr>
            <p:spPr bwMode="auto">
              <a:xfrm>
                <a:off x="1297" y="2766"/>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80" name="Rectangle 84"/>
              <p:cNvSpPr>
                <a:spLocks noChangeArrowheads="1"/>
              </p:cNvSpPr>
              <p:nvPr/>
            </p:nvSpPr>
            <p:spPr bwMode="auto">
              <a:xfrm>
                <a:off x="1297" y="277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81" name="Rectangle 85"/>
              <p:cNvSpPr>
                <a:spLocks noChangeArrowheads="1"/>
              </p:cNvSpPr>
              <p:nvPr/>
            </p:nvSpPr>
            <p:spPr bwMode="auto">
              <a:xfrm>
                <a:off x="1345" y="2793"/>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82" name="Rectangle 86"/>
              <p:cNvSpPr>
                <a:spLocks noChangeArrowheads="1"/>
              </p:cNvSpPr>
              <p:nvPr/>
            </p:nvSpPr>
            <p:spPr bwMode="auto">
              <a:xfrm>
                <a:off x="1345" y="2802"/>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83" name="Rectangle 87"/>
              <p:cNvSpPr>
                <a:spLocks noChangeArrowheads="1"/>
              </p:cNvSpPr>
              <p:nvPr/>
            </p:nvSpPr>
            <p:spPr bwMode="auto">
              <a:xfrm>
                <a:off x="1061" y="2686"/>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8984" name="Rectangle 88"/>
              <p:cNvSpPr>
                <a:spLocks noChangeArrowheads="1"/>
              </p:cNvSpPr>
              <p:nvPr/>
            </p:nvSpPr>
            <p:spPr bwMode="auto">
              <a:xfrm>
                <a:off x="1061" y="269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85" name="Rectangle 89"/>
              <p:cNvSpPr>
                <a:spLocks noChangeArrowheads="1"/>
              </p:cNvSpPr>
              <p:nvPr/>
            </p:nvSpPr>
            <p:spPr bwMode="auto">
              <a:xfrm>
                <a:off x="968" y="2686"/>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86" name="Rectangle 90"/>
              <p:cNvSpPr>
                <a:spLocks noChangeArrowheads="1"/>
              </p:cNvSpPr>
              <p:nvPr/>
            </p:nvSpPr>
            <p:spPr bwMode="auto">
              <a:xfrm>
                <a:off x="968" y="269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87" name="Rectangle 91"/>
              <p:cNvSpPr>
                <a:spLocks noChangeArrowheads="1"/>
              </p:cNvSpPr>
              <p:nvPr/>
            </p:nvSpPr>
            <p:spPr bwMode="auto">
              <a:xfrm>
                <a:off x="968" y="2739"/>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88" name="Rectangle 92"/>
              <p:cNvSpPr>
                <a:spLocks noChangeArrowheads="1"/>
              </p:cNvSpPr>
              <p:nvPr/>
            </p:nvSpPr>
            <p:spPr bwMode="auto">
              <a:xfrm>
                <a:off x="968" y="2749"/>
                <a:ext cx="48" cy="8"/>
              </a:xfrm>
              <a:prstGeom prst="rect">
                <a:avLst/>
              </a:prstGeom>
              <a:solidFill>
                <a:srgbClr val="FFFFFF"/>
              </a:solidFill>
              <a:ln w="0">
                <a:solidFill>
                  <a:srgbClr val="4D4D4D"/>
                </a:solidFill>
                <a:miter lim="800000"/>
                <a:headEnd/>
                <a:tailEnd/>
              </a:ln>
            </p:spPr>
            <p:txBody>
              <a:bodyPr/>
              <a:lstStyle/>
              <a:p>
                <a:endParaRPr lang="es-ES"/>
              </a:p>
            </p:txBody>
          </p:sp>
          <p:sp>
            <p:nvSpPr>
              <p:cNvPr id="208989" name="Rectangle 93"/>
              <p:cNvSpPr>
                <a:spLocks noChangeArrowheads="1"/>
              </p:cNvSpPr>
              <p:nvPr/>
            </p:nvSpPr>
            <p:spPr bwMode="auto">
              <a:xfrm>
                <a:off x="1015" y="271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90" name="Rectangle 94"/>
              <p:cNvSpPr>
                <a:spLocks noChangeArrowheads="1"/>
              </p:cNvSpPr>
              <p:nvPr/>
            </p:nvSpPr>
            <p:spPr bwMode="auto">
              <a:xfrm>
                <a:off x="1015" y="272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91" name="Rectangle 95"/>
              <p:cNvSpPr>
                <a:spLocks noChangeArrowheads="1"/>
              </p:cNvSpPr>
              <p:nvPr/>
            </p:nvSpPr>
            <p:spPr bwMode="auto">
              <a:xfrm>
                <a:off x="1063" y="2739"/>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92" name="Rectangle 96"/>
              <p:cNvSpPr>
                <a:spLocks noChangeArrowheads="1"/>
              </p:cNvSpPr>
              <p:nvPr/>
            </p:nvSpPr>
            <p:spPr bwMode="auto">
              <a:xfrm>
                <a:off x="1063" y="2749"/>
                <a:ext cx="48" cy="8"/>
              </a:xfrm>
              <a:prstGeom prst="rect">
                <a:avLst/>
              </a:prstGeom>
              <a:solidFill>
                <a:srgbClr val="FFFFFF"/>
              </a:solidFill>
              <a:ln w="0">
                <a:solidFill>
                  <a:srgbClr val="4D4D4D"/>
                </a:solidFill>
                <a:miter lim="800000"/>
                <a:headEnd/>
                <a:tailEnd/>
              </a:ln>
            </p:spPr>
            <p:txBody>
              <a:bodyPr/>
              <a:lstStyle/>
              <a:p>
                <a:endParaRPr lang="es-ES"/>
              </a:p>
            </p:txBody>
          </p:sp>
          <p:sp>
            <p:nvSpPr>
              <p:cNvPr id="208993" name="Rectangle 97"/>
              <p:cNvSpPr>
                <a:spLocks noChangeArrowheads="1"/>
              </p:cNvSpPr>
              <p:nvPr/>
            </p:nvSpPr>
            <p:spPr bwMode="auto">
              <a:xfrm>
                <a:off x="1202" y="2820"/>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94" name="Rectangle 98"/>
              <p:cNvSpPr>
                <a:spLocks noChangeArrowheads="1"/>
              </p:cNvSpPr>
              <p:nvPr/>
            </p:nvSpPr>
            <p:spPr bwMode="auto">
              <a:xfrm>
                <a:off x="1202" y="2828"/>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95" name="Rectangle 99"/>
              <p:cNvSpPr>
                <a:spLocks noChangeArrowheads="1"/>
              </p:cNvSpPr>
              <p:nvPr/>
            </p:nvSpPr>
            <p:spPr bwMode="auto">
              <a:xfrm>
                <a:off x="1108" y="2820"/>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96" name="Rectangle 100"/>
              <p:cNvSpPr>
                <a:spLocks noChangeArrowheads="1"/>
              </p:cNvSpPr>
              <p:nvPr/>
            </p:nvSpPr>
            <p:spPr bwMode="auto">
              <a:xfrm>
                <a:off x="1108" y="2829"/>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97" name="Rectangle 101"/>
              <p:cNvSpPr>
                <a:spLocks noChangeArrowheads="1"/>
              </p:cNvSpPr>
              <p:nvPr/>
            </p:nvSpPr>
            <p:spPr bwMode="auto">
              <a:xfrm>
                <a:off x="1296" y="287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8998" name="Rectangle 102"/>
              <p:cNvSpPr>
                <a:spLocks noChangeArrowheads="1"/>
              </p:cNvSpPr>
              <p:nvPr/>
            </p:nvSpPr>
            <p:spPr bwMode="auto">
              <a:xfrm>
                <a:off x="1296" y="2883"/>
                <a:ext cx="48" cy="9"/>
              </a:xfrm>
              <a:prstGeom prst="rect">
                <a:avLst/>
              </a:prstGeom>
              <a:solidFill>
                <a:srgbClr val="FFFFFF"/>
              </a:solidFill>
              <a:ln w="0">
                <a:solidFill>
                  <a:srgbClr val="4D4D4D"/>
                </a:solidFill>
                <a:miter lim="800000"/>
                <a:headEnd/>
                <a:tailEnd/>
              </a:ln>
            </p:spPr>
            <p:txBody>
              <a:bodyPr/>
              <a:lstStyle/>
              <a:p>
                <a:endParaRPr lang="es-ES"/>
              </a:p>
            </p:txBody>
          </p:sp>
          <p:sp>
            <p:nvSpPr>
              <p:cNvPr id="208999" name="Rectangle 103"/>
              <p:cNvSpPr>
                <a:spLocks noChangeArrowheads="1"/>
              </p:cNvSpPr>
              <p:nvPr/>
            </p:nvSpPr>
            <p:spPr bwMode="auto">
              <a:xfrm>
                <a:off x="1156" y="2847"/>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00" name="Rectangle 104"/>
              <p:cNvSpPr>
                <a:spLocks noChangeArrowheads="1"/>
              </p:cNvSpPr>
              <p:nvPr/>
            </p:nvSpPr>
            <p:spPr bwMode="auto">
              <a:xfrm>
                <a:off x="1156" y="2856"/>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01" name="Rectangle 105"/>
              <p:cNvSpPr>
                <a:spLocks noChangeArrowheads="1"/>
              </p:cNvSpPr>
              <p:nvPr/>
            </p:nvSpPr>
            <p:spPr bwMode="auto">
              <a:xfrm>
                <a:off x="1204" y="287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02" name="Rectangle 106"/>
              <p:cNvSpPr>
                <a:spLocks noChangeArrowheads="1"/>
              </p:cNvSpPr>
              <p:nvPr/>
            </p:nvSpPr>
            <p:spPr bwMode="auto">
              <a:xfrm>
                <a:off x="1204" y="2882"/>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03" name="Rectangle 107"/>
              <p:cNvSpPr>
                <a:spLocks noChangeArrowheads="1"/>
              </p:cNvSpPr>
              <p:nvPr/>
            </p:nvSpPr>
            <p:spPr bwMode="auto">
              <a:xfrm>
                <a:off x="1156" y="273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04" name="Rectangle 108"/>
              <p:cNvSpPr>
                <a:spLocks noChangeArrowheads="1"/>
              </p:cNvSpPr>
              <p:nvPr/>
            </p:nvSpPr>
            <p:spPr bwMode="auto">
              <a:xfrm>
                <a:off x="1156" y="274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05" name="Rectangle 109"/>
              <p:cNvSpPr>
                <a:spLocks noChangeArrowheads="1"/>
              </p:cNvSpPr>
              <p:nvPr/>
            </p:nvSpPr>
            <p:spPr bwMode="auto">
              <a:xfrm>
                <a:off x="1061" y="2739"/>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06" name="Rectangle 110"/>
              <p:cNvSpPr>
                <a:spLocks noChangeArrowheads="1"/>
              </p:cNvSpPr>
              <p:nvPr/>
            </p:nvSpPr>
            <p:spPr bwMode="auto">
              <a:xfrm>
                <a:off x="1061" y="274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07" name="Rectangle 111"/>
              <p:cNvSpPr>
                <a:spLocks noChangeArrowheads="1"/>
              </p:cNvSpPr>
              <p:nvPr/>
            </p:nvSpPr>
            <p:spPr bwMode="auto">
              <a:xfrm>
                <a:off x="1061" y="2793"/>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08" name="Rectangle 112"/>
              <p:cNvSpPr>
                <a:spLocks noChangeArrowheads="1"/>
              </p:cNvSpPr>
              <p:nvPr/>
            </p:nvSpPr>
            <p:spPr bwMode="auto">
              <a:xfrm>
                <a:off x="1061" y="2802"/>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09" name="Rectangle 113"/>
              <p:cNvSpPr>
                <a:spLocks noChangeArrowheads="1"/>
              </p:cNvSpPr>
              <p:nvPr/>
            </p:nvSpPr>
            <p:spPr bwMode="auto">
              <a:xfrm>
                <a:off x="1109" y="2766"/>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10" name="Rectangle 114"/>
              <p:cNvSpPr>
                <a:spLocks noChangeArrowheads="1"/>
              </p:cNvSpPr>
              <p:nvPr/>
            </p:nvSpPr>
            <p:spPr bwMode="auto">
              <a:xfrm>
                <a:off x="1109" y="2776"/>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11" name="Rectangle 115"/>
              <p:cNvSpPr>
                <a:spLocks noChangeArrowheads="1"/>
              </p:cNvSpPr>
              <p:nvPr/>
            </p:nvSpPr>
            <p:spPr bwMode="auto">
              <a:xfrm>
                <a:off x="1157" y="2793"/>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9012" name="Rectangle 116"/>
              <p:cNvSpPr>
                <a:spLocks noChangeArrowheads="1"/>
              </p:cNvSpPr>
              <p:nvPr/>
            </p:nvSpPr>
            <p:spPr bwMode="auto">
              <a:xfrm>
                <a:off x="1157" y="2802"/>
                <a:ext cx="47" cy="9"/>
              </a:xfrm>
              <a:prstGeom prst="rect">
                <a:avLst/>
              </a:prstGeom>
              <a:solidFill>
                <a:srgbClr val="FFFFFF"/>
              </a:solidFill>
              <a:ln w="0">
                <a:solidFill>
                  <a:srgbClr val="4D4D4D"/>
                </a:solidFill>
                <a:miter lim="800000"/>
                <a:headEnd/>
                <a:tailEnd/>
              </a:ln>
            </p:spPr>
            <p:txBody>
              <a:bodyPr/>
              <a:lstStyle/>
              <a:p>
                <a:endParaRPr lang="es-ES"/>
              </a:p>
            </p:txBody>
          </p:sp>
          <p:sp>
            <p:nvSpPr>
              <p:cNvPr id="209013" name="Rectangle 117"/>
              <p:cNvSpPr>
                <a:spLocks noChangeArrowheads="1"/>
              </p:cNvSpPr>
              <p:nvPr/>
            </p:nvSpPr>
            <p:spPr bwMode="auto">
              <a:xfrm>
                <a:off x="1108" y="271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14" name="Rectangle 118"/>
              <p:cNvSpPr>
                <a:spLocks noChangeArrowheads="1"/>
              </p:cNvSpPr>
              <p:nvPr/>
            </p:nvSpPr>
            <p:spPr bwMode="auto">
              <a:xfrm>
                <a:off x="1108" y="2723"/>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15" name="Rectangle 119"/>
              <p:cNvSpPr>
                <a:spLocks noChangeArrowheads="1"/>
              </p:cNvSpPr>
              <p:nvPr/>
            </p:nvSpPr>
            <p:spPr bwMode="auto">
              <a:xfrm>
                <a:off x="1202" y="2765"/>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16" name="Rectangle 120"/>
              <p:cNvSpPr>
                <a:spLocks noChangeArrowheads="1"/>
              </p:cNvSpPr>
              <p:nvPr/>
            </p:nvSpPr>
            <p:spPr bwMode="auto">
              <a:xfrm>
                <a:off x="1202" y="2774"/>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17" name="Rectangle 121"/>
              <p:cNvSpPr>
                <a:spLocks noChangeArrowheads="1"/>
              </p:cNvSpPr>
              <p:nvPr/>
            </p:nvSpPr>
            <p:spPr bwMode="auto">
              <a:xfrm>
                <a:off x="1015" y="2766"/>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9018" name="Rectangle 122"/>
              <p:cNvSpPr>
                <a:spLocks noChangeArrowheads="1"/>
              </p:cNvSpPr>
              <p:nvPr/>
            </p:nvSpPr>
            <p:spPr bwMode="auto">
              <a:xfrm>
                <a:off x="1015" y="2776"/>
                <a:ext cx="47" cy="8"/>
              </a:xfrm>
              <a:prstGeom prst="rect">
                <a:avLst/>
              </a:prstGeom>
              <a:solidFill>
                <a:srgbClr val="FFFFFF"/>
              </a:solidFill>
              <a:ln w="0">
                <a:solidFill>
                  <a:srgbClr val="4D4D4D"/>
                </a:solidFill>
                <a:miter lim="800000"/>
                <a:headEnd/>
                <a:tailEnd/>
              </a:ln>
            </p:spPr>
            <p:txBody>
              <a:bodyPr/>
              <a:lstStyle/>
              <a:p>
                <a:endParaRPr lang="es-ES"/>
              </a:p>
            </p:txBody>
          </p:sp>
          <p:sp>
            <p:nvSpPr>
              <p:cNvPr id="209019" name="Rectangle 123"/>
              <p:cNvSpPr>
                <a:spLocks noChangeArrowheads="1"/>
              </p:cNvSpPr>
              <p:nvPr/>
            </p:nvSpPr>
            <p:spPr bwMode="auto">
              <a:xfrm>
                <a:off x="1248" y="2846"/>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20" name="Rectangle 124"/>
              <p:cNvSpPr>
                <a:spLocks noChangeArrowheads="1"/>
              </p:cNvSpPr>
              <p:nvPr/>
            </p:nvSpPr>
            <p:spPr bwMode="auto">
              <a:xfrm>
                <a:off x="1248" y="285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21" name="Rectangle 125"/>
              <p:cNvSpPr>
                <a:spLocks noChangeArrowheads="1"/>
              </p:cNvSpPr>
              <p:nvPr/>
            </p:nvSpPr>
            <p:spPr bwMode="auto">
              <a:xfrm>
                <a:off x="1343" y="2900"/>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22" name="Rectangle 126"/>
              <p:cNvSpPr>
                <a:spLocks noChangeArrowheads="1"/>
              </p:cNvSpPr>
              <p:nvPr/>
            </p:nvSpPr>
            <p:spPr bwMode="auto">
              <a:xfrm>
                <a:off x="1343" y="2909"/>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23" name="Rectangle 127"/>
              <p:cNvSpPr>
                <a:spLocks noChangeArrowheads="1"/>
              </p:cNvSpPr>
              <p:nvPr/>
            </p:nvSpPr>
            <p:spPr bwMode="auto">
              <a:xfrm>
                <a:off x="1342" y="295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24" name="Rectangle 128"/>
              <p:cNvSpPr>
                <a:spLocks noChangeArrowheads="1"/>
              </p:cNvSpPr>
              <p:nvPr/>
            </p:nvSpPr>
            <p:spPr bwMode="auto">
              <a:xfrm>
                <a:off x="1342" y="2963"/>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25" name="Rectangle 129"/>
              <p:cNvSpPr>
                <a:spLocks noChangeArrowheads="1"/>
              </p:cNvSpPr>
              <p:nvPr/>
            </p:nvSpPr>
            <p:spPr bwMode="auto">
              <a:xfrm>
                <a:off x="1390" y="2927"/>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26" name="Rectangle 130"/>
              <p:cNvSpPr>
                <a:spLocks noChangeArrowheads="1"/>
              </p:cNvSpPr>
              <p:nvPr/>
            </p:nvSpPr>
            <p:spPr bwMode="auto">
              <a:xfrm>
                <a:off x="1390" y="2936"/>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27" name="Rectangle 131"/>
              <p:cNvSpPr>
                <a:spLocks noChangeArrowheads="1"/>
              </p:cNvSpPr>
              <p:nvPr/>
            </p:nvSpPr>
            <p:spPr bwMode="auto">
              <a:xfrm>
                <a:off x="1296" y="2929"/>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28" name="Rectangle 132"/>
              <p:cNvSpPr>
                <a:spLocks noChangeArrowheads="1"/>
              </p:cNvSpPr>
              <p:nvPr/>
            </p:nvSpPr>
            <p:spPr bwMode="auto">
              <a:xfrm>
                <a:off x="1296" y="2938"/>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29" name="Rectangle 133"/>
              <p:cNvSpPr>
                <a:spLocks noChangeArrowheads="1"/>
              </p:cNvSpPr>
              <p:nvPr/>
            </p:nvSpPr>
            <p:spPr bwMode="auto">
              <a:xfrm>
                <a:off x="1250" y="2901"/>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030" name="Rectangle 134"/>
              <p:cNvSpPr>
                <a:spLocks noChangeArrowheads="1"/>
              </p:cNvSpPr>
              <p:nvPr/>
            </p:nvSpPr>
            <p:spPr bwMode="auto">
              <a:xfrm>
                <a:off x="1250" y="2909"/>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31" name="Rectangle 135"/>
              <p:cNvSpPr>
                <a:spLocks noChangeArrowheads="1"/>
              </p:cNvSpPr>
              <p:nvPr/>
            </p:nvSpPr>
            <p:spPr bwMode="auto">
              <a:xfrm>
                <a:off x="1061" y="306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32" name="Rectangle 136"/>
              <p:cNvSpPr>
                <a:spLocks noChangeArrowheads="1"/>
              </p:cNvSpPr>
              <p:nvPr/>
            </p:nvSpPr>
            <p:spPr bwMode="auto">
              <a:xfrm>
                <a:off x="1061" y="307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33" name="Rectangle 137"/>
              <p:cNvSpPr>
                <a:spLocks noChangeArrowheads="1"/>
              </p:cNvSpPr>
              <p:nvPr/>
            </p:nvSpPr>
            <p:spPr bwMode="auto">
              <a:xfrm>
                <a:off x="1248" y="2955"/>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34" name="Rectangle 138"/>
              <p:cNvSpPr>
                <a:spLocks noChangeArrowheads="1"/>
              </p:cNvSpPr>
              <p:nvPr/>
            </p:nvSpPr>
            <p:spPr bwMode="auto">
              <a:xfrm>
                <a:off x="1248" y="2964"/>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35" name="Rectangle 139"/>
              <p:cNvSpPr>
                <a:spLocks noChangeArrowheads="1"/>
              </p:cNvSpPr>
              <p:nvPr/>
            </p:nvSpPr>
            <p:spPr bwMode="auto">
              <a:xfrm>
                <a:off x="1484" y="2980"/>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036" name="Rectangle 140"/>
              <p:cNvSpPr>
                <a:spLocks noChangeArrowheads="1"/>
              </p:cNvSpPr>
              <p:nvPr/>
            </p:nvSpPr>
            <p:spPr bwMode="auto">
              <a:xfrm>
                <a:off x="1484" y="2990"/>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37" name="Rectangle 141"/>
              <p:cNvSpPr>
                <a:spLocks noChangeArrowheads="1"/>
              </p:cNvSpPr>
              <p:nvPr/>
            </p:nvSpPr>
            <p:spPr bwMode="auto">
              <a:xfrm>
                <a:off x="1484" y="3035"/>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38" name="Rectangle 142"/>
              <p:cNvSpPr>
                <a:spLocks noChangeArrowheads="1"/>
              </p:cNvSpPr>
              <p:nvPr/>
            </p:nvSpPr>
            <p:spPr bwMode="auto">
              <a:xfrm>
                <a:off x="1484" y="3044"/>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39" name="Rectangle 143"/>
              <p:cNvSpPr>
                <a:spLocks noChangeArrowheads="1"/>
              </p:cNvSpPr>
              <p:nvPr/>
            </p:nvSpPr>
            <p:spPr bwMode="auto">
              <a:xfrm>
                <a:off x="1531" y="300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40" name="Rectangle 144"/>
              <p:cNvSpPr>
                <a:spLocks noChangeArrowheads="1"/>
              </p:cNvSpPr>
              <p:nvPr/>
            </p:nvSpPr>
            <p:spPr bwMode="auto">
              <a:xfrm>
                <a:off x="1531" y="301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41" name="Rectangle 145"/>
              <p:cNvSpPr>
                <a:spLocks noChangeArrowheads="1"/>
              </p:cNvSpPr>
              <p:nvPr/>
            </p:nvSpPr>
            <p:spPr bwMode="auto">
              <a:xfrm>
                <a:off x="1438" y="3010"/>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9042" name="Rectangle 146"/>
              <p:cNvSpPr>
                <a:spLocks noChangeArrowheads="1"/>
              </p:cNvSpPr>
              <p:nvPr/>
            </p:nvSpPr>
            <p:spPr bwMode="auto">
              <a:xfrm>
                <a:off x="1438" y="3019"/>
                <a:ext cx="47" cy="9"/>
              </a:xfrm>
              <a:prstGeom prst="rect">
                <a:avLst/>
              </a:prstGeom>
              <a:solidFill>
                <a:srgbClr val="FFFFFF"/>
              </a:solidFill>
              <a:ln w="0">
                <a:solidFill>
                  <a:srgbClr val="4D4D4D"/>
                </a:solidFill>
                <a:miter lim="800000"/>
                <a:headEnd/>
                <a:tailEnd/>
              </a:ln>
            </p:spPr>
            <p:txBody>
              <a:bodyPr/>
              <a:lstStyle/>
              <a:p>
                <a:endParaRPr lang="es-ES"/>
              </a:p>
            </p:txBody>
          </p:sp>
          <p:sp>
            <p:nvSpPr>
              <p:cNvPr id="209043" name="Rectangle 147"/>
              <p:cNvSpPr>
                <a:spLocks noChangeArrowheads="1"/>
              </p:cNvSpPr>
              <p:nvPr/>
            </p:nvSpPr>
            <p:spPr bwMode="auto">
              <a:xfrm>
                <a:off x="1391" y="2980"/>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044" name="Rectangle 148"/>
              <p:cNvSpPr>
                <a:spLocks noChangeArrowheads="1"/>
              </p:cNvSpPr>
              <p:nvPr/>
            </p:nvSpPr>
            <p:spPr bwMode="auto">
              <a:xfrm>
                <a:off x="1391" y="2990"/>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45" name="Rectangle 149"/>
              <p:cNvSpPr>
                <a:spLocks noChangeArrowheads="1"/>
              </p:cNvSpPr>
              <p:nvPr/>
            </p:nvSpPr>
            <p:spPr bwMode="auto">
              <a:xfrm>
                <a:off x="1343" y="300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46" name="Rectangle 150"/>
              <p:cNvSpPr>
                <a:spLocks noChangeArrowheads="1"/>
              </p:cNvSpPr>
              <p:nvPr/>
            </p:nvSpPr>
            <p:spPr bwMode="auto">
              <a:xfrm>
                <a:off x="1343" y="301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47" name="Rectangle 151"/>
              <p:cNvSpPr>
                <a:spLocks noChangeArrowheads="1"/>
              </p:cNvSpPr>
              <p:nvPr/>
            </p:nvSpPr>
            <p:spPr bwMode="auto">
              <a:xfrm>
                <a:off x="1390" y="3035"/>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048" name="Rectangle 152"/>
              <p:cNvSpPr>
                <a:spLocks noChangeArrowheads="1"/>
              </p:cNvSpPr>
              <p:nvPr/>
            </p:nvSpPr>
            <p:spPr bwMode="auto">
              <a:xfrm>
                <a:off x="1390" y="304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49" name="Rectangle 153"/>
              <p:cNvSpPr>
                <a:spLocks noChangeArrowheads="1"/>
              </p:cNvSpPr>
              <p:nvPr/>
            </p:nvSpPr>
            <p:spPr bwMode="auto">
              <a:xfrm>
                <a:off x="1484" y="2656"/>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9050" name="Rectangle 154"/>
              <p:cNvSpPr>
                <a:spLocks noChangeArrowheads="1"/>
              </p:cNvSpPr>
              <p:nvPr/>
            </p:nvSpPr>
            <p:spPr bwMode="auto">
              <a:xfrm>
                <a:off x="1484" y="2665"/>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51" name="Rectangle 155"/>
              <p:cNvSpPr>
                <a:spLocks noChangeArrowheads="1"/>
              </p:cNvSpPr>
              <p:nvPr/>
            </p:nvSpPr>
            <p:spPr bwMode="auto">
              <a:xfrm>
                <a:off x="1484" y="2708"/>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052" name="Rectangle 156"/>
              <p:cNvSpPr>
                <a:spLocks noChangeArrowheads="1"/>
              </p:cNvSpPr>
              <p:nvPr/>
            </p:nvSpPr>
            <p:spPr bwMode="auto">
              <a:xfrm>
                <a:off x="1484" y="271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53" name="Rectangle 157"/>
              <p:cNvSpPr>
                <a:spLocks noChangeArrowheads="1"/>
              </p:cNvSpPr>
              <p:nvPr/>
            </p:nvSpPr>
            <p:spPr bwMode="auto">
              <a:xfrm>
                <a:off x="1532" y="2682"/>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054" name="Rectangle 158"/>
              <p:cNvSpPr>
                <a:spLocks noChangeArrowheads="1"/>
              </p:cNvSpPr>
              <p:nvPr/>
            </p:nvSpPr>
            <p:spPr bwMode="auto">
              <a:xfrm>
                <a:off x="1532" y="2692"/>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55" name="Rectangle 159"/>
              <p:cNvSpPr>
                <a:spLocks noChangeArrowheads="1"/>
              </p:cNvSpPr>
              <p:nvPr/>
            </p:nvSpPr>
            <p:spPr bwMode="auto">
              <a:xfrm>
                <a:off x="1438" y="2685"/>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56" name="Rectangle 160"/>
              <p:cNvSpPr>
                <a:spLocks noChangeArrowheads="1"/>
              </p:cNvSpPr>
              <p:nvPr/>
            </p:nvSpPr>
            <p:spPr bwMode="auto">
              <a:xfrm>
                <a:off x="1438" y="2694"/>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57" name="Rectangle 161"/>
              <p:cNvSpPr>
                <a:spLocks noChangeArrowheads="1"/>
              </p:cNvSpPr>
              <p:nvPr/>
            </p:nvSpPr>
            <p:spPr bwMode="auto">
              <a:xfrm>
                <a:off x="1393" y="2656"/>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9058" name="Rectangle 162"/>
              <p:cNvSpPr>
                <a:spLocks noChangeArrowheads="1"/>
              </p:cNvSpPr>
              <p:nvPr/>
            </p:nvSpPr>
            <p:spPr bwMode="auto">
              <a:xfrm>
                <a:off x="1393" y="2665"/>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59" name="Rectangle 163"/>
              <p:cNvSpPr>
                <a:spLocks noChangeArrowheads="1"/>
              </p:cNvSpPr>
              <p:nvPr/>
            </p:nvSpPr>
            <p:spPr bwMode="auto">
              <a:xfrm>
                <a:off x="1345" y="2682"/>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060" name="Rectangle 164"/>
              <p:cNvSpPr>
                <a:spLocks noChangeArrowheads="1"/>
              </p:cNvSpPr>
              <p:nvPr/>
            </p:nvSpPr>
            <p:spPr bwMode="auto">
              <a:xfrm>
                <a:off x="1345" y="2692"/>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61" name="Rectangle 165"/>
              <p:cNvSpPr>
                <a:spLocks noChangeArrowheads="1"/>
              </p:cNvSpPr>
              <p:nvPr/>
            </p:nvSpPr>
            <p:spPr bwMode="auto">
              <a:xfrm>
                <a:off x="1392" y="2710"/>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62" name="Rectangle 166"/>
              <p:cNvSpPr>
                <a:spLocks noChangeArrowheads="1"/>
              </p:cNvSpPr>
              <p:nvPr/>
            </p:nvSpPr>
            <p:spPr bwMode="auto">
              <a:xfrm>
                <a:off x="1392" y="2719"/>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63" name="Rectangle 167"/>
              <p:cNvSpPr>
                <a:spLocks noChangeArrowheads="1"/>
              </p:cNvSpPr>
              <p:nvPr/>
            </p:nvSpPr>
            <p:spPr bwMode="auto">
              <a:xfrm>
                <a:off x="1532" y="2736"/>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64" name="Rectangle 168"/>
              <p:cNvSpPr>
                <a:spLocks noChangeArrowheads="1"/>
              </p:cNvSpPr>
              <p:nvPr/>
            </p:nvSpPr>
            <p:spPr bwMode="auto">
              <a:xfrm>
                <a:off x="1532" y="2746"/>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65" name="Rectangle 169"/>
              <p:cNvSpPr>
                <a:spLocks noChangeArrowheads="1"/>
              </p:cNvSpPr>
              <p:nvPr/>
            </p:nvSpPr>
            <p:spPr bwMode="auto">
              <a:xfrm>
                <a:off x="1532" y="2791"/>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9066" name="Rectangle 170"/>
              <p:cNvSpPr>
                <a:spLocks noChangeArrowheads="1"/>
              </p:cNvSpPr>
              <p:nvPr/>
            </p:nvSpPr>
            <p:spPr bwMode="auto">
              <a:xfrm>
                <a:off x="1532" y="2801"/>
                <a:ext cx="47" cy="8"/>
              </a:xfrm>
              <a:prstGeom prst="rect">
                <a:avLst/>
              </a:prstGeom>
              <a:solidFill>
                <a:srgbClr val="FFFFFF"/>
              </a:solidFill>
              <a:ln w="0">
                <a:solidFill>
                  <a:srgbClr val="4D4D4D"/>
                </a:solidFill>
                <a:miter lim="800000"/>
                <a:headEnd/>
                <a:tailEnd/>
              </a:ln>
            </p:spPr>
            <p:txBody>
              <a:bodyPr/>
              <a:lstStyle/>
              <a:p>
                <a:endParaRPr lang="es-ES"/>
              </a:p>
            </p:txBody>
          </p:sp>
          <p:sp>
            <p:nvSpPr>
              <p:cNvPr id="209067" name="Rectangle 171"/>
              <p:cNvSpPr>
                <a:spLocks noChangeArrowheads="1"/>
              </p:cNvSpPr>
              <p:nvPr/>
            </p:nvSpPr>
            <p:spPr bwMode="auto">
              <a:xfrm>
                <a:off x="1579" y="2763"/>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068" name="Rectangle 172"/>
              <p:cNvSpPr>
                <a:spLocks noChangeArrowheads="1"/>
              </p:cNvSpPr>
              <p:nvPr/>
            </p:nvSpPr>
            <p:spPr bwMode="auto">
              <a:xfrm>
                <a:off x="1579" y="2772"/>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69" name="Rectangle 173"/>
              <p:cNvSpPr>
                <a:spLocks noChangeArrowheads="1"/>
              </p:cNvSpPr>
              <p:nvPr/>
            </p:nvSpPr>
            <p:spPr bwMode="auto">
              <a:xfrm>
                <a:off x="1484" y="2766"/>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70" name="Rectangle 174"/>
              <p:cNvSpPr>
                <a:spLocks noChangeArrowheads="1"/>
              </p:cNvSpPr>
              <p:nvPr/>
            </p:nvSpPr>
            <p:spPr bwMode="auto">
              <a:xfrm>
                <a:off x="1484" y="2776"/>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71" name="Rectangle 175"/>
              <p:cNvSpPr>
                <a:spLocks noChangeArrowheads="1"/>
              </p:cNvSpPr>
              <p:nvPr/>
            </p:nvSpPr>
            <p:spPr bwMode="auto">
              <a:xfrm>
                <a:off x="1438" y="273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72" name="Rectangle 176"/>
              <p:cNvSpPr>
                <a:spLocks noChangeArrowheads="1"/>
              </p:cNvSpPr>
              <p:nvPr/>
            </p:nvSpPr>
            <p:spPr bwMode="auto">
              <a:xfrm>
                <a:off x="1438" y="274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73" name="Rectangle 177"/>
              <p:cNvSpPr>
                <a:spLocks noChangeArrowheads="1"/>
              </p:cNvSpPr>
              <p:nvPr/>
            </p:nvSpPr>
            <p:spPr bwMode="auto">
              <a:xfrm>
                <a:off x="1391" y="2763"/>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074" name="Rectangle 178"/>
              <p:cNvSpPr>
                <a:spLocks noChangeArrowheads="1"/>
              </p:cNvSpPr>
              <p:nvPr/>
            </p:nvSpPr>
            <p:spPr bwMode="auto">
              <a:xfrm>
                <a:off x="1391" y="2772"/>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75" name="Rectangle 179"/>
              <p:cNvSpPr>
                <a:spLocks noChangeArrowheads="1"/>
              </p:cNvSpPr>
              <p:nvPr/>
            </p:nvSpPr>
            <p:spPr bwMode="auto">
              <a:xfrm>
                <a:off x="1438" y="2793"/>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9076" name="Rectangle 180"/>
              <p:cNvSpPr>
                <a:spLocks noChangeArrowheads="1"/>
              </p:cNvSpPr>
              <p:nvPr/>
            </p:nvSpPr>
            <p:spPr bwMode="auto">
              <a:xfrm>
                <a:off x="1438" y="2802"/>
                <a:ext cx="47" cy="9"/>
              </a:xfrm>
              <a:prstGeom prst="rect">
                <a:avLst/>
              </a:prstGeom>
              <a:solidFill>
                <a:srgbClr val="FFFFFF"/>
              </a:solidFill>
              <a:ln w="0">
                <a:solidFill>
                  <a:srgbClr val="4D4D4D"/>
                </a:solidFill>
                <a:miter lim="800000"/>
                <a:headEnd/>
                <a:tailEnd/>
              </a:ln>
            </p:spPr>
            <p:txBody>
              <a:bodyPr/>
              <a:lstStyle/>
              <a:p>
                <a:endParaRPr lang="es-ES"/>
              </a:p>
            </p:txBody>
          </p:sp>
          <p:sp>
            <p:nvSpPr>
              <p:cNvPr id="209077" name="Rectangle 181"/>
              <p:cNvSpPr>
                <a:spLocks noChangeArrowheads="1"/>
              </p:cNvSpPr>
              <p:nvPr/>
            </p:nvSpPr>
            <p:spPr bwMode="auto">
              <a:xfrm>
                <a:off x="1487" y="2550"/>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78" name="Rectangle 182"/>
              <p:cNvSpPr>
                <a:spLocks noChangeArrowheads="1"/>
              </p:cNvSpPr>
              <p:nvPr/>
            </p:nvSpPr>
            <p:spPr bwMode="auto">
              <a:xfrm>
                <a:off x="1487" y="2559"/>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79" name="Rectangle 183"/>
              <p:cNvSpPr>
                <a:spLocks noChangeArrowheads="1"/>
              </p:cNvSpPr>
              <p:nvPr/>
            </p:nvSpPr>
            <p:spPr bwMode="auto">
              <a:xfrm>
                <a:off x="1487" y="2605"/>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9080" name="Rectangle 184"/>
              <p:cNvSpPr>
                <a:spLocks noChangeArrowheads="1"/>
              </p:cNvSpPr>
              <p:nvPr/>
            </p:nvSpPr>
            <p:spPr bwMode="auto">
              <a:xfrm>
                <a:off x="1487" y="2614"/>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81" name="Rectangle 185"/>
              <p:cNvSpPr>
                <a:spLocks noChangeArrowheads="1"/>
              </p:cNvSpPr>
              <p:nvPr/>
            </p:nvSpPr>
            <p:spPr bwMode="auto">
              <a:xfrm>
                <a:off x="1534" y="257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82" name="Rectangle 186"/>
              <p:cNvSpPr>
                <a:spLocks noChangeArrowheads="1"/>
              </p:cNvSpPr>
              <p:nvPr/>
            </p:nvSpPr>
            <p:spPr bwMode="auto">
              <a:xfrm>
                <a:off x="1534" y="2587"/>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83" name="Rectangle 187"/>
              <p:cNvSpPr>
                <a:spLocks noChangeArrowheads="1"/>
              </p:cNvSpPr>
              <p:nvPr/>
            </p:nvSpPr>
            <p:spPr bwMode="auto">
              <a:xfrm>
                <a:off x="1442" y="2580"/>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9084" name="Rectangle 188"/>
              <p:cNvSpPr>
                <a:spLocks noChangeArrowheads="1"/>
              </p:cNvSpPr>
              <p:nvPr/>
            </p:nvSpPr>
            <p:spPr bwMode="auto">
              <a:xfrm>
                <a:off x="1442" y="2588"/>
                <a:ext cx="47" cy="9"/>
              </a:xfrm>
              <a:prstGeom prst="rect">
                <a:avLst/>
              </a:prstGeom>
              <a:solidFill>
                <a:srgbClr val="FFFFFF"/>
              </a:solidFill>
              <a:ln w="0">
                <a:solidFill>
                  <a:srgbClr val="4D4D4D"/>
                </a:solidFill>
                <a:miter lim="800000"/>
                <a:headEnd/>
                <a:tailEnd/>
              </a:ln>
            </p:spPr>
            <p:txBody>
              <a:bodyPr/>
              <a:lstStyle/>
              <a:p>
                <a:endParaRPr lang="es-ES"/>
              </a:p>
            </p:txBody>
          </p:sp>
          <p:sp>
            <p:nvSpPr>
              <p:cNvPr id="209085" name="Rectangle 189"/>
              <p:cNvSpPr>
                <a:spLocks noChangeArrowheads="1"/>
              </p:cNvSpPr>
              <p:nvPr/>
            </p:nvSpPr>
            <p:spPr bwMode="auto">
              <a:xfrm>
                <a:off x="1395" y="255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86" name="Rectangle 190"/>
              <p:cNvSpPr>
                <a:spLocks noChangeArrowheads="1"/>
              </p:cNvSpPr>
              <p:nvPr/>
            </p:nvSpPr>
            <p:spPr bwMode="auto">
              <a:xfrm>
                <a:off x="1395" y="2561"/>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87" name="Rectangle 191"/>
              <p:cNvSpPr>
                <a:spLocks noChangeArrowheads="1"/>
              </p:cNvSpPr>
              <p:nvPr/>
            </p:nvSpPr>
            <p:spPr bwMode="auto">
              <a:xfrm>
                <a:off x="1347" y="257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88" name="Rectangle 192"/>
              <p:cNvSpPr>
                <a:spLocks noChangeArrowheads="1"/>
              </p:cNvSpPr>
              <p:nvPr/>
            </p:nvSpPr>
            <p:spPr bwMode="auto">
              <a:xfrm>
                <a:off x="1347" y="2587"/>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89" name="Rectangle 193"/>
              <p:cNvSpPr>
                <a:spLocks noChangeArrowheads="1"/>
              </p:cNvSpPr>
              <p:nvPr/>
            </p:nvSpPr>
            <p:spPr bwMode="auto">
              <a:xfrm>
                <a:off x="1394" y="2605"/>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090" name="Rectangle 194"/>
              <p:cNvSpPr>
                <a:spLocks noChangeArrowheads="1"/>
              </p:cNvSpPr>
              <p:nvPr/>
            </p:nvSpPr>
            <p:spPr bwMode="auto">
              <a:xfrm>
                <a:off x="1394" y="2614"/>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91" name="Rectangle 195"/>
              <p:cNvSpPr>
                <a:spLocks noChangeArrowheads="1"/>
              </p:cNvSpPr>
              <p:nvPr/>
            </p:nvSpPr>
            <p:spPr bwMode="auto">
              <a:xfrm>
                <a:off x="1675" y="2602"/>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092" name="Rectangle 196"/>
              <p:cNvSpPr>
                <a:spLocks noChangeArrowheads="1"/>
              </p:cNvSpPr>
              <p:nvPr/>
            </p:nvSpPr>
            <p:spPr bwMode="auto">
              <a:xfrm>
                <a:off x="1675" y="2612"/>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93" name="Rectangle 197"/>
              <p:cNvSpPr>
                <a:spLocks noChangeArrowheads="1"/>
              </p:cNvSpPr>
              <p:nvPr/>
            </p:nvSpPr>
            <p:spPr bwMode="auto">
              <a:xfrm>
                <a:off x="1675" y="2656"/>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9094" name="Rectangle 198"/>
              <p:cNvSpPr>
                <a:spLocks noChangeArrowheads="1"/>
              </p:cNvSpPr>
              <p:nvPr/>
            </p:nvSpPr>
            <p:spPr bwMode="auto">
              <a:xfrm>
                <a:off x="1675" y="2665"/>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95" name="Rectangle 199"/>
              <p:cNvSpPr>
                <a:spLocks noChangeArrowheads="1"/>
              </p:cNvSpPr>
              <p:nvPr/>
            </p:nvSpPr>
            <p:spPr bwMode="auto">
              <a:xfrm>
                <a:off x="1722" y="2630"/>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096" name="Rectangle 200"/>
              <p:cNvSpPr>
                <a:spLocks noChangeArrowheads="1"/>
              </p:cNvSpPr>
              <p:nvPr/>
            </p:nvSpPr>
            <p:spPr bwMode="auto">
              <a:xfrm>
                <a:off x="1722" y="2638"/>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097" name="Rectangle 201"/>
              <p:cNvSpPr>
                <a:spLocks noChangeArrowheads="1"/>
              </p:cNvSpPr>
              <p:nvPr/>
            </p:nvSpPr>
            <p:spPr bwMode="auto">
              <a:xfrm>
                <a:off x="1628" y="2631"/>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098" name="Rectangle 202"/>
              <p:cNvSpPr>
                <a:spLocks noChangeArrowheads="1"/>
              </p:cNvSpPr>
              <p:nvPr/>
            </p:nvSpPr>
            <p:spPr bwMode="auto">
              <a:xfrm>
                <a:off x="1628" y="2640"/>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099" name="Rectangle 203"/>
              <p:cNvSpPr>
                <a:spLocks noChangeArrowheads="1"/>
              </p:cNvSpPr>
              <p:nvPr/>
            </p:nvSpPr>
            <p:spPr bwMode="auto">
              <a:xfrm>
                <a:off x="1582" y="2602"/>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100" name="Rectangle 204"/>
              <p:cNvSpPr>
                <a:spLocks noChangeArrowheads="1"/>
              </p:cNvSpPr>
              <p:nvPr/>
            </p:nvSpPr>
            <p:spPr bwMode="auto">
              <a:xfrm>
                <a:off x="1582" y="2612"/>
                <a:ext cx="48" cy="8"/>
              </a:xfrm>
              <a:prstGeom prst="rect">
                <a:avLst/>
              </a:prstGeom>
              <a:solidFill>
                <a:srgbClr val="FFFFFF"/>
              </a:solidFill>
              <a:ln w="0">
                <a:solidFill>
                  <a:srgbClr val="4D4D4D"/>
                </a:solidFill>
                <a:miter lim="800000"/>
                <a:headEnd/>
                <a:tailEnd/>
              </a:ln>
            </p:spPr>
            <p:txBody>
              <a:bodyPr/>
              <a:lstStyle/>
              <a:p>
                <a:endParaRPr lang="es-ES"/>
              </a:p>
            </p:txBody>
          </p:sp>
        </p:grpSp>
        <p:grpSp>
          <p:nvGrpSpPr>
            <p:cNvPr id="4" name="Group 205"/>
            <p:cNvGrpSpPr>
              <a:grpSpLocks/>
            </p:cNvGrpSpPr>
            <p:nvPr/>
          </p:nvGrpSpPr>
          <p:grpSpPr bwMode="auto">
            <a:xfrm>
              <a:off x="998" y="1468"/>
              <a:ext cx="870" cy="611"/>
              <a:chOff x="873" y="2414"/>
              <a:chExt cx="1081" cy="785"/>
            </a:xfrm>
          </p:grpSpPr>
          <p:sp>
            <p:nvSpPr>
              <p:cNvPr id="209102" name="Rectangle 206"/>
              <p:cNvSpPr>
                <a:spLocks noChangeArrowheads="1"/>
              </p:cNvSpPr>
              <p:nvPr/>
            </p:nvSpPr>
            <p:spPr bwMode="auto">
              <a:xfrm>
                <a:off x="1534" y="2630"/>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03" name="Rectangle 207"/>
              <p:cNvSpPr>
                <a:spLocks noChangeArrowheads="1"/>
              </p:cNvSpPr>
              <p:nvPr/>
            </p:nvSpPr>
            <p:spPr bwMode="auto">
              <a:xfrm>
                <a:off x="1534" y="2639"/>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04" name="Rectangle 208"/>
              <p:cNvSpPr>
                <a:spLocks noChangeArrowheads="1"/>
              </p:cNvSpPr>
              <p:nvPr/>
            </p:nvSpPr>
            <p:spPr bwMode="auto">
              <a:xfrm>
                <a:off x="1580" y="2657"/>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05" name="Rectangle 209"/>
              <p:cNvSpPr>
                <a:spLocks noChangeArrowheads="1"/>
              </p:cNvSpPr>
              <p:nvPr/>
            </p:nvSpPr>
            <p:spPr bwMode="auto">
              <a:xfrm>
                <a:off x="1580" y="2666"/>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06" name="Rectangle 210"/>
              <p:cNvSpPr>
                <a:spLocks noChangeArrowheads="1"/>
              </p:cNvSpPr>
              <p:nvPr/>
            </p:nvSpPr>
            <p:spPr bwMode="auto">
              <a:xfrm>
                <a:off x="1248" y="300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07" name="Rectangle 211"/>
              <p:cNvSpPr>
                <a:spLocks noChangeArrowheads="1"/>
              </p:cNvSpPr>
              <p:nvPr/>
            </p:nvSpPr>
            <p:spPr bwMode="auto">
              <a:xfrm>
                <a:off x="1248" y="3018"/>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08" name="Rectangle 212"/>
              <p:cNvSpPr>
                <a:spLocks noChangeArrowheads="1"/>
              </p:cNvSpPr>
              <p:nvPr/>
            </p:nvSpPr>
            <p:spPr bwMode="auto">
              <a:xfrm>
                <a:off x="1250" y="306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09" name="Rectangle 213"/>
              <p:cNvSpPr>
                <a:spLocks noChangeArrowheads="1"/>
              </p:cNvSpPr>
              <p:nvPr/>
            </p:nvSpPr>
            <p:spPr bwMode="auto">
              <a:xfrm>
                <a:off x="1250" y="3072"/>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10" name="Rectangle 214"/>
              <p:cNvSpPr>
                <a:spLocks noChangeArrowheads="1"/>
              </p:cNvSpPr>
              <p:nvPr/>
            </p:nvSpPr>
            <p:spPr bwMode="auto">
              <a:xfrm>
                <a:off x="1296" y="3035"/>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111" name="Rectangle 215"/>
              <p:cNvSpPr>
                <a:spLocks noChangeArrowheads="1"/>
              </p:cNvSpPr>
              <p:nvPr/>
            </p:nvSpPr>
            <p:spPr bwMode="auto">
              <a:xfrm>
                <a:off x="1296" y="304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12" name="Rectangle 216"/>
              <p:cNvSpPr>
                <a:spLocks noChangeArrowheads="1"/>
              </p:cNvSpPr>
              <p:nvPr/>
            </p:nvSpPr>
            <p:spPr bwMode="auto">
              <a:xfrm>
                <a:off x="1202" y="3037"/>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13" name="Rectangle 217"/>
              <p:cNvSpPr>
                <a:spLocks noChangeArrowheads="1"/>
              </p:cNvSpPr>
              <p:nvPr/>
            </p:nvSpPr>
            <p:spPr bwMode="auto">
              <a:xfrm>
                <a:off x="1202" y="3047"/>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14" name="Rectangle 218"/>
              <p:cNvSpPr>
                <a:spLocks noChangeArrowheads="1"/>
              </p:cNvSpPr>
              <p:nvPr/>
            </p:nvSpPr>
            <p:spPr bwMode="auto">
              <a:xfrm>
                <a:off x="1156" y="300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15" name="Rectangle 219"/>
              <p:cNvSpPr>
                <a:spLocks noChangeArrowheads="1"/>
              </p:cNvSpPr>
              <p:nvPr/>
            </p:nvSpPr>
            <p:spPr bwMode="auto">
              <a:xfrm>
                <a:off x="1156" y="3018"/>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16" name="Rectangle 220"/>
              <p:cNvSpPr>
                <a:spLocks noChangeArrowheads="1"/>
              </p:cNvSpPr>
              <p:nvPr/>
            </p:nvSpPr>
            <p:spPr bwMode="auto">
              <a:xfrm>
                <a:off x="1108" y="3035"/>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117" name="Rectangle 221"/>
              <p:cNvSpPr>
                <a:spLocks noChangeArrowheads="1"/>
              </p:cNvSpPr>
              <p:nvPr/>
            </p:nvSpPr>
            <p:spPr bwMode="auto">
              <a:xfrm>
                <a:off x="1108" y="304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18" name="Rectangle 222"/>
              <p:cNvSpPr>
                <a:spLocks noChangeArrowheads="1"/>
              </p:cNvSpPr>
              <p:nvPr/>
            </p:nvSpPr>
            <p:spPr bwMode="auto">
              <a:xfrm>
                <a:off x="1155" y="3063"/>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19" name="Rectangle 223"/>
              <p:cNvSpPr>
                <a:spLocks noChangeArrowheads="1"/>
              </p:cNvSpPr>
              <p:nvPr/>
            </p:nvSpPr>
            <p:spPr bwMode="auto">
              <a:xfrm>
                <a:off x="1155" y="307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20" name="Rectangle 224"/>
              <p:cNvSpPr>
                <a:spLocks noChangeArrowheads="1"/>
              </p:cNvSpPr>
              <p:nvPr/>
            </p:nvSpPr>
            <p:spPr bwMode="auto">
              <a:xfrm>
                <a:off x="1202" y="2980"/>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121" name="Rectangle 225"/>
              <p:cNvSpPr>
                <a:spLocks noChangeArrowheads="1"/>
              </p:cNvSpPr>
              <p:nvPr/>
            </p:nvSpPr>
            <p:spPr bwMode="auto">
              <a:xfrm>
                <a:off x="1202" y="2990"/>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22" name="Rectangle 226"/>
              <p:cNvSpPr>
                <a:spLocks noChangeArrowheads="1"/>
              </p:cNvSpPr>
              <p:nvPr/>
            </p:nvSpPr>
            <p:spPr bwMode="auto">
              <a:xfrm>
                <a:off x="1296" y="2980"/>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123" name="Rectangle 227"/>
              <p:cNvSpPr>
                <a:spLocks noChangeArrowheads="1"/>
              </p:cNvSpPr>
              <p:nvPr/>
            </p:nvSpPr>
            <p:spPr bwMode="auto">
              <a:xfrm>
                <a:off x="1296" y="2990"/>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24" name="Rectangle 228"/>
              <p:cNvSpPr>
                <a:spLocks noChangeArrowheads="1"/>
              </p:cNvSpPr>
              <p:nvPr/>
            </p:nvSpPr>
            <p:spPr bwMode="auto">
              <a:xfrm>
                <a:off x="1436" y="295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25" name="Rectangle 229"/>
              <p:cNvSpPr>
                <a:spLocks noChangeArrowheads="1"/>
              </p:cNvSpPr>
              <p:nvPr/>
            </p:nvSpPr>
            <p:spPr bwMode="auto">
              <a:xfrm>
                <a:off x="1436" y="296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26" name="Rectangle 230"/>
              <p:cNvSpPr>
                <a:spLocks noChangeArrowheads="1"/>
              </p:cNvSpPr>
              <p:nvPr/>
            </p:nvSpPr>
            <p:spPr bwMode="auto">
              <a:xfrm>
                <a:off x="920" y="2767"/>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27" name="Rectangle 231"/>
              <p:cNvSpPr>
                <a:spLocks noChangeArrowheads="1"/>
              </p:cNvSpPr>
              <p:nvPr/>
            </p:nvSpPr>
            <p:spPr bwMode="auto">
              <a:xfrm>
                <a:off x="920" y="2776"/>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28" name="Rectangle 232"/>
              <p:cNvSpPr>
                <a:spLocks noChangeArrowheads="1"/>
              </p:cNvSpPr>
              <p:nvPr/>
            </p:nvSpPr>
            <p:spPr bwMode="auto">
              <a:xfrm>
                <a:off x="1060" y="2847"/>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29" name="Rectangle 233"/>
              <p:cNvSpPr>
                <a:spLocks noChangeArrowheads="1"/>
              </p:cNvSpPr>
              <p:nvPr/>
            </p:nvSpPr>
            <p:spPr bwMode="auto">
              <a:xfrm>
                <a:off x="1060" y="2856"/>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30" name="Rectangle 234"/>
              <p:cNvSpPr>
                <a:spLocks noChangeArrowheads="1"/>
              </p:cNvSpPr>
              <p:nvPr/>
            </p:nvSpPr>
            <p:spPr bwMode="auto">
              <a:xfrm>
                <a:off x="1108" y="2875"/>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31" name="Rectangle 235"/>
              <p:cNvSpPr>
                <a:spLocks noChangeArrowheads="1"/>
              </p:cNvSpPr>
              <p:nvPr/>
            </p:nvSpPr>
            <p:spPr bwMode="auto">
              <a:xfrm>
                <a:off x="1108" y="2884"/>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32" name="Rectangle 236"/>
              <p:cNvSpPr>
                <a:spLocks noChangeArrowheads="1"/>
              </p:cNvSpPr>
              <p:nvPr/>
            </p:nvSpPr>
            <p:spPr bwMode="auto">
              <a:xfrm>
                <a:off x="1156" y="290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33" name="Rectangle 237"/>
              <p:cNvSpPr>
                <a:spLocks noChangeArrowheads="1"/>
              </p:cNvSpPr>
              <p:nvPr/>
            </p:nvSpPr>
            <p:spPr bwMode="auto">
              <a:xfrm>
                <a:off x="1156" y="2911"/>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34" name="Rectangle 238"/>
              <p:cNvSpPr>
                <a:spLocks noChangeArrowheads="1"/>
              </p:cNvSpPr>
              <p:nvPr/>
            </p:nvSpPr>
            <p:spPr bwMode="auto">
              <a:xfrm>
                <a:off x="1015" y="2821"/>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9135" name="Rectangle 239"/>
              <p:cNvSpPr>
                <a:spLocks noChangeArrowheads="1"/>
              </p:cNvSpPr>
              <p:nvPr/>
            </p:nvSpPr>
            <p:spPr bwMode="auto">
              <a:xfrm>
                <a:off x="1015" y="2830"/>
                <a:ext cx="47" cy="8"/>
              </a:xfrm>
              <a:prstGeom prst="rect">
                <a:avLst/>
              </a:prstGeom>
              <a:solidFill>
                <a:srgbClr val="FFFFFF"/>
              </a:solidFill>
              <a:ln w="0">
                <a:solidFill>
                  <a:srgbClr val="4D4D4D"/>
                </a:solidFill>
                <a:miter lim="800000"/>
                <a:headEnd/>
                <a:tailEnd/>
              </a:ln>
            </p:spPr>
            <p:txBody>
              <a:bodyPr/>
              <a:lstStyle/>
              <a:p>
                <a:endParaRPr lang="es-ES"/>
              </a:p>
            </p:txBody>
          </p:sp>
          <p:sp>
            <p:nvSpPr>
              <p:cNvPr id="209136" name="Rectangle 240"/>
              <p:cNvSpPr>
                <a:spLocks noChangeArrowheads="1"/>
              </p:cNvSpPr>
              <p:nvPr/>
            </p:nvSpPr>
            <p:spPr bwMode="auto">
              <a:xfrm>
                <a:off x="966" y="279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37" name="Rectangle 241"/>
              <p:cNvSpPr>
                <a:spLocks noChangeArrowheads="1"/>
              </p:cNvSpPr>
              <p:nvPr/>
            </p:nvSpPr>
            <p:spPr bwMode="auto">
              <a:xfrm>
                <a:off x="966" y="2803"/>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38" name="Rectangle 242"/>
              <p:cNvSpPr>
                <a:spLocks noChangeArrowheads="1"/>
              </p:cNvSpPr>
              <p:nvPr/>
            </p:nvSpPr>
            <p:spPr bwMode="auto">
              <a:xfrm>
                <a:off x="1202" y="292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39" name="Rectangle 243"/>
              <p:cNvSpPr>
                <a:spLocks noChangeArrowheads="1"/>
              </p:cNvSpPr>
              <p:nvPr/>
            </p:nvSpPr>
            <p:spPr bwMode="auto">
              <a:xfrm>
                <a:off x="1202" y="2937"/>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40" name="Rectangle 244"/>
              <p:cNvSpPr>
                <a:spLocks noChangeArrowheads="1"/>
              </p:cNvSpPr>
              <p:nvPr/>
            </p:nvSpPr>
            <p:spPr bwMode="auto">
              <a:xfrm>
                <a:off x="873" y="2793"/>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41" name="Rectangle 245"/>
              <p:cNvSpPr>
                <a:spLocks noChangeArrowheads="1"/>
              </p:cNvSpPr>
              <p:nvPr/>
            </p:nvSpPr>
            <p:spPr bwMode="auto">
              <a:xfrm>
                <a:off x="873" y="2802"/>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42" name="Rectangle 246"/>
              <p:cNvSpPr>
                <a:spLocks noChangeArrowheads="1"/>
              </p:cNvSpPr>
              <p:nvPr/>
            </p:nvSpPr>
            <p:spPr bwMode="auto">
              <a:xfrm>
                <a:off x="1013" y="2873"/>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43" name="Rectangle 247"/>
              <p:cNvSpPr>
                <a:spLocks noChangeArrowheads="1"/>
              </p:cNvSpPr>
              <p:nvPr/>
            </p:nvSpPr>
            <p:spPr bwMode="auto">
              <a:xfrm>
                <a:off x="1013" y="2882"/>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44" name="Rectangle 248"/>
              <p:cNvSpPr>
                <a:spLocks noChangeArrowheads="1"/>
              </p:cNvSpPr>
              <p:nvPr/>
            </p:nvSpPr>
            <p:spPr bwMode="auto">
              <a:xfrm>
                <a:off x="1060" y="2900"/>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45" name="Rectangle 249"/>
              <p:cNvSpPr>
                <a:spLocks noChangeArrowheads="1"/>
              </p:cNvSpPr>
              <p:nvPr/>
            </p:nvSpPr>
            <p:spPr bwMode="auto">
              <a:xfrm>
                <a:off x="1060" y="2909"/>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46" name="Rectangle 250"/>
              <p:cNvSpPr>
                <a:spLocks noChangeArrowheads="1"/>
              </p:cNvSpPr>
              <p:nvPr/>
            </p:nvSpPr>
            <p:spPr bwMode="auto">
              <a:xfrm>
                <a:off x="1108" y="2927"/>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47" name="Rectangle 251"/>
              <p:cNvSpPr>
                <a:spLocks noChangeArrowheads="1"/>
              </p:cNvSpPr>
              <p:nvPr/>
            </p:nvSpPr>
            <p:spPr bwMode="auto">
              <a:xfrm>
                <a:off x="1108" y="2936"/>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48" name="Rectangle 252"/>
              <p:cNvSpPr>
                <a:spLocks noChangeArrowheads="1"/>
              </p:cNvSpPr>
              <p:nvPr/>
            </p:nvSpPr>
            <p:spPr bwMode="auto">
              <a:xfrm>
                <a:off x="966" y="2847"/>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49" name="Rectangle 253"/>
              <p:cNvSpPr>
                <a:spLocks noChangeArrowheads="1"/>
              </p:cNvSpPr>
              <p:nvPr/>
            </p:nvSpPr>
            <p:spPr bwMode="auto">
              <a:xfrm>
                <a:off x="966" y="285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50" name="Rectangle 254"/>
              <p:cNvSpPr>
                <a:spLocks noChangeArrowheads="1"/>
              </p:cNvSpPr>
              <p:nvPr/>
            </p:nvSpPr>
            <p:spPr bwMode="auto">
              <a:xfrm>
                <a:off x="919" y="2820"/>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51" name="Rectangle 255"/>
              <p:cNvSpPr>
                <a:spLocks noChangeArrowheads="1"/>
              </p:cNvSpPr>
              <p:nvPr/>
            </p:nvSpPr>
            <p:spPr bwMode="auto">
              <a:xfrm>
                <a:off x="919" y="2829"/>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52" name="Rectangle 256"/>
              <p:cNvSpPr>
                <a:spLocks noChangeArrowheads="1"/>
              </p:cNvSpPr>
              <p:nvPr/>
            </p:nvSpPr>
            <p:spPr bwMode="auto">
              <a:xfrm>
                <a:off x="1154" y="295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53" name="Rectangle 257"/>
              <p:cNvSpPr>
                <a:spLocks noChangeArrowheads="1"/>
              </p:cNvSpPr>
              <p:nvPr/>
            </p:nvSpPr>
            <p:spPr bwMode="auto">
              <a:xfrm>
                <a:off x="1154" y="2963"/>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54" name="Rectangle 258"/>
              <p:cNvSpPr>
                <a:spLocks noChangeArrowheads="1"/>
              </p:cNvSpPr>
              <p:nvPr/>
            </p:nvSpPr>
            <p:spPr bwMode="auto">
              <a:xfrm>
                <a:off x="1440" y="2628"/>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155" name="Rectangle 259"/>
              <p:cNvSpPr>
                <a:spLocks noChangeArrowheads="1"/>
              </p:cNvSpPr>
              <p:nvPr/>
            </p:nvSpPr>
            <p:spPr bwMode="auto">
              <a:xfrm>
                <a:off x="1440" y="2638"/>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56" name="Rectangle 260"/>
              <p:cNvSpPr>
                <a:spLocks noChangeArrowheads="1"/>
              </p:cNvSpPr>
              <p:nvPr/>
            </p:nvSpPr>
            <p:spPr bwMode="auto">
              <a:xfrm>
                <a:off x="1628" y="2847"/>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57" name="Rectangle 261"/>
              <p:cNvSpPr>
                <a:spLocks noChangeArrowheads="1"/>
              </p:cNvSpPr>
              <p:nvPr/>
            </p:nvSpPr>
            <p:spPr bwMode="auto">
              <a:xfrm>
                <a:off x="1628" y="2856"/>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58" name="Rectangle 262"/>
              <p:cNvSpPr>
                <a:spLocks noChangeArrowheads="1"/>
              </p:cNvSpPr>
              <p:nvPr/>
            </p:nvSpPr>
            <p:spPr bwMode="auto">
              <a:xfrm>
                <a:off x="1580" y="2818"/>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159" name="Rectangle 263"/>
              <p:cNvSpPr>
                <a:spLocks noChangeArrowheads="1"/>
              </p:cNvSpPr>
              <p:nvPr/>
            </p:nvSpPr>
            <p:spPr bwMode="auto">
              <a:xfrm>
                <a:off x="1580" y="2828"/>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60" name="Rectangle 264"/>
              <p:cNvSpPr>
                <a:spLocks noChangeArrowheads="1"/>
              </p:cNvSpPr>
              <p:nvPr/>
            </p:nvSpPr>
            <p:spPr bwMode="auto">
              <a:xfrm>
                <a:off x="1675" y="2873"/>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61" name="Rectangle 265"/>
              <p:cNvSpPr>
                <a:spLocks noChangeArrowheads="1"/>
              </p:cNvSpPr>
              <p:nvPr/>
            </p:nvSpPr>
            <p:spPr bwMode="auto">
              <a:xfrm>
                <a:off x="1675" y="2882"/>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62" name="Rectangle 266"/>
              <p:cNvSpPr>
                <a:spLocks noChangeArrowheads="1"/>
              </p:cNvSpPr>
              <p:nvPr/>
            </p:nvSpPr>
            <p:spPr bwMode="auto">
              <a:xfrm>
                <a:off x="1722" y="2900"/>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63" name="Rectangle 267"/>
              <p:cNvSpPr>
                <a:spLocks noChangeArrowheads="1"/>
              </p:cNvSpPr>
              <p:nvPr/>
            </p:nvSpPr>
            <p:spPr bwMode="auto">
              <a:xfrm>
                <a:off x="1722" y="2909"/>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64" name="Rectangle 268"/>
              <p:cNvSpPr>
                <a:spLocks noChangeArrowheads="1"/>
              </p:cNvSpPr>
              <p:nvPr/>
            </p:nvSpPr>
            <p:spPr bwMode="auto">
              <a:xfrm>
                <a:off x="1767" y="292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65" name="Rectangle 269"/>
              <p:cNvSpPr>
                <a:spLocks noChangeArrowheads="1"/>
              </p:cNvSpPr>
              <p:nvPr/>
            </p:nvSpPr>
            <p:spPr bwMode="auto">
              <a:xfrm>
                <a:off x="1767" y="2934"/>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66" name="Rectangle 270"/>
              <p:cNvSpPr>
                <a:spLocks noChangeArrowheads="1"/>
              </p:cNvSpPr>
              <p:nvPr/>
            </p:nvSpPr>
            <p:spPr bwMode="auto">
              <a:xfrm>
                <a:off x="1673" y="2818"/>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167" name="Rectangle 271"/>
              <p:cNvSpPr>
                <a:spLocks noChangeArrowheads="1"/>
              </p:cNvSpPr>
              <p:nvPr/>
            </p:nvSpPr>
            <p:spPr bwMode="auto">
              <a:xfrm>
                <a:off x="1673" y="2828"/>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68" name="Rectangle 272"/>
              <p:cNvSpPr>
                <a:spLocks noChangeArrowheads="1"/>
              </p:cNvSpPr>
              <p:nvPr/>
            </p:nvSpPr>
            <p:spPr bwMode="auto">
              <a:xfrm>
                <a:off x="1626" y="2791"/>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69" name="Rectangle 273"/>
              <p:cNvSpPr>
                <a:spLocks noChangeArrowheads="1"/>
              </p:cNvSpPr>
              <p:nvPr/>
            </p:nvSpPr>
            <p:spPr bwMode="auto">
              <a:xfrm>
                <a:off x="1626" y="2801"/>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70" name="Rectangle 274"/>
              <p:cNvSpPr>
                <a:spLocks noChangeArrowheads="1"/>
              </p:cNvSpPr>
              <p:nvPr/>
            </p:nvSpPr>
            <p:spPr bwMode="auto">
              <a:xfrm>
                <a:off x="1719" y="2845"/>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71" name="Rectangle 275"/>
              <p:cNvSpPr>
                <a:spLocks noChangeArrowheads="1"/>
              </p:cNvSpPr>
              <p:nvPr/>
            </p:nvSpPr>
            <p:spPr bwMode="auto">
              <a:xfrm>
                <a:off x="1719" y="2854"/>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72" name="Rectangle 276"/>
              <p:cNvSpPr>
                <a:spLocks noChangeArrowheads="1"/>
              </p:cNvSpPr>
              <p:nvPr/>
            </p:nvSpPr>
            <p:spPr bwMode="auto">
              <a:xfrm>
                <a:off x="1767" y="2873"/>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73" name="Rectangle 277"/>
              <p:cNvSpPr>
                <a:spLocks noChangeArrowheads="1"/>
              </p:cNvSpPr>
              <p:nvPr/>
            </p:nvSpPr>
            <p:spPr bwMode="auto">
              <a:xfrm>
                <a:off x="1767" y="2882"/>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74" name="Rectangle 278"/>
              <p:cNvSpPr>
                <a:spLocks noChangeArrowheads="1"/>
              </p:cNvSpPr>
              <p:nvPr/>
            </p:nvSpPr>
            <p:spPr bwMode="auto">
              <a:xfrm>
                <a:off x="1813" y="289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75" name="Rectangle 279"/>
              <p:cNvSpPr>
                <a:spLocks noChangeArrowheads="1"/>
              </p:cNvSpPr>
              <p:nvPr/>
            </p:nvSpPr>
            <p:spPr bwMode="auto">
              <a:xfrm>
                <a:off x="1813" y="290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76" name="Rectangle 280"/>
              <p:cNvSpPr>
                <a:spLocks noChangeArrowheads="1"/>
              </p:cNvSpPr>
              <p:nvPr/>
            </p:nvSpPr>
            <p:spPr bwMode="auto">
              <a:xfrm>
                <a:off x="1628" y="273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77" name="Rectangle 281"/>
              <p:cNvSpPr>
                <a:spLocks noChangeArrowheads="1"/>
              </p:cNvSpPr>
              <p:nvPr/>
            </p:nvSpPr>
            <p:spPr bwMode="auto">
              <a:xfrm>
                <a:off x="1628" y="274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78" name="Rectangle 282"/>
              <p:cNvSpPr>
                <a:spLocks noChangeArrowheads="1"/>
              </p:cNvSpPr>
              <p:nvPr/>
            </p:nvSpPr>
            <p:spPr bwMode="auto">
              <a:xfrm>
                <a:off x="1580" y="2711"/>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79" name="Rectangle 283"/>
              <p:cNvSpPr>
                <a:spLocks noChangeArrowheads="1"/>
              </p:cNvSpPr>
              <p:nvPr/>
            </p:nvSpPr>
            <p:spPr bwMode="auto">
              <a:xfrm>
                <a:off x="1580" y="2719"/>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80" name="Rectangle 284"/>
              <p:cNvSpPr>
                <a:spLocks noChangeArrowheads="1"/>
              </p:cNvSpPr>
              <p:nvPr/>
            </p:nvSpPr>
            <p:spPr bwMode="auto">
              <a:xfrm>
                <a:off x="1673" y="2765"/>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81" name="Rectangle 285"/>
              <p:cNvSpPr>
                <a:spLocks noChangeArrowheads="1"/>
              </p:cNvSpPr>
              <p:nvPr/>
            </p:nvSpPr>
            <p:spPr bwMode="auto">
              <a:xfrm>
                <a:off x="1673" y="2774"/>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82" name="Rectangle 286"/>
              <p:cNvSpPr>
                <a:spLocks noChangeArrowheads="1"/>
              </p:cNvSpPr>
              <p:nvPr/>
            </p:nvSpPr>
            <p:spPr bwMode="auto">
              <a:xfrm>
                <a:off x="1720" y="2793"/>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83" name="Rectangle 287"/>
              <p:cNvSpPr>
                <a:spLocks noChangeArrowheads="1"/>
              </p:cNvSpPr>
              <p:nvPr/>
            </p:nvSpPr>
            <p:spPr bwMode="auto">
              <a:xfrm>
                <a:off x="1720" y="2801"/>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84" name="Rectangle 288"/>
              <p:cNvSpPr>
                <a:spLocks noChangeArrowheads="1"/>
              </p:cNvSpPr>
              <p:nvPr/>
            </p:nvSpPr>
            <p:spPr bwMode="auto">
              <a:xfrm>
                <a:off x="1767" y="2817"/>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85" name="Rectangle 289"/>
              <p:cNvSpPr>
                <a:spLocks noChangeArrowheads="1"/>
              </p:cNvSpPr>
              <p:nvPr/>
            </p:nvSpPr>
            <p:spPr bwMode="auto">
              <a:xfrm>
                <a:off x="1767" y="282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86" name="Rectangle 290"/>
              <p:cNvSpPr>
                <a:spLocks noChangeArrowheads="1"/>
              </p:cNvSpPr>
              <p:nvPr/>
            </p:nvSpPr>
            <p:spPr bwMode="auto">
              <a:xfrm>
                <a:off x="1675" y="271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87" name="Rectangle 291"/>
              <p:cNvSpPr>
                <a:spLocks noChangeArrowheads="1"/>
              </p:cNvSpPr>
              <p:nvPr/>
            </p:nvSpPr>
            <p:spPr bwMode="auto">
              <a:xfrm>
                <a:off x="1675" y="272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88" name="Rectangle 292"/>
              <p:cNvSpPr>
                <a:spLocks noChangeArrowheads="1"/>
              </p:cNvSpPr>
              <p:nvPr/>
            </p:nvSpPr>
            <p:spPr bwMode="auto">
              <a:xfrm>
                <a:off x="1628" y="2685"/>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89" name="Rectangle 293"/>
              <p:cNvSpPr>
                <a:spLocks noChangeArrowheads="1"/>
              </p:cNvSpPr>
              <p:nvPr/>
            </p:nvSpPr>
            <p:spPr bwMode="auto">
              <a:xfrm>
                <a:off x="1628" y="2694"/>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90" name="Rectangle 294"/>
              <p:cNvSpPr>
                <a:spLocks noChangeArrowheads="1"/>
              </p:cNvSpPr>
              <p:nvPr/>
            </p:nvSpPr>
            <p:spPr bwMode="auto">
              <a:xfrm>
                <a:off x="1721" y="273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91" name="Rectangle 295"/>
              <p:cNvSpPr>
                <a:spLocks noChangeArrowheads="1"/>
              </p:cNvSpPr>
              <p:nvPr/>
            </p:nvSpPr>
            <p:spPr bwMode="auto">
              <a:xfrm>
                <a:off x="1721" y="274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92" name="Rectangle 296"/>
              <p:cNvSpPr>
                <a:spLocks noChangeArrowheads="1"/>
              </p:cNvSpPr>
              <p:nvPr/>
            </p:nvSpPr>
            <p:spPr bwMode="auto">
              <a:xfrm>
                <a:off x="1768" y="2766"/>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93" name="Rectangle 297"/>
              <p:cNvSpPr>
                <a:spLocks noChangeArrowheads="1"/>
              </p:cNvSpPr>
              <p:nvPr/>
            </p:nvSpPr>
            <p:spPr bwMode="auto">
              <a:xfrm>
                <a:off x="1768" y="277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194" name="Rectangle 298"/>
              <p:cNvSpPr>
                <a:spLocks noChangeArrowheads="1"/>
              </p:cNvSpPr>
              <p:nvPr/>
            </p:nvSpPr>
            <p:spPr bwMode="auto">
              <a:xfrm>
                <a:off x="1814" y="2791"/>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195" name="Rectangle 299"/>
              <p:cNvSpPr>
                <a:spLocks noChangeArrowheads="1"/>
              </p:cNvSpPr>
              <p:nvPr/>
            </p:nvSpPr>
            <p:spPr bwMode="auto">
              <a:xfrm>
                <a:off x="1814" y="2801"/>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196" name="Rectangle 300"/>
              <p:cNvSpPr>
                <a:spLocks noChangeArrowheads="1"/>
              </p:cNvSpPr>
              <p:nvPr/>
            </p:nvSpPr>
            <p:spPr bwMode="auto">
              <a:xfrm>
                <a:off x="1344" y="2846"/>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9197" name="Rectangle 301"/>
              <p:cNvSpPr>
                <a:spLocks noChangeArrowheads="1"/>
              </p:cNvSpPr>
              <p:nvPr/>
            </p:nvSpPr>
            <p:spPr bwMode="auto">
              <a:xfrm>
                <a:off x="1344" y="2855"/>
                <a:ext cx="47" cy="9"/>
              </a:xfrm>
              <a:prstGeom prst="rect">
                <a:avLst/>
              </a:prstGeom>
              <a:solidFill>
                <a:srgbClr val="FFFFFF"/>
              </a:solidFill>
              <a:ln w="0">
                <a:solidFill>
                  <a:srgbClr val="4D4D4D"/>
                </a:solidFill>
                <a:miter lim="800000"/>
                <a:headEnd/>
                <a:tailEnd/>
              </a:ln>
            </p:spPr>
            <p:txBody>
              <a:bodyPr/>
              <a:lstStyle/>
              <a:p>
                <a:endParaRPr lang="es-ES"/>
              </a:p>
            </p:txBody>
          </p:sp>
          <p:sp>
            <p:nvSpPr>
              <p:cNvPr id="209198" name="Rectangle 302"/>
              <p:cNvSpPr>
                <a:spLocks noChangeArrowheads="1"/>
              </p:cNvSpPr>
              <p:nvPr/>
            </p:nvSpPr>
            <p:spPr bwMode="auto">
              <a:xfrm>
                <a:off x="1296" y="2818"/>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199" name="Rectangle 303"/>
              <p:cNvSpPr>
                <a:spLocks noChangeArrowheads="1"/>
              </p:cNvSpPr>
              <p:nvPr/>
            </p:nvSpPr>
            <p:spPr bwMode="auto">
              <a:xfrm>
                <a:off x="1296" y="2828"/>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00" name="Rectangle 304"/>
              <p:cNvSpPr>
                <a:spLocks noChangeArrowheads="1"/>
              </p:cNvSpPr>
              <p:nvPr/>
            </p:nvSpPr>
            <p:spPr bwMode="auto">
              <a:xfrm>
                <a:off x="1390" y="2873"/>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01" name="Rectangle 305"/>
              <p:cNvSpPr>
                <a:spLocks noChangeArrowheads="1"/>
              </p:cNvSpPr>
              <p:nvPr/>
            </p:nvSpPr>
            <p:spPr bwMode="auto">
              <a:xfrm>
                <a:off x="1390" y="2882"/>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02" name="Rectangle 306"/>
              <p:cNvSpPr>
                <a:spLocks noChangeArrowheads="1"/>
              </p:cNvSpPr>
              <p:nvPr/>
            </p:nvSpPr>
            <p:spPr bwMode="auto">
              <a:xfrm>
                <a:off x="1438" y="2900"/>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9203" name="Rectangle 307"/>
              <p:cNvSpPr>
                <a:spLocks noChangeArrowheads="1"/>
              </p:cNvSpPr>
              <p:nvPr/>
            </p:nvSpPr>
            <p:spPr bwMode="auto">
              <a:xfrm>
                <a:off x="1438" y="2909"/>
                <a:ext cx="47" cy="9"/>
              </a:xfrm>
              <a:prstGeom prst="rect">
                <a:avLst/>
              </a:prstGeom>
              <a:solidFill>
                <a:srgbClr val="FFFFFF"/>
              </a:solidFill>
              <a:ln w="0">
                <a:solidFill>
                  <a:srgbClr val="4D4D4D"/>
                </a:solidFill>
                <a:miter lim="800000"/>
                <a:headEnd/>
                <a:tailEnd/>
              </a:ln>
            </p:spPr>
            <p:txBody>
              <a:bodyPr/>
              <a:lstStyle/>
              <a:p>
                <a:endParaRPr lang="es-ES"/>
              </a:p>
            </p:txBody>
          </p:sp>
          <p:sp>
            <p:nvSpPr>
              <p:cNvPr id="209204" name="Rectangle 308"/>
              <p:cNvSpPr>
                <a:spLocks noChangeArrowheads="1"/>
              </p:cNvSpPr>
              <p:nvPr/>
            </p:nvSpPr>
            <p:spPr bwMode="auto">
              <a:xfrm>
                <a:off x="1483" y="292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05" name="Rectangle 309"/>
              <p:cNvSpPr>
                <a:spLocks noChangeArrowheads="1"/>
              </p:cNvSpPr>
              <p:nvPr/>
            </p:nvSpPr>
            <p:spPr bwMode="auto">
              <a:xfrm>
                <a:off x="1483" y="2934"/>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06" name="Rectangle 310"/>
              <p:cNvSpPr>
                <a:spLocks noChangeArrowheads="1"/>
              </p:cNvSpPr>
              <p:nvPr/>
            </p:nvSpPr>
            <p:spPr bwMode="auto">
              <a:xfrm>
                <a:off x="1579" y="2980"/>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9207" name="Rectangle 311"/>
              <p:cNvSpPr>
                <a:spLocks noChangeArrowheads="1"/>
              </p:cNvSpPr>
              <p:nvPr/>
            </p:nvSpPr>
            <p:spPr bwMode="auto">
              <a:xfrm>
                <a:off x="1579" y="2989"/>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08" name="Rectangle 312"/>
              <p:cNvSpPr>
                <a:spLocks noChangeArrowheads="1"/>
              </p:cNvSpPr>
              <p:nvPr/>
            </p:nvSpPr>
            <p:spPr bwMode="auto">
              <a:xfrm>
                <a:off x="1532" y="295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09" name="Rectangle 313"/>
              <p:cNvSpPr>
                <a:spLocks noChangeArrowheads="1"/>
              </p:cNvSpPr>
              <p:nvPr/>
            </p:nvSpPr>
            <p:spPr bwMode="auto">
              <a:xfrm>
                <a:off x="1532" y="296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10" name="Rectangle 314"/>
              <p:cNvSpPr>
                <a:spLocks noChangeArrowheads="1"/>
              </p:cNvSpPr>
              <p:nvPr/>
            </p:nvSpPr>
            <p:spPr bwMode="auto">
              <a:xfrm>
                <a:off x="1625" y="3006"/>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11" name="Rectangle 315"/>
              <p:cNvSpPr>
                <a:spLocks noChangeArrowheads="1"/>
              </p:cNvSpPr>
              <p:nvPr/>
            </p:nvSpPr>
            <p:spPr bwMode="auto">
              <a:xfrm>
                <a:off x="1625" y="301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12" name="Rectangle 316"/>
              <p:cNvSpPr>
                <a:spLocks noChangeArrowheads="1"/>
              </p:cNvSpPr>
              <p:nvPr/>
            </p:nvSpPr>
            <p:spPr bwMode="auto">
              <a:xfrm>
                <a:off x="1722" y="2686"/>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9213" name="Rectangle 317"/>
              <p:cNvSpPr>
                <a:spLocks noChangeArrowheads="1"/>
              </p:cNvSpPr>
              <p:nvPr/>
            </p:nvSpPr>
            <p:spPr bwMode="auto">
              <a:xfrm>
                <a:off x="1722" y="269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14" name="Rectangle 318"/>
              <p:cNvSpPr>
                <a:spLocks noChangeArrowheads="1"/>
              </p:cNvSpPr>
              <p:nvPr/>
            </p:nvSpPr>
            <p:spPr bwMode="auto">
              <a:xfrm>
                <a:off x="1343" y="306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15" name="Rectangle 319"/>
              <p:cNvSpPr>
                <a:spLocks noChangeArrowheads="1"/>
              </p:cNvSpPr>
              <p:nvPr/>
            </p:nvSpPr>
            <p:spPr bwMode="auto">
              <a:xfrm>
                <a:off x="1343" y="307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16" name="Rectangle 320"/>
              <p:cNvSpPr>
                <a:spLocks noChangeArrowheads="1"/>
              </p:cNvSpPr>
              <p:nvPr/>
            </p:nvSpPr>
            <p:spPr bwMode="auto">
              <a:xfrm>
                <a:off x="1438" y="3065"/>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9217" name="Rectangle 321"/>
              <p:cNvSpPr>
                <a:spLocks noChangeArrowheads="1"/>
              </p:cNvSpPr>
              <p:nvPr/>
            </p:nvSpPr>
            <p:spPr bwMode="auto">
              <a:xfrm>
                <a:off x="1438" y="3075"/>
                <a:ext cx="47" cy="8"/>
              </a:xfrm>
              <a:prstGeom prst="rect">
                <a:avLst/>
              </a:prstGeom>
              <a:solidFill>
                <a:srgbClr val="FFFFFF"/>
              </a:solidFill>
              <a:ln w="0">
                <a:solidFill>
                  <a:srgbClr val="4D4D4D"/>
                </a:solidFill>
                <a:miter lim="800000"/>
                <a:headEnd/>
                <a:tailEnd/>
              </a:ln>
            </p:spPr>
            <p:txBody>
              <a:bodyPr/>
              <a:lstStyle/>
              <a:p>
                <a:endParaRPr lang="es-ES"/>
              </a:p>
            </p:txBody>
          </p:sp>
          <p:sp>
            <p:nvSpPr>
              <p:cNvPr id="209218" name="Rectangle 322"/>
              <p:cNvSpPr>
                <a:spLocks noChangeArrowheads="1"/>
              </p:cNvSpPr>
              <p:nvPr/>
            </p:nvSpPr>
            <p:spPr bwMode="auto">
              <a:xfrm>
                <a:off x="1530" y="306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19" name="Rectangle 323"/>
              <p:cNvSpPr>
                <a:spLocks noChangeArrowheads="1"/>
              </p:cNvSpPr>
              <p:nvPr/>
            </p:nvSpPr>
            <p:spPr bwMode="auto">
              <a:xfrm>
                <a:off x="1530" y="3073"/>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20" name="Rectangle 324"/>
              <p:cNvSpPr>
                <a:spLocks noChangeArrowheads="1"/>
              </p:cNvSpPr>
              <p:nvPr/>
            </p:nvSpPr>
            <p:spPr bwMode="auto">
              <a:xfrm>
                <a:off x="1202" y="3093"/>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21" name="Rectangle 325"/>
              <p:cNvSpPr>
                <a:spLocks noChangeArrowheads="1"/>
              </p:cNvSpPr>
              <p:nvPr/>
            </p:nvSpPr>
            <p:spPr bwMode="auto">
              <a:xfrm>
                <a:off x="1202" y="3102"/>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22" name="Rectangle 326"/>
              <p:cNvSpPr>
                <a:spLocks noChangeArrowheads="1"/>
              </p:cNvSpPr>
              <p:nvPr/>
            </p:nvSpPr>
            <p:spPr bwMode="auto">
              <a:xfrm>
                <a:off x="1296" y="3091"/>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23" name="Rectangle 327"/>
              <p:cNvSpPr>
                <a:spLocks noChangeArrowheads="1"/>
              </p:cNvSpPr>
              <p:nvPr/>
            </p:nvSpPr>
            <p:spPr bwMode="auto">
              <a:xfrm>
                <a:off x="1296" y="3100"/>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24" name="Rectangle 328"/>
              <p:cNvSpPr>
                <a:spLocks noChangeArrowheads="1"/>
              </p:cNvSpPr>
              <p:nvPr/>
            </p:nvSpPr>
            <p:spPr bwMode="auto">
              <a:xfrm>
                <a:off x="1390" y="3093"/>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25" name="Rectangle 329"/>
              <p:cNvSpPr>
                <a:spLocks noChangeArrowheads="1"/>
              </p:cNvSpPr>
              <p:nvPr/>
            </p:nvSpPr>
            <p:spPr bwMode="auto">
              <a:xfrm>
                <a:off x="1390" y="3102"/>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26" name="Rectangle 330"/>
              <p:cNvSpPr>
                <a:spLocks noChangeArrowheads="1"/>
              </p:cNvSpPr>
              <p:nvPr/>
            </p:nvSpPr>
            <p:spPr bwMode="auto">
              <a:xfrm>
                <a:off x="1250" y="312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27" name="Rectangle 331"/>
              <p:cNvSpPr>
                <a:spLocks noChangeArrowheads="1"/>
              </p:cNvSpPr>
              <p:nvPr/>
            </p:nvSpPr>
            <p:spPr bwMode="auto">
              <a:xfrm>
                <a:off x="1250" y="3131"/>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28" name="Rectangle 332"/>
              <p:cNvSpPr>
                <a:spLocks noChangeArrowheads="1"/>
              </p:cNvSpPr>
              <p:nvPr/>
            </p:nvSpPr>
            <p:spPr bwMode="auto">
              <a:xfrm>
                <a:off x="1343" y="3121"/>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29" name="Rectangle 333"/>
              <p:cNvSpPr>
                <a:spLocks noChangeArrowheads="1"/>
              </p:cNvSpPr>
              <p:nvPr/>
            </p:nvSpPr>
            <p:spPr bwMode="auto">
              <a:xfrm>
                <a:off x="1343" y="3130"/>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30" name="Rectangle 334"/>
              <p:cNvSpPr>
                <a:spLocks noChangeArrowheads="1"/>
              </p:cNvSpPr>
              <p:nvPr/>
            </p:nvSpPr>
            <p:spPr bwMode="auto">
              <a:xfrm>
                <a:off x="1296" y="3149"/>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9231" name="Rectangle 335"/>
              <p:cNvSpPr>
                <a:spLocks noChangeArrowheads="1"/>
              </p:cNvSpPr>
              <p:nvPr/>
            </p:nvSpPr>
            <p:spPr bwMode="auto">
              <a:xfrm>
                <a:off x="1296" y="3158"/>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32" name="Rectangle 336"/>
              <p:cNvSpPr>
                <a:spLocks noChangeArrowheads="1"/>
              </p:cNvSpPr>
              <p:nvPr/>
            </p:nvSpPr>
            <p:spPr bwMode="auto">
              <a:xfrm>
                <a:off x="1341" y="3171"/>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233" name="Rectangle 337"/>
              <p:cNvSpPr>
                <a:spLocks noChangeArrowheads="1"/>
              </p:cNvSpPr>
              <p:nvPr/>
            </p:nvSpPr>
            <p:spPr bwMode="auto">
              <a:xfrm>
                <a:off x="1341" y="3180"/>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34" name="Rectangle 338"/>
              <p:cNvSpPr>
                <a:spLocks noChangeArrowheads="1"/>
              </p:cNvSpPr>
              <p:nvPr/>
            </p:nvSpPr>
            <p:spPr bwMode="auto">
              <a:xfrm>
                <a:off x="1578" y="3035"/>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235" name="Rectangle 339"/>
              <p:cNvSpPr>
                <a:spLocks noChangeArrowheads="1"/>
              </p:cNvSpPr>
              <p:nvPr/>
            </p:nvSpPr>
            <p:spPr bwMode="auto">
              <a:xfrm>
                <a:off x="1578" y="304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36" name="Rectangle 340"/>
              <p:cNvSpPr>
                <a:spLocks noChangeArrowheads="1"/>
              </p:cNvSpPr>
              <p:nvPr/>
            </p:nvSpPr>
            <p:spPr bwMode="auto">
              <a:xfrm>
                <a:off x="1814" y="284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37" name="Rectangle 341"/>
              <p:cNvSpPr>
                <a:spLocks noChangeArrowheads="1"/>
              </p:cNvSpPr>
              <p:nvPr/>
            </p:nvSpPr>
            <p:spPr bwMode="auto">
              <a:xfrm>
                <a:off x="1814" y="2853"/>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38" name="Rectangle 342"/>
              <p:cNvSpPr>
                <a:spLocks noChangeArrowheads="1"/>
              </p:cNvSpPr>
              <p:nvPr/>
            </p:nvSpPr>
            <p:spPr bwMode="auto">
              <a:xfrm>
                <a:off x="1860" y="287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39" name="Rectangle 343"/>
              <p:cNvSpPr>
                <a:spLocks noChangeArrowheads="1"/>
              </p:cNvSpPr>
              <p:nvPr/>
            </p:nvSpPr>
            <p:spPr bwMode="auto">
              <a:xfrm>
                <a:off x="1860" y="2880"/>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40" name="Rectangle 344"/>
              <p:cNvSpPr>
                <a:spLocks noChangeArrowheads="1"/>
              </p:cNvSpPr>
              <p:nvPr/>
            </p:nvSpPr>
            <p:spPr bwMode="auto">
              <a:xfrm>
                <a:off x="1860" y="2818"/>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241" name="Rectangle 345"/>
              <p:cNvSpPr>
                <a:spLocks noChangeArrowheads="1"/>
              </p:cNvSpPr>
              <p:nvPr/>
            </p:nvSpPr>
            <p:spPr bwMode="auto">
              <a:xfrm>
                <a:off x="1860" y="2828"/>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42" name="Rectangle 346"/>
              <p:cNvSpPr>
                <a:spLocks noChangeArrowheads="1"/>
              </p:cNvSpPr>
              <p:nvPr/>
            </p:nvSpPr>
            <p:spPr bwMode="auto">
              <a:xfrm>
                <a:off x="1906" y="2846"/>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43" name="Rectangle 347"/>
              <p:cNvSpPr>
                <a:spLocks noChangeArrowheads="1"/>
              </p:cNvSpPr>
              <p:nvPr/>
            </p:nvSpPr>
            <p:spPr bwMode="auto">
              <a:xfrm>
                <a:off x="1906" y="285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44" name="Rectangle 348"/>
              <p:cNvSpPr>
                <a:spLocks noChangeArrowheads="1"/>
              </p:cNvSpPr>
              <p:nvPr/>
            </p:nvSpPr>
            <p:spPr bwMode="auto">
              <a:xfrm>
                <a:off x="1537" y="252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45" name="Rectangle 349"/>
              <p:cNvSpPr>
                <a:spLocks noChangeArrowheads="1"/>
              </p:cNvSpPr>
              <p:nvPr/>
            </p:nvSpPr>
            <p:spPr bwMode="auto">
              <a:xfrm>
                <a:off x="1537" y="253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46" name="Rectangle 350"/>
              <p:cNvSpPr>
                <a:spLocks noChangeArrowheads="1"/>
              </p:cNvSpPr>
              <p:nvPr/>
            </p:nvSpPr>
            <p:spPr bwMode="auto">
              <a:xfrm>
                <a:off x="1628" y="2576"/>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47" name="Rectangle 351"/>
              <p:cNvSpPr>
                <a:spLocks noChangeArrowheads="1"/>
              </p:cNvSpPr>
              <p:nvPr/>
            </p:nvSpPr>
            <p:spPr bwMode="auto">
              <a:xfrm>
                <a:off x="1628" y="2585"/>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48" name="Rectangle 352"/>
              <p:cNvSpPr>
                <a:spLocks noChangeArrowheads="1"/>
              </p:cNvSpPr>
              <p:nvPr/>
            </p:nvSpPr>
            <p:spPr bwMode="auto">
              <a:xfrm>
                <a:off x="1582" y="254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49" name="Rectangle 353"/>
              <p:cNvSpPr>
                <a:spLocks noChangeArrowheads="1"/>
              </p:cNvSpPr>
              <p:nvPr/>
            </p:nvSpPr>
            <p:spPr bwMode="auto">
              <a:xfrm>
                <a:off x="1582" y="2557"/>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50" name="Rectangle 354"/>
              <p:cNvSpPr>
                <a:spLocks noChangeArrowheads="1"/>
              </p:cNvSpPr>
              <p:nvPr/>
            </p:nvSpPr>
            <p:spPr bwMode="auto">
              <a:xfrm>
                <a:off x="1583" y="2498"/>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9251" name="Rectangle 355"/>
              <p:cNvSpPr>
                <a:spLocks noChangeArrowheads="1"/>
              </p:cNvSpPr>
              <p:nvPr/>
            </p:nvSpPr>
            <p:spPr bwMode="auto">
              <a:xfrm>
                <a:off x="1583" y="2507"/>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52" name="Rectangle 356"/>
              <p:cNvSpPr>
                <a:spLocks noChangeArrowheads="1"/>
              </p:cNvSpPr>
              <p:nvPr/>
            </p:nvSpPr>
            <p:spPr bwMode="auto">
              <a:xfrm>
                <a:off x="1675" y="255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53" name="Rectangle 357"/>
              <p:cNvSpPr>
                <a:spLocks noChangeArrowheads="1"/>
              </p:cNvSpPr>
              <p:nvPr/>
            </p:nvSpPr>
            <p:spPr bwMode="auto">
              <a:xfrm>
                <a:off x="1675" y="2560"/>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54" name="Rectangle 358"/>
              <p:cNvSpPr>
                <a:spLocks noChangeArrowheads="1"/>
              </p:cNvSpPr>
              <p:nvPr/>
            </p:nvSpPr>
            <p:spPr bwMode="auto">
              <a:xfrm>
                <a:off x="1629" y="252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55" name="Rectangle 359"/>
              <p:cNvSpPr>
                <a:spLocks noChangeArrowheads="1"/>
              </p:cNvSpPr>
              <p:nvPr/>
            </p:nvSpPr>
            <p:spPr bwMode="auto">
              <a:xfrm>
                <a:off x="1629" y="2531"/>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56" name="Rectangle 360"/>
              <p:cNvSpPr>
                <a:spLocks noChangeArrowheads="1"/>
              </p:cNvSpPr>
              <p:nvPr/>
            </p:nvSpPr>
            <p:spPr bwMode="auto">
              <a:xfrm>
                <a:off x="1584" y="2440"/>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57" name="Rectangle 361"/>
              <p:cNvSpPr>
                <a:spLocks noChangeArrowheads="1"/>
              </p:cNvSpPr>
              <p:nvPr/>
            </p:nvSpPr>
            <p:spPr bwMode="auto">
              <a:xfrm>
                <a:off x="1584" y="2449"/>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58" name="Rectangle 362"/>
              <p:cNvSpPr>
                <a:spLocks noChangeArrowheads="1"/>
              </p:cNvSpPr>
              <p:nvPr/>
            </p:nvSpPr>
            <p:spPr bwMode="auto">
              <a:xfrm>
                <a:off x="1677" y="2495"/>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59" name="Rectangle 363"/>
              <p:cNvSpPr>
                <a:spLocks noChangeArrowheads="1"/>
              </p:cNvSpPr>
              <p:nvPr/>
            </p:nvSpPr>
            <p:spPr bwMode="auto">
              <a:xfrm>
                <a:off x="1677" y="2504"/>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60" name="Rectangle 364"/>
              <p:cNvSpPr>
                <a:spLocks noChangeArrowheads="1"/>
              </p:cNvSpPr>
              <p:nvPr/>
            </p:nvSpPr>
            <p:spPr bwMode="auto">
              <a:xfrm>
                <a:off x="1630" y="2465"/>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61" name="Rectangle 365"/>
              <p:cNvSpPr>
                <a:spLocks noChangeArrowheads="1"/>
              </p:cNvSpPr>
              <p:nvPr/>
            </p:nvSpPr>
            <p:spPr bwMode="auto">
              <a:xfrm>
                <a:off x="1630" y="2474"/>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62" name="Rectangle 366"/>
              <p:cNvSpPr>
                <a:spLocks noChangeArrowheads="1"/>
              </p:cNvSpPr>
              <p:nvPr/>
            </p:nvSpPr>
            <p:spPr bwMode="auto">
              <a:xfrm>
                <a:off x="1632" y="2414"/>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9263" name="Rectangle 367"/>
              <p:cNvSpPr>
                <a:spLocks noChangeArrowheads="1"/>
              </p:cNvSpPr>
              <p:nvPr/>
            </p:nvSpPr>
            <p:spPr bwMode="auto">
              <a:xfrm>
                <a:off x="1632" y="2423"/>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64" name="Rectangle 368"/>
              <p:cNvSpPr>
                <a:spLocks noChangeArrowheads="1"/>
              </p:cNvSpPr>
              <p:nvPr/>
            </p:nvSpPr>
            <p:spPr bwMode="auto">
              <a:xfrm>
                <a:off x="1724" y="246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65" name="Rectangle 369"/>
              <p:cNvSpPr>
                <a:spLocks noChangeArrowheads="1"/>
              </p:cNvSpPr>
              <p:nvPr/>
            </p:nvSpPr>
            <p:spPr bwMode="auto">
              <a:xfrm>
                <a:off x="1724" y="2477"/>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66" name="Rectangle 370"/>
              <p:cNvSpPr>
                <a:spLocks noChangeArrowheads="1"/>
              </p:cNvSpPr>
              <p:nvPr/>
            </p:nvSpPr>
            <p:spPr bwMode="auto">
              <a:xfrm>
                <a:off x="1678" y="2439"/>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67" name="Rectangle 371"/>
              <p:cNvSpPr>
                <a:spLocks noChangeArrowheads="1"/>
              </p:cNvSpPr>
              <p:nvPr/>
            </p:nvSpPr>
            <p:spPr bwMode="auto">
              <a:xfrm>
                <a:off x="1678" y="2448"/>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68" name="Rectangle 372"/>
              <p:cNvSpPr>
                <a:spLocks noChangeArrowheads="1"/>
              </p:cNvSpPr>
              <p:nvPr/>
            </p:nvSpPr>
            <p:spPr bwMode="auto">
              <a:xfrm>
                <a:off x="1537" y="2469"/>
                <a:ext cx="48" cy="28"/>
              </a:xfrm>
              <a:prstGeom prst="rect">
                <a:avLst/>
              </a:prstGeom>
              <a:solidFill>
                <a:srgbClr val="FFFFFF"/>
              </a:solidFill>
              <a:ln w="0">
                <a:solidFill>
                  <a:srgbClr val="4D4D4D"/>
                </a:solidFill>
                <a:miter lim="800000"/>
                <a:headEnd/>
                <a:tailEnd/>
              </a:ln>
            </p:spPr>
            <p:txBody>
              <a:bodyPr/>
              <a:lstStyle/>
              <a:p>
                <a:endParaRPr lang="es-ES"/>
              </a:p>
            </p:txBody>
          </p:sp>
          <p:sp>
            <p:nvSpPr>
              <p:cNvPr id="209269" name="Rectangle 373"/>
              <p:cNvSpPr>
                <a:spLocks noChangeArrowheads="1"/>
              </p:cNvSpPr>
              <p:nvPr/>
            </p:nvSpPr>
            <p:spPr bwMode="auto">
              <a:xfrm>
                <a:off x="1537" y="2478"/>
                <a:ext cx="48" cy="10"/>
              </a:xfrm>
              <a:prstGeom prst="rect">
                <a:avLst/>
              </a:prstGeom>
              <a:solidFill>
                <a:srgbClr val="FFFFFF"/>
              </a:solidFill>
              <a:ln w="0">
                <a:solidFill>
                  <a:srgbClr val="4D4D4D"/>
                </a:solidFill>
                <a:miter lim="800000"/>
                <a:headEnd/>
                <a:tailEnd/>
              </a:ln>
            </p:spPr>
            <p:txBody>
              <a:bodyPr/>
              <a:lstStyle/>
              <a:p>
                <a:endParaRPr lang="es-ES"/>
              </a:p>
            </p:txBody>
          </p:sp>
          <p:sp>
            <p:nvSpPr>
              <p:cNvPr id="209270" name="Rectangle 374"/>
              <p:cNvSpPr>
                <a:spLocks noChangeArrowheads="1"/>
              </p:cNvSpPr>
              <p:nvPr/>
            </p:nvSpPr>
            <p:spPr bwMode="auto">
              <a:xfrm>
                <a:off x="1489" y="2495"/>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71" name="Rectangle 375"/>
              <p:cNvSpPr>
                <a:spLocks noChangeArrowheads="1"/>
              </p:cNvSpPr>
              <p:nvPr/>
            </p:nvSpPr>
            <p:spPr bwMode="auto">
              <a:xfrm>
                <a:off x="1489" y="2504"/>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72" name="Rectangle 376"/>
              <p:cNvSpPr>
                <a:spLocks noChangeArrowheads="1"/>
              </p:cNvSpPr>
              <p:nvPr/>
            </p:nvSpPr>
            <p:spPr bwMode="auto">
              <a:xfrm>
                <a:off x="1442" y="2523"/>
                <a:ext cx="47" cy="27"/>
              </a:xfrm>
              <a:prstGeom prst="rect">
                <a:avLst/>
              </a:prstGeom>
              <a:solidFill>
                <a:srgbClr val="FFFFFF"/>
              </a:solidFill>
              <a:ln w="0">
                <a:solidFill>
                  <a:srgbClr val="4D4D4D"/>
                </a:solidFill>
                <a:miter lim="800000"/>
                <a:headEnd/>
                <a:tailEnd/>
              </a:ln>
            </p:spPr>
            <p:txBody>
              <a:bodyPr/>
              <a:lstStyle/>
              <a:p>
                <a:endParaRPr lang="es-ES"/>
              </a:p>
            </p:txBody>
          </p:sp>
          <p:sp>
            <p:nvSpPr>
              <p:cNvPr id="209273" name="Rectangle 377"/>
              <p:cNvSpPr>
                <a:spLocks noChangeArrowheads="1"/>
              </p:cNvSpPr>
              <p:nvPr/>
            </p:nvSpPr>
            <p:spPr bwMode="auto">
              <a:xfrm>
                <a:off x="1442" y="2531"/>
                <a:ext cx="47" cy="9"/>
              </a:xfrm>
              <a:prstGeom prst="rect">
                <a:avLst/>
              </a:prstGeom>
              <a:solidFill>
                <a:srgbClr val="FFFFFF"/>
              </a:solidFill>
              <a:ln w="0">
                <a:solidFill>
                  <a:srgbClr val="4D4D4D"/>
                </a:solidFill>
                <a:miter lim="800000"/>
                <a:headEnd/>
                <a:tailEnd/>
              </a:ln>
            </p:spPr>
            <p:txBody>
              <a:bodyPr/>
              <a:lstStyle/>
              <a:p>
                <a:endParaRPr lang="es-ES"/>
              </a:p>
            </p:txBody>
          </p:sp>
          <p:sp>
            <p:nvSpPr>
              <p:cNvPr id="209274" name="Rectangle 378"/>
              <p:cNvSpPr>
                <a:spLocks noChangeArrowheads="1"/>
              </p:cNvSpPr>
              <p:nvPr/>
            </p:nvSpPr>
            <p:spPr bwMode="auto">
              <a:xfrm>
                <a:off x="1722" y="2523"/>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75" name="Rectangle 379"/>
              <p:cNvSpPr>
                <a:spLocks noChangeArrowheads="1"/>
              </p:cNvSpPr>
              <p:nvPr/>
            </p:nvSpPr>
            <p:spPr bwMode="auto">
              <a:xfrm>
                <a:off x="1722" y="2532"/>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76" name="Rectangle 380"/>
              <p:cNvSpPr>
                <a:spLocks noChangeArrowheads="1"/>
              </p:cNvSpPr>
              <p:nvPr/>
            </p:nvSpPr>
            <p:spPr bwMode="auto">
              <a:xfrm>
                <a:off x="1722" y="2578"/>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77" name="Rectangle 381"/>
              <p:cNvSpPr>
                <a:spLocks noChangeArrowheads="1"/>
              </p:cNvSpPr>
              <p:nvPr/>
            </p:nvSpPr>
            <p:spPr bwMode="auto">
              <a:xfrm>
                <a:off x="1722" y="2587"/>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78" name="Rectangle 382"/>
              <p:cNvSpPr>
                <a:spLocks noChangeArrowheads="1"/>
              </p:cNvSpPr>
              <p:nvPr/>
            </p:nvSpPr>
            <p:spPr bwMode="auto">
              <a:xfrm>
                <a:off x="1770" y="2495"/>
                <a:ext cx="49" cy="27"/>
              </a:xfrm>
              <a:prstGeom prst="rect">
                <a:avLst/>
              </a:prstGeom>
              <a:solidFill>
                <a:srgbClr val="FFFFFF"/>
              </a:solidFill>
              <a:ln w="0">
                <a:solidFill>
                  <a:srgbClr val="4D4D4D"/>
                </a:solidFill>
                <a:miter lim="800000"/>
                <a:headEnd/>
                <a:tailEnd/>
              </a:ln>
            </p:spPr>
            <p:txBody>
              <a:bodyPr/>
              <a:lstStyle/>
              <a:p>
                <a:endParaRPr lang="es-ES"/>
              </a:p>
            </p:txBody>
          </p:sp>
          <p:sp>
            <p:nvSpPr>
              <p:cNvPr id="209279" name="Rectangle 383"/>
              <p:cNvSpPr>
                <a:spLocks noChangeArrowheads="1"/>
              </p:cNvSpPr>
              <p:nvPr/>
            </p:nvSpPr>
            <p:spPr bwMode="auto">
              <a:xfrm>
                <a:off x="1770" y="2504"/>
                <a:ext cx="49" cy="9"/>
              </a:xfrm>
              <a:prstGeom prst="rect">
                <a:avLst/>
              </a:prstGeom>
              <a:solidFill>
                <a:srgbClr val="FFFFFF"/>
              </a:solidFill>
              <a:ln w="0">
                <a:solidFill>
                  <a:srgbClr val="4D4D4D"/>
                </a:solidFill>
                <a:miter lim="800000"/>
                <a:headEnd/>
                <a:tailEnd/>
              </a:ln>
            </p:spPr>
            <p:txBody>
              <a:bodyPr/>
              <a:lstStyle/>
              <a:p>
                <a:endParaRPr lang="es-ES"/>
              </a:p>
            </p:txBody>
          </p:sp>
          <p:sp>
            <p:nvSpPr>
              <p:cNvPr id="209280" name="Rectangle 384"/>
              <p:cNvSpPr>
                <a:spLocks noChangeArrowheads="1"/>
              </p:cNvSpPr>
              <p:nvPr/>
            </p:nvSpPr>
            <p:spPr bwMode="auto">
              <a:xfrm>
                <a:off x="1769" y="2550"/>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81" name="Rectangle 385"/>
              <p:cNvSpPr>
                <a:spLocks noChangeArrowheads="1"/>
              </p:cNvSpPr>
              <p:nvPr/>
            </p:nvSpPr>
            <p:spPr bwMode="auto">
              <a:xfrm>
                <a:off x="1769" y="2559"/>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82" name="Rectangle 386"/>
              <p:cNvSpPr>
                <a:spLocks noChangeArrowheads="1"/>
              </p:cNvSpPr>
              <p:nvPr/>
            </p:nvSpPr>
            <p:spPr bwMode="auto">
              <a:xfrm>
                <a:off x="1769" y="2605"/>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9283" name="Rectangle 387"/>
              <p:cNvSpPr>
                <a:spLocks noChangeArrowheads="1"/>
              </p:cNvSpPr>
              <p:nvPr/>
            </p:nvSpPr>
            <p:spPr bwMode="auto">
              <a:xfrm>
                <a:off x="1769" y="2613"/>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84" name="Rectangle 388"/>
              <p:cNvSpPr>
                <a:spLocks noChangeArrowheads="1"/>
              </p:cNvSpPr>
              <p:nvPr/>
            </p:nvSpPr>
            <p:spPr bwMode="auto">
              <a:xfrm>
                <a:off x="1818" y="2524"/>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85" name="Rectangle 389"/>
              <p:cNvSpPr>
                <a:spLocks noChangeArrowheads="1"/>
              </p:cNvSpPr>
              <p:nvPr/>
            </p:nvSpPr>
            <p:spPr bwMode="auto">
              <a:xfrm>
                <a:off x="1818" y="2533"/>
                <a:ext cx="48" cy="9"/>
              </a:xfrm>
              <a:prstGeom prst="rect">
                <a:avLst/>
              </a:prstGeom>
              <a:solidFill>
                <a:srgbClr val="FFFFFF"/>
              </a:solidFill>
              <a:ln w="0">
                <a:solidFill>
                  <a:srgbClr val="4D4D4D"/>
                </a:solidFill>
                <a:miter lim="800000"/>
                <a:headEnd/>
                <a:tailEnd/>
              </a:ln>
            </p:spPr>
            <p:txBody>
              <a:bodyPr/>
              <a:lstStyle/>
              <a:p>
                <a:endParaRPr lang="es-ES"/>
              </a:p>
            </p:txBody>
          </p:sp>
          <p:sp>
            <p:nvSpPr>
              <p:cNvPr id="209286" name="Rectangle 390"/>
              <p:cNvSpPr>
                <a:spLocks noChangeArrowheads="1"/>
              </p:cNvSpPr>
              <p:nvPr/>
            </p:nvSpPr>
            <p:spPr bwMode="auto">
              <a:xfrm>
                <a:off x="1818" y="2579"/>
                <a:ext cx="48" cy="26"/>
              </a:xfrm>
              <a:prstGeom prst="rect">
                <a:avLst/>
              </a:prstGeom>
              <a:solidFill>
                <a:srgbClr val="FFFFFF"/>
              </a:solidFill>
              <a:ln w="0">
                <a:solidFill>
                  <a:srgbClr val="4D4D4D"/>
                </a:solidFill>
                <a:miter lim="800000"/>
                <a:headEnd/>
                <a:tailEnd/>
              </a:ln>
            </p:spPr>
            <p:txBody>
              <a:bodyPr/>
              <a:lstStyle/>
              <a:p>
                <a:endParaRPr lang="es-ES"/>
              </a:p>
            </p:txBody>
          </p:sp>
          <p:sp>
            <p:nvSpPr>
              <p:cNvPr id="209287" name="Rectangle 391"/>
              <p:cNvSpPr>
                <a:spLocks noChangeArrowheads="1"/>
              </p:cNvSpPr>
              <p:nvPr/>
            </p:nvSpPr>
            <p:spPr bwMode="auto">
              <a:xfrm>
                <a:off x="1818" y="2587"/>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88" name="Rectangle 392"/>
              <p:cNvSpPr>
                <a:spLocks noChangeArrowheads="1"/>
              </p:cNvSpPr>
              <p:nvPr/>
            </p:nvSpPr>
            <p:spPr bwMode="auto">
              <a:xfrm>
                <a:off x="1865" y="2552"/>
                <a:ext cx="48" cy="27"/>
              </a:xfrm>
              <a:prstGeom prst="rect">
                <a:avLst/>
              </a:prstGeom>
              <a:solidFill>
                <a:srgbClr val="FFFFFF"/>
              </a:solidFill>
              <a:ln w="0">
                <a:solidFill>
                  <a:srgbClr val="4D4D4D"/>
                </a:solidFill>
                <a:miter lim="800000"/>
                <a:headEnd/>
                <a:tailEnd/>
              </a:ln>
            </p:spPr>
            <p:txBody>
              <a:bodyPr/>
              <a:lstStyle/>
              <a:p>
                <a:endParaRPr lang="es-ES"/>
              </a:p>
            </p:txBody>
          </p:sp>
          <p:sp>
            <p:nvSpPr>
              <p:cNvPr id="209289" name="Rectangle 393"/>
              <p:cNvSpPr>
                <a:spLocks noChangeArrowheads="1"/>
              </p:cNvSpPr>
              <p:nvPr/>
            </p:nvSpPr>
            <p:spPr bwMode="auto">
              <a:xfrm>
                <a:off x="1865" y="2561"/>
                <a:ext cx="48" cy="8"/>
              </a:xfrm>
              <a:prstGeom prst="rect">
                <a:avLst/>
              </a:prstGeom>
              <a:solidFill>
                <a:srgbClr val="FFFFFF"/>
              </a:solidFill>
              <a:ln w="0">
                <a:solidFill>
                  <a:srgbClr val="4D4D4D"/>
                </a:solidFill>
                <a:miter lim="800000"/>
                <a:headEnd/>
                <a:tailEnd/>
              </a:ln>
            </p:spPr>
            <p:txBody>
              <a:bodyPr/>
              <a:lstStyle/>
              <a:p>
                <a:endParaRPr lang="es-ES"/>
              </a:p>
            </p:txBody>
          </p:sp>
          <p:sp>
            <p:nvSpPr>
              <p:cNvPr id="209290" name="Line 394"/>
              <p:cNvSpPr>
                <a:spLocks noChangeShapeType="1"/>
              </p:cNvSpPr>
              <p:nvPr/>
            </p:nvSpPr>
            <p:spPr bwMode="auto">
              <a:xfrm flipV="1">
                <a:off x="1722" y="2661"/>
                <a:ext cx="31" cy="18"/>
              </a:xfrm>
              <a:prstGeom prst="line">
                <a:avLst/>
              </a:prstGeom>
              <a:noFill/>
              <a:ln w="0">
                <a:solidFill>
                  <a:srgbClr val="4D4D4D"/>
                </a:solidFill>
                <a:round/>
                <a:headEnd/>
                <a:tailEnd/>
              </a:ln>
            </p:spPr>
            <p:txBody>
              <a:bodyPr/>
              <a:lstStyle/>
              <a:p>
                <a:endParaRPr lang="es-ES"/>
              </a:p>
            </p:txBody>
          </p:sp>
          <p:sp>
            <p:nvSpPr>
              <p:cNvPr id="209291" name="Line 395"/>
              <p:cNvSpPr>
                <a:spLocks noChangeShapeType="1"/>
              </p:cNvSpPr>
              <p:nvPr/>
            </p:nvSpPr>
            <p:spPr bwMode="auto">
              <a:xfrm flipV="1">
                <a:off x="1727" y="2718"/>
                <a:ext cx="28" cy="17"/>
              </a:xfrm>
              <a:prstGeom prst="line">
                <a:avLst/>
              </a:prstGeom>
              <a:noFill/>
              <a:ln w="0">
                <a:solidFill>
                  <a:srgbClr val="4D4D4D"/>
                </a:solidFill>
                <a:round/>
                <a:headEnd/>
                <a:tailEnd/>
              </a:ln>
            </p:spPr>
            <p:txBody>
              <a:bodyPr/>
              <a:lstStyle/>
              <a:p>
                <a:endParaRPr lang="es-ES"/>
              </a:p>
            </p:txBody>
          </p:sp>
          <p:sp>
            <p:nvSpPr>
              <p:cNvPr id="209292" name="Line 396"/>
              <p:cNvSpPr>
                <a:spLocks noChangeShapeType="1"/>
              </p:cNvSpPr>
              <p:nvPr/>
            </p:nvSpPr>
            <p:spPr bwMode="auto">
              <a:xfrm flipV="1">
                <a:off x="1770" y="2632"/>
                <a:ext cx="31" cy="22"/>
              </a:xfrm>
              <a:prstGeom prst="line">
                <a:avLst/>
              </a:prstGeom>
              <a:noFill/>
              <a:ln w="0">
                <a:solidFill>
                  <a:srgbClr val="4D4D4D"/>
                </a:solidFill>
                <a:round/>
                <a:headEnd/>
                <a:tailEnd/>
              </a:ln>
            </p:spPr>
            <p:txBody>
              <a:bodyPr/>
              <a:lstStyle/>
              <a:p>
                <a:endParaRPr lang="es-ES"/>
              </a:p>
            </p:txBody>
          </p:sp>
          <p:sp>
            <p:nvSpPr>
              <p:cNvPr id="209293" name="Line 397"/>
              <p:cNvSpPr>
                <a:spLocks noChangeShapeType="1"/>
              </p:cNvSpPr>
              <p:nvPr/>
            </p:nvSpPr>
            <p:spPr bwMode="auto">
              <a:xfrm flipV="1">
                <a:off x="1820" y="2607"/>
                <a:ext cx="28" cy="21"/>
              </a:xfrm>
              <a:prstGeom prst="line">
                <a:avLst/>
              </a:prstGeom>
              <a:noFill/>
              <a:ln w="0">
                <a:solidFill>
                  <a:srgbClr val="4D4D4D"/>
                </a:solidFill>
                <a:round/>
                <a:headEnd/>
                <a:tailEnd/>
              </a:ln>
            </p:spPr>
            <p:txBody>
              <a:bodyPr/>
              <a:lstStyle/>
              <a:p>
                <a:endParaRPr lang="es-ES"/>
              </a:p>
            </p:txBody>
          </p:sp>
          <p:sp>
            <p:nvSpPr>
              <p:cNvPr id="209294" name="Line 398"/>
              <p:cNvSpPr>
                <a:spLocks noChangeShapeType="1"/>
              </p:cNvSpPr>
              <p:nvPr/>
            </p:nvSpPr>
            <p:spPr bwMode="auto">
              <a:xfrm flipV="1">
                <a:off x="1396" y="2795"/>
                <a:ext cx="42" cy="20"/>
              </a:xfrm>
              <a:prstGeom prst="line">
                <a:avLst/>
              </a:prstGeom>
              <a:noFill/>
              <a:ln w="0">
                <a:solidFill>
                  <a:srgbClr val="4D4D4D"/>
                </a:solidFill>
                <a:round/>
                <a:headEnd/>
                <a:tailEnd/>
              </a:ln>
            </p:spPr>
            <p:txBody>
              <a:bodyPr/>
              <a:lstStyle/>
              <a:p>
                <a:endParaRPr lang="es-ES"/>
              </a:p>
            </p:txBody>
          </p:sp>
          <p:sp>
            <p:nvSpPr>
              <p:cNvPr id="209295" name="Line 399"/>
              <p:cNvSpPr>
                <a:spLocks noChangeShapeType="1"/>
              </p:cNvSpPr>
              <p:nvPr/>
            </p:nvSpPr>
            <p:spPr bwMode="auto">
              <a:xfrm flipV="1">
                <a:off x="1489" y="2795"/>
                <a:ext cx="32" cy="20"/>
              </a:xfrm>
              <a:prstGeom prst="line">
                <a:avLst/>
              </a:prstGeom>
              <a:noFill/>
              <a:ln w="0">
                <a:solidFill>
                  <a:srgbClr val="4D4D4D"/>
                </a:solidFill>
                <a:round/>
                <a:headEnd/>
                <a:tailEnd/>
              </a:ln>
            </p:spPr>
            <p:txBody>
              <a:bodyPr/>
              <a:lstStyle/>
              <a:p>
                <a:endParaRPr lang="es-ES"/>
              </a:p>
            </p:txBody>
          </p:sp>
          <p:sp>
            <p:nvSpPr>
              <p:cNvPr id="209296" name="Line 400"/>
              <p:cNvSpPr>
                <a:spLocks noChangeShapeType="1"/>
              </p:cNvSpPr>
              <p:nvPr/>
            </p:nvSpPr>
            <p:spPr bwMode="auto">
              <a:xfrm flipV="1">
                <a:off x="1396" y="2820"/>
                <a:ext cx="42" cy="21"/>
              </a:xfrm>
              <a:prstGeom prst="line">
                <a:avLst/>
              </a:prstGeom>
              <a:noFill/>
              <a:ln w="0">
                <a:solidFill>
                  <a:srgbClr val="4D4D4D"/>
                </a:solidFill>
                <a:round/>
                <a:headEnd/>
                <a:tailEnd/>
              </a:ln>
            </p:spPr>
            <p:txBody>
              <a:bodyPr/>
              <a:lstStyle/>
              <a:p>
                <a:endParaRPr lang="es-ES"/>
              </a:p>
            </p:txBody>
          </p:sp>
          <p:sp>
            <p:nvSpPr>
              <p:cNvPr id="209297" name="Line 401"/>
              <p:cNvSpPr>
                <a:spLocks noChangeShapeType="1"/>
              </p:cNvSpPr>
              <p:nvPr/>
            </p:nvSpPr>
            <p:spPr bwMode="auto">
              <a:xfrm flipV="1">
                <a:off x="1349" y="2820"/>
                <a:ext cx="42" cy="21"/>
              </a:xfrm>
              <a:prstGeom prst="line">
                <a:avLst/>
              </a:prstGeom>
              <a:noFill/>
              <a:ln w="0">
                <a:solidFill>
                  <a:srgbClr val="4D4D4D"/>
                </a:solidFill>
                <a:round/>
                <a:headEnd/>
                <a:tailEnd/>
              </a:ln>
            </p:spPr>
            <p:txBody>
              <a:bodyPr/>
              <a:lstStyle/>
              <a:p>
                <a:endParaRPr lang="es-ES"/>
              </a:p>
            </p:txBody>
          </p:sp>
          <p:sp>
            <p:nvSpPr>
              <p:cNvPr id="209298" name="Line 402"/>
              <p:cNvSpPr>
                <a:spLocks noChangeShapeType="1"/>
              </p:cNvSpPr>
              <p:nvPr/>
            </p:nvSpPr>
            <p:spPr bwMode="auto">
              <a:xfrm flipV="1">
                <a:off x="1395" y="2822"/>
                <a:ext cx="75" cy="46"/>
              </a:xfrm>
              <a:prstGeom prst="line">
                <a:avLst/>
              </a:prstGeom>
              <a:noFill/>
              <a:ln w="0">
                <a:solidFill>
                  <a:srgbClr val="4D4D4D"/>
                </a:solidFill>
                <a:round/>
                <a:headEnd/>
                <a:tailEnd/>
              </a:ln>
            </p:spPr>
            <p:txBody>
              <a:bodyPr/>
              <a:lstStyle/>
              <a:p>
                <a:endParaRPr lang="es-ES"/>
              </a:p>
            </p:txBody>
          </p:sp>
          <p:sp>
            <p:nvSpPr>
              <p:cNvPr id="209299" name="Line 403"/>
              <p:cNvSpPr>
                <a:spLocks noChangeShapeType="1"/>
              </p:cNvSpPr>
              <p:nvPr/>
            </p:nvSpPr>
            <p:spPr bwMode="auto">
              <a:xfrm flipV="1">
                <a:off x="1440" y="2812"/>
                <a:ext cx="88" cy="57"/>
              </a:xfrm>
              <a:prstGeom prst="line">
                <a:avLst/>
              </a:prstGeom>
              <a:noFill/>
              <a:ln w="0">
                <a:solidFill>
                  <a:srgbClr val="4D4D4D"/>
                </a:solidFill>
                <a:round/>
                <a:headEnd/>
                <a:tailEnd/>
              </a:ln>
            </p:spPr>
            <p:txBody>
              <a:bodyPr/>
              <a:lstStyle/>
              <a:p>
                <a:endParaRPr lang="es-ES"/>
              </a:p>
            </p:txBody>
          </p:sp>
          <p:sp>
            <p:nvSpPr>
              <p:cNvPr id="209300" name="Line 404"/>
              <p:cNvSpPr>
                <a:spLocks noChangeShapeType="1"/>
              </p:cNvSpPr>
              <p:nvPr/>
            </p:nvSpPr>
            <p:spPr bwMode="auto">
              <a:xfrm flipV="1">
                <a:off x="1443" y="2823"/>
                <a:ext cx="109" cy="72"/>
              </a:xfrm>
              <a:prstGeom prst="line">
                <a:avLst/>
              </a:prstGeom>
              <a:noFill/>
              <a:ln w="0">
                <a:solidFill>
                  <a:srgbClr val="4D4D4D"/>
                </a:solidFill>
                <a:round/>
                <a:headEnd/>
                <a:tailEnd/>
              </a:ln>
            </p:spPr>
            <p:txBody>
              <a:bodyPr/>
              <a:lstStyle/>
              <a:p>
                <a:endParaRPr lang="es-ES"/>
              </a:p>
            </p:txBody>
          </p:sp>
          <p:sp>
            <p:nvSpPr>
              <p:cNvPr id="209301" name="Line 405"/>
              <p:cNvSpPr>
                <a:spLocks noChangeShapeType="1"/>
              </p:cNvSpPr>
              <p:nvPr/>
            </p:nvSpPr>
            <p:spPr bwMode="auto">
              <a:xfrm flipV="1">
                <a:off x="1490" y="2835"/>
                <a:ext cx="89" cy="60"/>
              </a:xfrm>
              <a:prstGeom prst="line">
                <a:avLst/>
              </a:prstGeom>
              <a:noFill/>
              <a:ln w="0">
                <a:solidFill>
                  <a:srgbClr val="4D4D4D"/>
                </a:solidFill>
                <a:round/>
                <a:headEnd/>
                <a:tailEnd/>
              </a:ln>
            </p:spPr>
            <p:txBody>
              <a:bodyPr/>
              <a:lstStyle/>
              <a:p>
                <a:endParaRPr lang="es-ES"/>
              </a:p>
            </p:txBody>
          </p:sp>
        </p:grpSp>
        <p:sp>
          <p:nvSpPr>
            <p:cNvPr id="209302" name="Line 406"/>
            <p:cNvSpPr>
              <a:spLocks noChangeShapeType="1"/>
            </p:cNvSpPr>
            <p:nvPr/>
          </p:nvSpPr>
          <p:spPr bwMode="auto">
            <a:xfrm flipV="1">
              <a:off x="1531" y="1815"/>
              <a:ext cx="74" cy="49"/>
            </a:xfrm>
            <a:prstGeom prst="line">
              <a:avLst/>
            </a:prstGeom>
            <a:noFill/>
            <a:ln w="0">
              <a:solidFill>
                <a:srgbClr val="4D4D4D"/>
              </a:solidFill>
              <a:round/>
              <a:headEnd/>
              <a:tailEnd/>
            </a:ln>
          </p:spPr>
          <p:txBody>
            <a:bodyPr/>
            <a:lstStyle/>
            <a:p>
              <a:endParaRPr lang="es-ES"/>
            </a:p>
          </p:txBody>
        </p:sp>
        <p:sp>
          <p:nvSpPr>
            <p:cNvPr id="209303" name="Line 407"/>
            <p:cNvSpPr>
              <a:spLocks noChangeShapeType="1"/>
            </p:cNvSpPr>
            <p:nvPr/>
          </p:nvSpPr>
          <p:spPr bwMode="auto">
            <a:xfrm flipV="1">
              <a:off x="1571" y="1831"/>
              <a:ext cx="70" cy="53"/>
            </a:xfrm>
            <a:prstGeom prst="line">
              <a:avLst/>
            </a:prstGeom>
            <a:noFill/>
            <a:ln w="0">
              <a:solidFill>
                <a:srgbClr val="4D4D4D"/>
              </a:solidFill>
              <a:round/>
              <a:headEnd/>
              <a:tailEnd/>
            </a:ln>
          </p:spPr>
          <p:txBody>
            <a:bodyPr/>
            <a:lstStyle/>
            <a:p>
              <a:endParaRPr lang="es-ES"/>
            </a:p>
          </p:txBody>
        </p:sp>
        <p:sp>
          <p:nvSpPr>
            <p:cNvPr id="209304" name="Line 408"/>
            <p:cNvSpPr>
              <a:spLocks noChangeShapeType="1"/>
            </p:cNvSpPr>
            <p:nvPr/>
          </p:nvSpPr>
          <p:spPr bwMode="auto">
            <a:xfrm flipV="1">
              <a:off x="1607" y="1851"/>
              <a:ext cx="69" cy="55"/>
            </a:xfrm>
            <a:prstGeom prst="line">
              <a:avLst/>
            </a:prstGeom>
            <a:noFill/>
            <a:ln w="0">
              <a:solidFill>
                <a:srgbClr val="4D4D4D"/>
              </a:solidFill>
              <a:round/>
              <a:headEnd/>
              <a:tailEnd/>
            </a:ln>
          </p:spPr>
          <p:txBody>
            <a:bodyPr/>
            <a:lstStyle/>
            <a:p>
              <a:endParaRPr lang="es-ES"/>
            </a:p>
          </p:txBody>
        </p:sp>
        <p:sp>
          <p:nvSpPr>
            <p:cNvPr id="209305" name="Line 409"/>
            <p:cNvSpPr>
              <a:spLocks noChangeShapeType="1"/>
            </p:cNvSpPr>
            <p:nvPr/>
          </p:nvSpPr>
          <p:spPr bwMode="auto">
            <a:xfrm flipV="1">
              <a:off x="1493" y="1808"/>
              <a:ext cx="83" cy="54"/>
            </a:xfrm>
            <a:prstGeom prst="line">
              <a:avLst/>
            </a:prstGeom>
            <a:noFill/>
            <a:ln w="0">
              <a:solidFill>
                <a:srgbClr val="4D4D4D"/>
              </a:solidFill>
              <a:round/>
              <a:headEnd/>
              <a:tailEnd/>
            </a:ln>
          </p:spPr>
          <p:txBody>
            <a:bodyPr/>
            <a:lstStyle/>
            <a:p>
              <a:endParaRPr lang="es-ES"/>
            </a:p>
          </p:txBody>
        </p:sp>
        <p:sp>
          <p:nvSpPr>
            <p:cNvPr id="209306" name="Line 410"/>
            <p:cNvSpPr>
              <a:spLocks noChangeShapeType="1"/>
            </p:cNvSpPr>
            <p:nvPr/>
          </p:nvSpPr>
          <p:spPr bwMode="auto">
            <a:xfrm flipV="1">
              <a:off x="1529" y="1830"/>
              <a:ext cx="81" cy="55"/>
            </a:xfrm>
            <a:prstGeom prst="line">
              <a:avLst/>
            </a:prstGeom>
            <a:noFill/>
            <a:ln w="0">
              <a:solidFill>
                <a:srgbClr val="4D4D4D"/>
              </a:solidFill>
              <a:round/>
              <a:headEnd/>
              <a:tailEnd/>
            </a:ln>
          </p:spPr>
          <p:txBody>
            <a:bodyPr/>
            <a:lstStyle/>
            <a:p>
              <a:endParaRPr lang="es-ES"/>
            </a:p>
          </p:txBody>
        </p:sp>
        <p:sp>
          <p:nvSpPr>
            <p:cNvPr id="209307" name="Line 411"/>
            <p:cNvSpPr>
              <a:spLocks noChangeShapeType="1"/>
            </p:cNvSpPr>
            <p:nvPr/>
          </p:nvSpPr>
          <p:spPr bwMode="auto">
            <a:xfrm flipV="1">
              <a:off x="1569" y="1848"/>
              <a:ext cx="76" cy="57"/>
            </a:xfrm>
            <a:prstGeom prst="line">
              <a:avLst/>
            </a:prstGeom>
            <a:noFill/>
            <a:ln w="0">
              <a:solidFill>
                <a:srgbClr val="4D4D4D"/>
              </a:solidFill>
              <a:round/>
              <a:headEnd/>
              <a:tailEnd/>
            </a:ln>
          </p:spPr>
          <p:txBody>
            <a:bodyPr/>
            <a:lstStyle/>
            <a:p>
              <a:endParaRPr lang="es-ES"/>
            </a:p>
          </p:txBody>
        </p:sp>
        <p:sp>
          <p:nvSpPr>
            <p:cNvPr id="209308" name="Line 412"/>
            <p:cNvSpPr>
              <a:spLocks noChangeShapeType="1"/>
            </p:cNvSpPr>
            <p:nvPr/>
          </p:nvSpPr>
          <p:spPr bwMode="auto">
            <a:xfrm flipV="1">
              <a:off x="1608" y="1863"/>
              <a:ext cx="73" cy="63"/>
            </a:xfrm>
            <a:prstGeom prst="line">
              <a:avLst/>
            </a:prstGeom>
            <a:noFill/>
            <a:ln w="0">
              <a:solidFill>
                <a:srgbClr val="4D4D4D"/>
              </a:solidFill>
              <a:round/>
              <a:headEnd/>
              <a:tailEnd/>
            </a:ln>
          </p:spPr>
          <p:txBody>
            <a:bodyPr/>
            <a:lstStyle/>
            <a:p>
              <a:endParaRPr lang="es-ES"/>
            </a:p>
          </p:txBody>
        </p:sp>
        <p:sp>
          <p:nvSpPr>
            <p:cNvPr id="209309" name="Line 413"/>
            <p:cNvSpPr>
              <a:spLocks noChangeShapeType="1"/>
            </p:cNvSpPr>
            <p:nvPr/>
          </p:nvSpPr>
          <p:spPr bwMode="auto">
            <a:xfrm flipV="1">
              <a:off x="1643" y="1879"/>
              <a:ext cx="68" cy="68"/>
            </a:xfrm>
            <a:prstGeom prst="line">
              <a:avLst/>
            </a:prstGeom>
            <a:noFill/>
            <a:ln w="0">
              <a:solidFill>
                <a:srgbClr val="4D4D4D"/>
              </a:solidFill>
              <a:round/>
              <a:headEnd/>
              <a:tailEnd/>
            </a:ln>
          </p:spPr>
          <p:txBody>
            <a:bodyPr/>
            <a:lstStyle/>
            <a:p>
              <a:endParaRPr lang="es-ES"/>
            </a:p>
          </p:txBody>
        </p:sp>
        <p:sp>
          <p:nvSpPr>
            <p:cNvPr id="209310" name="Line 414"/>
            <p:cNvSpPr>
              <a:spLocks noChangeShapeType="1"/>
            </p:cNvSpPr>
            <p:nvPr/>
          </p:nvSpPr>
          <p:spPr bwMode="auto">
            <a:xfrm flipV="1">
              <a:off x="1644" y="1873"/>
              <a:ext cx="58" cy="53"/>
            </a:xfrm>
            <a:prstGeom prst="line">
              <a:avLst/>
            </a:prstGeom>
            <a:noFill/>
            <a:ln w="0">
              <a:solidFill>
                <a:srgbClr val="4D4D4D"/>
              </a:solidFill>
              <a:round/>
              <a:headEnd/>
              <a:tailEnd/>
            </a:ln>
          </p:spPr>
          <p:txBody>
            <a:bodyPr/>
            <a:lstStyle/>
            <a:p>
              <a:endParaRPr lang="es-ES"/>
            </a:p>
          </p:txBody>
        </p:sp>
        <p:sp>
          <p:nvSpPr>
            <p:cNvPr id="209311" name="Line 415"/>
            <p:cNvSpPr>
              <a:spLocks noChangeShapeType="1"/>
            </p:cNvSpPr>
            <p:nvPr/>
          </p:nvSpPr>
          <p:spPr bwMode="auto">
            <a:xfrm flipV="1">
              <a:off x="1265" y="1555"/>
              <a:ext cx="36" cy="15"/>
            </a:xfrm>
            <a:prstGeom prst="line">
              <a:avLst/>
            </a:prstGeom>
            <a:noFill/>
            <a:ln w="0">
              <a:solidFill>
                <a:srgbClr val="4D4D4D"/>
              </a:solidFill>
              <a:round/>
              <a:headEnd/>
              <a:tailEnd/>
            </a:ln>
          </p:spPr>
          <p:txBody>
            <a:bodyPr/>
            <a:lstStyle/>
            <a:p>
              <a:endParaRPr lang="es-ES"/>
            </a:p>
          </p:txBody>
        </p:sp>
        <p:sp>
          <p:nvSpPr>
            <p:cNvPr id="209312" name="Line 416"/>
            <p:cNvSpPr>
              <a:spLocks noChangeShapeType="1"/>
            </p:cNvSpPr>
            <p:nvPr/>
          </p:nvSpPr>
          <p:spPr bwMode="auto">
            <a:xfrm flipV="1">
              <a:off x="1229" y="1577"/>
              <a:ext cx="36" cy="16"/>
            </a:xfrm>
            <a:prstGeom prst="line">
              <a:avLst/>
            </a:prstGeom>
            <a:noFill/>
            <a:ln w="0">
              <a:solidFill>
                <a:srgbClr val="4D4D4D"/>
              </a:solidFill>
              <a:round/>
              <a:headEnd/>
              <a:tailEnd/>
            </a:ln>
          </p:spPr>
          <p:txBody>
            <a:bodyPr/>
            <a:lstStyle/>
            <a:p>
              <a:endParaRPr lang="es-ES"/>
            </a:p>
          </p:txBody>
        </p:sp>
        <p:sp>
          <p:nvSpPr>
            <p:cNvPr id="209313" name="Line 417"/>
            <p:cNvSpPr>
              <a:spLocks noChangeShapeType="1"/>
            </p:cNvSpPr>
            <p:nvPr/>
          </p:nvSpPr>
          <p:spPr bwMode="auto">
            <a:xfrm flipV="1">
              <a:off x="1188" y="1599"/>
              <a:ext cx="37" cy="16"/>
            </a:xfrm>
            <a:prstGeom prst="line">
              <a:avLst/>
            </a:prstGeom>
            <a:noFill/>
            <a:ln w="0">
              <a:solidFill>
                <a:srgbClr val="4D4D4D"/>
              </a:solidFill>
              <a:round/>
              <a:headEnd/>
              <a:tailEnd/>
            </a:ln>
          </p:spPr>
          <p:txBody>
            <a:bodyPr/>
            <a:lstStyle/>
            <a:p>
              <a:endParaRPr lang="es-ES"/>
            </a:p>
          </p:txBody>
        </p:sp>
        <p:sp>
          <p:nvSpPr>
            <p:cNvPr id="209314" name="Line 418"/>
            <p:cNvSpPr>
              <a:spLocks noChangeShapeType="1"/>
            </p:cNvSpPr>
            <p:nvPr/>
          </p:nvSpPr>
          <p:spPr bwMode="auto">
            <a:xfrm flipV="1">
              <a:off x="1153" y="1618"/>
              <a:ext cx="36" cy="15"/>
            </a:xfrm>
            <a:prstGeom prst="line">
              <a:avLst/>
            </a:prstGeom>
            <a:noFill/>
            <a:ln w="0">
              <a:solidFill>
                <a:srgbClr val="4D4D4D"/>
              </a:solidFill>
              <a:round/>
              <a:headEnd/>
              <a:tailEnd/>
            </a:ln>
          </p:spPr>
          <p:txBody>
            <a:bodyPr/>
            <a:lstStyle/>
            <a:p>
              <a:endParaRPr lang="es-ES"/>
            </a:p>
          </p:txBody>
        </p:sp>
        <p:sp>
          <p:nvSpPr>
            <p:cNvPr id="209315" name="Line 419"/>
            <p:cNvSpPr>
              <a:spLocks noChangeShapeType="1"/>
            </p:cNvSpPr>
            <p:nvPr/>
          </p:nvSpPr>
          <p:spPr bwMode="auto">
            <a:xfrm flipV="1">
              <a:off x="1114" y="1640"/>
              <a:ext cx="37" cy="16"/>
            </a:xfrm>
            <a:prstGeom prst="line">
              <a:avLst/>
            </a:prstGeom>
            <a:noFill/>
            <a:ln w="0">
              <a:solidFill>
                <a:srgbClr val="4D4D4D"/>
              </a:solidFill>
              <a:round/>
              <a:headEnd/>
              <a:tailEnd/>
            </a:ln>
          </p:spPr>
          <p:txBody>
            <a:bodyPr/>
            <a:lstStyle/>
            <a:p>
              <a:endParaRPr lang="es-ES"/>
            </a:p>
          </p:txBody>
        </p:sp>
        <p:sp>
          <p:nvSpPr>
            <p:cNvPr id="209316" name="Line 420"/>
            <p:cNvSpPr>
              <a:spLocks noChangeShapeType="1"/>
            </p:cNvSpPr>
            <p:nvPr/>
          </p:nvSpPr>
          <p:spPr bwMode="auto">
            <a:xfrm flipV="1">
              <a:off x="1077" y="1662"/>
              <a:ext cx="36" cy="15"/>
            </a:xfrm>
            <a:prstGeom prst="line">
              <a:avLst/>
            </a:prstGeom>
            <a:noFill/>
            <a:ln w="0">
              <a:solidFill>
                <a:srgbClr val="4D4D4D"/>
              </a:solidFill>
              <a:round/>
              <a:headEnd/>
              <a:tailEnd/>
            </a:ln>
          </p:spPr>
          <p:txBody>
            <a:bodyPr/>
            <a:lstStyle/>
            <a:p>
              <a:endParaRPr lang="es-ES"/>
            </a:p>
          </p:txBody>
        </p:sp>
        <p:sp>
          <p:nvSpPr>
            <p:cNvPr id="209317" name="Line 421"/>
            <p:cNvSpPr>
              <a:spLocks noChangeShapeType="1"/>
            </p:cNvSpPr>
            <p:nvPr/>
          </p:nvSpPr>
          <p:spPr bwMode="auto">
            <a:xfrm flipV="1">
              <a:off x="1191" y="1517"/>
              <a:ext cx="36" cy="16"/>
            </a:xfrm>
            <a:prstGeom prst="line">
              <a:avLst/>
            </a:prstGeom>
            <a:noFill/>
            <a:ln w="0">
              <a:solidFill>
                <a:srgbClr val="4D4D4D"/>
              </a:solidFill>
              <a:round/>
              <a:headEnd/>
              <a:tailEnd/>
            </a:ln>
          </p:spPr>
          <p:txBody>
            <a:bodyPr/>
            <a:lstStyle/>
            <a:p>
              <a:endParaRPr lang="es-ES"/>
            </a:p>
          </p:txBody>
        </p:sp>
        <p:sp>
          <p:nvSpPr>
            <p:cNvPr id="209318" name="Line 422"/>
            <p:cNvSpPr>
              <a:spLocks noChangeShapeType="1"/>
            </p:cNvSpPr>
            <p:nvPr/>
          </p:nvSpPr>
          <p:spPr bwMode="auto">
            <a:xfrm flipV="1">
              <a:off x="1153" y="1538"/>
              <a:ext cx="36" cy="16"/>
            </a:xfrm>
            <a:prstGeom prst="line">
              <a:avLst/>
            </a:prstGeom>
            <a:noFill/>
            <a:ln w="0">
              <a:solidFill>
                <a:srgbClr val="4D4D4D"/>
              </a:solidFill>
              <a:round/>
              <a:headEnd/>
              <a:tailEnd/>
            </a:ln>
          </p:spPr>
          <p:txBody>
            <a:bodyPr/>
            <a:lstStyle/>
            <a:p>
              <a:endParaRPr lang="es-ES"/>
            </a:p>
          </p:txBody>
        </p:sp>
        <p:sp>
          <p:nvSpPr>
            <p:cNvPr id="209319" name="Line 423"/>
            <p:cNvSpPr>
              <a:spLocks noChangeShapeType="1"/>
            </p:cNvSpPr>
            <p:nvPr/>
          </p:nvSpPr>
          <p:spPr bwMode="auto">
            <a:xfrm flipV="1">
              <a:off x="1114" y="1559"/>
              <a:ext cx="37" cy="15"/>
            </a:xfrm>
            <a:prstGeom prst="line">
              <a:avLst/>
            </a:prstGeom>
            <a:noFill/>
            <a:ln w="0">
              <a:solidFill>
                <a:srgbClr val="4D4D4D"/>
              </a:solidFill>
              <a:round/>
              <a:headEnd/>
              <a:tailEnd/>
            </a:ln>
          </p:spPr>
          <p:txBody>
            <a:bodyPr/>
            <a:lstStyle/>
            <a:p>
              <a:endParaRPr lang="es-ES"/>
            </a:p>
          </p:txBody>
        </p:sp>
        <p:sp>
          <p:nvSpPr>
            <p:cNvPr id="209320" name="Line 424"/>
            <p:cNvSpPr>
              <a:spLocks noChangeShapeType="1"/>
            </p:cNvSpPr>
            <p:nvPr/>
          </p:nvSpPr>
          <p:spPr bwMode="auto">
            <a:xfrm flipV="1">
              <a:off x="1077" y="1577"/>
              <a:ext cx="37" cy="16"/>
            </a:xfrm>
            <a:prstGeom prst="line">
              <a:avLst/>
            </a:prstGeom>
            <a:noFill/>
            <a:ln w="0">
              <a:solidFill>
                <a:srgbClr val="4D4D4D"/>
              </a:solidFill>
              <a:round/>
              <a:headEnd/>
              <a:tailEnd/>
            </a:ln>
          </p:spPr>
          <p:txBody>
            <a:bodyPr/>
            <a:lstStyle/>
            <a:p>
              <a:endParaRPr lang="es-ES"/>
            </a:p>
          </p:txBody>
        </p:sp>
        <p:sp>
          <p:nvSpPr>
            <p:cNvPr id="209321" name="Line 425"/>
            <p:cNvSpPr>
              <a:spLocks noChangeShapeType="1"/>
            </p:cNvSpPr>
            <p:nvPr/>
          </p:nvSpPr>
          <p:spPr bwMode="auto">
            <a:xfrm flipV="1">
              <a:off x="1077" y="1702"/>
              <a:ext cx="36" cy="15"/>
            </a:xfrm>
            <a:prstGeom prst="line">
              <a:avLst/>
            </a:prstGeom>
            <a:noFill/>
            <a:ln w="0">
              <a:solidFill>
                <a:srgbClr val="4D4D4D"/>
              </a:solidFill>
              <a:round/>
              <a:headEnd/>
              <a:tailEnd/>
            </a:ln>
          </p:spPr>
          <p:txBody>
            <a:bodyPr/>
            <a:lstStyle/>
            <a:p>
              <a:endParaRPr lang="es-ES"/>
            </a:p>
          </p:txBody>
        </p:sp>
        <p:sp>
          <p:nvSpPr>
            <p:cNvPr id="209322" name="Line 426"/>
            <p:cNvSpPr>
              <a:spLocks noChangeShapeType="1"/>
            </p:cNvSpPr>
            <p:nvPr/>
          </p:nvSpPr>
          <p:spPr bwMode="auto">
            <a:xfrm flipV="1">
              <a:off x="1040" y="1723"/>
              <a:ext cx="37" cy="15"/>
            </a:xfrm>
            <a:prstGeom prst="line">
              <a:avLst/>
            </a:prstGeom>
            <a:noFill/>
            <a:ln w="0">
              <a:solidFill>
                <a:srgbClr val="4D4D4D"/>
              </a:solidFill>
              <a:round/>
              <a:headEnd/>
              <a:tailEnd/>
            </a:ln>
          </p:spPr>
          <p:txBody>
            <a:bodyPr/>
            <a:lstStyle/>
            <a:p>
              <a:endParaRPr lang="es-ES"/>
            </a:p>
          </p:txBody>
        </p:sp>
        <p:sp>
          <p:nvSpPr>
            <p:cNvPr id="209323" name="Line 427"/>
            <p:cNvSpPr>
              <a:spLocks noChangeShapeType="1"/>
            </p:cNvSpPr>
            <p:nvPr/>
          </p:nvSpPr>
          <p:spPr bwMode="auto">
            <a:xfrm flipV="1">
              <a:off x="1001" y="1744"/>
              <a:ext cx="36" cy="15"/>
            </a:xfrm>
            <a:prstGeom prst="line">
              <a:avLst/>
            </a:prstGeom>
            <a:noFill/>
            <a:ln w="0">
              <a:solidFill>
                <a:srgbClr val="4D4D4D"/>
              </a:solidFill>
              <a:round/>
              <a:headEnd/>
              <a:tailEnd/>
            </a:ln>
          </p:spPr>
          <p:txBody>
            <a:bodyPr/>
            <a:lstStyle/>
            <a:p>
              <a:endParaRPr lang="es-ES"/>
            </a:p>
          </p:txBody>
        </p:sp>
        <p:sp>
          <p:nvSpPr>
            <p:cNvPr id="209324" name="Line 428"/>
            <p:cNvSpPr>
              <a:spLocks noChangeShapeType="1"/>
            </p:cNvSpPr>
            <p:nvPr/>
          </p:nvSpPr>
          <p:spPr bwMode="auto">
            <a:xfrm flipV="1">
              <a:off x="1040" y="1555"/>
              <a:ext cx="36" cy="16"/>
            </a:xfrm>
            <a:prstGeom prst="line">
              <a:avLst/>
            </a:prstGeom>
            <a:noFill/>
            <a:ln w="0">
              <a:solidFill>
                <a:srgbClr val="4D4D4D"/>
              </a:solidFill>
              <a:round/>
              <a:headEnd/>
              <a:tailEnd/>
            </a:ln>
          </p:spPr>
          <p:txBody>
            <a:bodyPr/>
            <a:lstStyle/>
            <a:p>
              <a:endParaRPr lang="es-ES"/>
            </a:p>
          </p:txBody>
        </p:sp>
        <p:sp>
          <p:nvSpPr>
            <p:cNvPr id="209325" name="Line 429"/>
            <p:cNvSpPr>
              <a:spLocks noChangeShapeType="1"/>
            </p:cNvSpPr>
            <p:nvPr/>
          </p:nvSpPr>
          <p:spPr bwMode="auto">
            <a:xfrm flipV="1">
              <a:off x="1037" y="1515"/>
              <a:ext cx="36" cy="16"/>
            </a:xfrm>
            <a:prstGeom prst="line">
              <a:avLst/>
            </a:prstGeom>
            <a:noFill/>
            <a:ln w="0">
              <a:solidFill>
                <a:srgbClr val="4D4D4D"/>
              </a:solidFill>
              <a:round/>
              <a:headEnd/>
              <a:tailEnd/>
            </a:ln>
          </p:spPr>
          <p:txBody>
            <a:bodyPr/>
            <a:lstStyle/>
            <a:p>
              <a:endParaRPr lang="es-ES"/>
            </a:p>
          </p:txBody>
        </p:sp>
        <p:sp>
          <p:nvSpPr>
            <p:cNvPr id="209326" name="Line 430"/>
            <p:cNvSpPr>
              <a:spLocks noChangeShapeType="1"/>
            </p:cNvSpPr>
            <p:nvPr/>
          </p:nvSpPr>
          <p:spPr bwMode="auto">
            <a:xfrm flipV="1">
              <a:off x="1077" y="1452"/>
              <a:ext cx="110" cy="58"/>
            </a:xfrm>
            <a:prstGeom prst="line">
              <a:avLst/>
            </a:prstGeom>
            <a:noFill/>
            <a:ln w="0">
              <a:solidFill>
                <a:srgbClr val="4D4D4D"/>
              </a:solidFill>
              <a:round/>
              <a:headEnd/>
              <a:tailEnd/>
            </a:ln>
          </p:spPr>
          <p:txBody>
            <a:bodyPr/>
            <a:lstStyle/>
            <a:p>
              <a:endParaRPr lang="es-ES"/>
            </a:p>
          </p:txBody>
        </p:sp>
        <p:sp>
          <p:nvSpPr>
            <p:cNvPr id="209327" name="Line 431"/>
            <p:cNvSpPr>
              <a:spLocks noChangeShapeType="1"/>
            </p:cNvSpPr>
            <p:nvPr/>
          </p:nvSpPr>
          <p:spPr bwMode="auto">
            <a:xfrm flipV="1">
              <a:off x="1228" y="1913"/>
              <a:ext cx="36" cy="16"/>
            </a:xfrm>
            <a:prstGeom prst="line">
              <a:avLst/>
            </a:prstGeom>
            <a:noFill/>
            <a:ln w="0">
              <a:solidFill>
                <a:srgbClr val="4D4D4D"/>
              </a:solidFill>
              <a:round/>
              <a:headEnd/>
              <a:tailEnd/>
            </a:ln>
          </p:spPr>
          <p:txBody>
            <a:bodyPr/>
            <a:lstStyle/>
            <a:p>
              <a:endParaRPr lang="es-ES"/>
            </a:p>
          </p:txBody>
        </p:sp>
        <p:sp>
          <p:nvSpPr>
            <p:cNvPr id="209328" name="Line 432"/>
            <p:cNvSpPr>
              <a:spLocks noChangeShapeType="1"/>
            </p:cNvSpPr>
            <p:nvPr/>
          </p:nvSpPr>
          <p:spPr bwMode="auto">
            <a:xfrm flipV="1">
              <a:off x="1189" y="1976"/>
              <a:ext cx="37" cy="16"/>
            </a:xfrm>
            <a:prstGeom prst="line">
              <a:avLst/>
            </a:prstGeom>
            <a:noFill/>
            <a:ln w="0">
              <a:solidFill>
                <a:srgbClr val="4D4D4D"/>
              </a:solidFill>
              <a:round/>
              <a:headEnd/>
              <a:tailEnd/>
            </a:ln>
          </p:spPr>
          <p:txBody>
            <a:bodyPr/>
            <a:lstStyle/>
            <a:p>
              <a:endParaRPr lang="es-ES"/>
            </a:p>
          </p:txBody>
        </p:sp>
        <p:sp>
          <p:nvSpPr>
            <p:cNvPr id="209329" name="Line 433"/>
            <p:cNvSpPr>
              <a:spLocks noChangeShapeType="1"/>
            </p:cNvSpPr>
            <p:nvPr/>
          </p:nvSpPr>
          <p:spPr bwMode="auto">
            <a:xfrm flipV="1">
              <a:off x="1191" y="1935"/>
              <a:ext cx="36" cy="15"/>
            </a:xfrm>
            <a:prstGeom prst="line">
              <a:avLst/>
            </a:prstGeom>
            <a:noFill/>
            <a:ln w="0">
              <a:solidFill>
                <a:srgbClr val="4D4D4D"/>
              </a:solidFill>
              <a:round/>
              <a:headEnd/>
              <a:tailEnd/>
            </a:ln>
          </p:spPr>
          <p:txBody>
            <a:bodyPr/>
            <a:lstStyle/>
            <a:p>
              <a:endParaRPr lang="es-ES"/>
            </a:p>
          </p:txBody>
        </p:sp>
        <p:sp>
          <p:nvSpPr>
            <p:cNvPr id="209330" name="Line 434"/>
            <p:cNvSpPr>
              <a:spLocks noChangeShapeType="1"/>
            </p:cNvSpPr>
            <p:nvPr/>
          </p:nvSpPr>
          <p:spPr bwMode="auto">
            <a:xfrm flipV="1">
              <a:off x="1151" y="1953"/>
              <a:ext cx="36" cy="15"/>
            </a:xfrm>
            <a:prstGeom prst="line">
              <a:avLst/>
            </a:prstGeom>
            <a:noFill/>
            <a:ln w="0">
              <a:solidFill>
                <a:srgbClr val="4D4D4D"/>
              </a:solidFill>
              <a:round/>
              <a:headEnd/>
              <a:tailEnd/>
            </a:ln>
          </p:spPr>
          <p:txBody>
            <a:bodyPr/>
            <a:lstStyle/>
            <a:p>
              <a:endParaRPr lang="es-ES"/>
            </a:p>
          </p:txBody>
        </p:sp>
        <p:sp>
          <p:nvSpPr>
            <p:cNvPr id="209331" name="Rectangle 435"/>
            <p:cNvSpPr>
              <a:spLocks noChangeArrowheads="1"/>
            </p:cNvSpPr>
            <p:nvPr/>
          </p:nvSpPr>
          <p:spPr bwMode="auto">
            <a:xfrm>
              <a:off x="1489" y="1995"/>
              <a:ext cx="39" cy="21"/>
            </a:xfrm>
            <a:prstGeom prst="rect">
              <a:avLst/>
            </a:prstGeom>
            <a:solidFill>
              <a:srgbClr val="FFFFFF"/>
            </a:solidFill>
            <a:ln w="0">
              <a:solidFill>
                <a:srgbClr val="4D4D4D"/>
              </a:solidFill>
              <a:miter lim="800000"/>
              <a:headEnd/>
              <a:tailEnd/>
            </a:ln>
          </p:spPr>
          <p:txBody>
            <a:bodyPr/>
            <a:lstStyle/>
            <a:p>
              <a:endParaRPr lang="es-ES"/>
            </a:p>
          </p:txBody>
        </p:sp>
        <p:sp>
          <p:nvSpPr>
            <p:cNvPr id="209332" name="Rectangle 436"/>
            <p:cNvSpPr>
              <a:spLocks noChangeArrowheads="1"/>
            </p:cNvSpPr>
            <p:nvPr/>
          </p:nvSpPr>
          <p:spPr bwMode="auto">
            <a:xfrm>
              <a:off x="1489" y="2002"/>
              <a:ext cx="39" cy="7"/>
            </a:xfrm>
            <a:prstGeom prst="rect">
              <a:avLst/>
            </a:prstGeom>
            <a:solidFill>
              <a:srgbClr val="FFFFFF"/>
            </a:solidFill>
            <a:ln w="0">
              <a:solidFill>
                <a:srgbClr val="4D4D4D"/>
              </a:solidFill>
              <a:miter lim="800000"/>
              <a:headEnd/>
              <a:tailEnd/>
            </a:ln>
          </p:spPr>
          <p:txBody>
            <a:bodyPr/>
            <a:lstStyle/>
            <a:p>
              <a:endParaRPr lang="es-ES"/>
            </a:p>
          </p:txBody>
        </p:sp>
        <p:sp>
          <p:nvSpPr>
            <p:cNvPr id="209333" name="Rectangle 437"/>
            <p:cNvSpPr>
              <a:spLocks noChangeArrowheads="1"/>
            </p:cNvSpPr>
            <p:nvPr/>
          </p:nvSpPr>
          <p:spPr bwMode="auto">
            <a:xfrm>
              <a:off x="1453" y="2018"/>
              <a:ext cx="37" cy="21"/>
            </a:xfrm>
            <a:prstGeom prst="rect">
              <a:avLst/>
            </a:prstGeom>
            <a:solidFill>
              <a:srgbClr val="FFFFFF"/>
            </a:solidFill>
            <a:ln w="0">
              <a:solidFill>
                <a:srgbClr val="4D4D4D"/>
              </a:solidFill>
              <a:miter lim="800000"/>
              <a:headEnd/>
              <a:tailEnd/>
            </a:ln>
          </p:spPr>
          <p:txBody>
            <a:bodyPr/>
            <a:lstStyle/>
            <a:p>
              <a:endParaRPr lang="es-ES"/>
            </a:p>
          </p:txBody>
        </p:sp>
        <p:sp>
          <p:nvSpPr>
            <p:cNvPr id="209334" name="Rectangle 438"/>
            <p:cNvSpPr>
              <a:spLocks noChangeArrowheads="1"/>
            </p:cNvSpPr>
            <p:nvPr/>
          </p:nvSpPr>
          <p:spPr bwMode="auto">
            <a:xfrm>
              <a:off x="1453" y="2025"/>
              <a:ext cx="37" cy="7"/>
            </a:xfrm>
            <a:prstGeom prst="rect">
              <a:avLst/>
            </a:prstGeom>
            <a:solidFill>
              <a:srgbClr val="FFFFFF"/>
            </a:solidFill>
            <a:ln w="0">
              <a:solidFill>
                <a:srgbClr val="4D4D4D"/>
              </a:solidFill>
              <a:miter lim="800000"/>
              <a:headEnd/>
              <a:tailEnd/>
            </a:ln>
          </p:spPr>
          <p:txBody>
            <a:bodyPr/>
            <a:lstStyle/>
            <a:p>
              <a:endParaRPr lang="es-ES"/>
            </a:p>
          </p:txBody>
        </p:sp>
        <p:sp>
          <p:nvSpPr>
            <p:cNvPr id="209335" name="Rectangle 439"/>
            <p:cNvSpPr>
              <a:spLocks noChangeArrowheads="1"/>
            </p:cNvSpPr>
            <p:nvPr/>
          </p:nvSpPr>
          <p:spPr bwMode="auto">
            <a:xfrm>
              <a:off x="1412" y="2038"/>
              <a:ext cx="39" cy="21"/>
            </a:xfrm>
            <a:prstGeom prst="rect">
              <a:avLst/>
            </a:prstGeom>
            <a:solidFill>
              <a:srgbClr val="FFFFFF"/>
            </a:solidFill>
            <a:ln w="0">
              <a:solidFill>
                <a:srgbClr val="4D4D4D"/>
              </a:solidFill>
              <a:miter lim="800000"/>
              <a:headEnd/>
              <a:tailEnd/>
            </a:ln>
          </p:spPr>
          <p:txBody>
            <a:bodyPr/>
            <a:lstStyle/>
            <a:p>
              <a:endParaRPr lang="es-ES"/>
            </a:p>
          </p:txBody>
        </p:sp>
        <p:sp>
          <p:nvSpPr>
            <p:cNvPr id="209336" name="Rectangle 440"/>
            <p:cNvSpPr>
              <a:spLocks noChangeArrowheads="1"/>
            </p:cNvSpPr>
            <p:nvPr/>
          </p:nvSpPr>
          <p:spPr bwMode="auto">
            <a:xfrm>
              <a:off x="1412" y="2045"/>
              <a:ext cx="39" cy="7"/>
            </a:xfrm>
            <a:prstGeom prst="rect">
              <a:avLst/>
            </a:prstGeom>
            <a:solidFill>
              <a:srgbClr val="FFFFFF"/>
            </a:solidFill>
            <a:ln w="0">
              <a:solidFill>
                <a:srgbClr val="4D4D4D"/>
              </a:solidFill>
              <a:miter lim="800000"/>
              <a:headEnd/>
              <a:tailEnd/>
            </a:ln>
          </p:spPr>
          <p:txBody>
            <a:bodyPr/>
            <a:lstStyle/>
            <a:p>
              <a:endParaRPr lang="es-ES"/>
            </a:p>
          </p:txBody>
        </p:sp>
        <p:sp>
          <p:nvSpPr>
            <p:cNvPr id="209337" name="Line 441"/>
            <p:cNvSpPr>
              <a:spLocks noChangeShapeType="1"/>
            </p:cNvSpPr>
            <p:nvPr/>
          </p:nvSpPr>
          <p:spPr bwMode="auto">
            <a:xfrm flipV="1">
              <a:off x="1722" y="1598"/>
              <a:ext cx="99" cy="76"/>
            </a:xfrm>
            <a:prstGeom prst="line">
              <a:avLst/>
            </a:prstGeom>
            <a:noFill/>
            <a:ln w="0">
              <a:solidFill>
                <a:srgbClr val="4D4D4D"/>
              </a:solidFill>
              <a:round/>
              <a:headEnd/>
              <a:tailEnd/>
            </a:ln>
          </p:spPr>
          <p:txBody>
            <a:bodyPr/>
            <a:lstStyle/>
            <a:p>
              <a:endParaRPr lang="es-ES"/>
            </a:p>
          </p:txBody>
        </p:sp>
        <p:sp>
          <p:nvSpPr>
            <p:cNvPr id="209338" name="Line 442"/>
            <p:cNvSpPr>
              <a:spLocks noChangeShapeType="1"/>
            </p:cNvSpPr>
            <p:nvPr/>
          </p:nvSpPr>
          <p:spPr bwMode="auto">
            <a:xfrm flipV="1">
              <a:off x="1758" y="1865"/>
              <a:ext cx="17" cy="19"/>
            </a:xfrm>
            <a:prstGeom prst="line">
              <a:avLst/>
            </a:prstGeom>
            <a:noFill/>
            <a:ln w="0">
              <a:solidFill>
                <a:srgbClr val="4D4D4D"/>
              </a:solidFill>
              <a:round/>
              <a:headEnd/>
              <a:tailEnd/>
            </a:ln>
          </p:spPr>
          <p:txBody>
            <a:bodyPr/>
            <a:lstStyle/>
            <a:p>
              <a:endParaRPr lang="es-ES"/>
            </a:p>
          </p:txBody>
        </p:sp>
        <p:sp>
          <p:nvSpPr>
            <p:cNvPr id="209339" name="Line 443"/>
            <p:cNvSpPr>
              <a:spLocks noChangeShapeType="1"/>
            </p:cNvSpPr>
            <p:nvPr/>
          </p:nvSpPr>
          <p:spPr bwMode="auto">
            <a:xfrm flipV="1">
              <a:off x="1796" y="1852"/>
              <a:ext cx="16" cy="12"/>
            </a:xfrm>
            <a:prstGeom prst="line">
              <a:avLst/>
            </a:prstGeom>
            <a:noFill/>
            <a:ln w="0">
              <a:solidFill>
                <a:srgbClr val="4D4D4D"/>
              </a:solidFill>
              <a:round/>
              <a:headEnd/>
              <a:tailEnd/>
            </a:ln>
          </p:spPr>
          <p:txBody>
            <a:bodyPr/>
            <a:lstStyle/>
            <a:p>
              <a:endParaRPr lang="es-ES"/>
            </a:p>
          </p:txBody>
        </p:sp>
        <p:sp>
          <p:nvSpPr>
            <p:cNvPr id="209340" name="Line 444"/>
            <p:cNvSpPr>
              <a:spLocks noChangeShapeType="1"/>
            </p:cNvSpPr>
            <p:nvPr/>
          </p:nvSpPr>
          <p:spPr bwMode="auto">
            <a:xfrm flipV="1">
              <a:off x="1834" y="1825"/>
              <a:ext cx="16" cy="19"/>
            </a:xfrm>
            <a:prstGeom prst="line">
              <a:avLst/>
            </a:prstGeom>
            <a:noFill/>
            <a:ln w="0">
              <a:solidFill>
                <a:srgbClr val="4D4D4D"/>
              </a:solidFill>
              <a:round/>
              <a:headEnd/>
              <a:tailEnd/>
            </a:ln>
          </p:spPr>
          <p:txBody>
            <a:bodyPr/>
            <a:lstStyle/>
            <a:p>
              <a:endParaRPr lang="es-ES"/>
            </a:p>
          </p:txBody>
        </p:sp>
        <p:sp>
          <p:nvSpPr>
            <p:cNvPr id="209341" name="Line 445"/>
            <p:cNvSpPr>
              <a:spLocks noChangeShapeType="1"/>
            </p:cNvSpPr>
            <p:nvPr/>
          </p:nvSpPr>
          <p:spPr bwMode="auto">
            <a:xfrm flipV="1">
              <a:off x="1228" y="819"/>
              <a:ext cx="1565" cy="628"/>
            </a:xfrm>
            <a:prstGeom prst="line">
              <a:avLst/>
            </a:prstGeom>
            <a:noFill/>
            <a:ln w="0">
              <a:solidFill>
                <a:srgbClr val="4D4D4D"/>
              </a:solidFill>
              <a:round/>
              <a:headEnd/>
              <a:tailEnd/>
            </a:ln>
          </p:spPr>
          <p:txBody>
            <a:bodyPr/>
            <a:lstStyle/>
            <a:p>
              <a:endParaRPr lang="es-ES"/>
            </a:p>
          </p:txBody>
        </p:sp>
        <p:sp>
          <p:nvSpPr>
            <p:cNvPr id="209342" name="Line 446"/>
            <p:cNvSpPr>
              <a:spLocks noChangeShapeType="1"/>
            </p:cNvSpPr>
            <p:nvPr/>
          </p:nvSpPr>
          <p:spPr bwMode="auto">
            <a:xfrm flipV="1">
              <a:off x="1228" y="818"/>
              <a:ext cx="1565" cy="651"/>
            </a:xfrm>
            <a:prstGeom prst="line">
              <a:avLst/>
            </a:prstGeom>
            <a:noFill/>
            <a:ln w="0">
              <a:solidFill>
                <a:srgbClr val="4D4D4D"/>
              </a:solidFill>
              <a:round/>
              <a:headEnd/>
              <a:tailEnd/>
            </a:ln>
          </p:spPr>
          <p:txBody>
            <a:bodyPr/>
            <a:lstStyle/>
            <a:p>
              <a:endParaRPr lang="es-ES"/>
            </a:p>
          </p:txBody>
        </p:sp>
        <p:sp>
          <p:nvSpPr>
            <p:cNvPr id="209343" name="Line 447"/>
            <p:cNvSpPr>
              <a:spLocks noChangeShapeType="1"/>
            </p:cNvSpPr>
            <p:nvPr/>
          </p:nvSpPr>
          <p:spPr bwMode="auto">
            <a:xfrm flipV="1">
              <a:off x="1188" y="817"/>
              <a:ext cx="1605" cy="632"/>
            </a:xfrm>
            <a:prstGeom prst="line">
              <a:avLst/>
            </a:prstGeom>
            <a:noFill/>
            <a:ln w="0">
              <a:solidFill>
                <a:srgbClr val="4D4D4D"/>
              </a:solidFill>
              <a:round/>
              <a:headEnd/>
              <a:tailEnd/>
            </a:ln>
          </p:spPr>
          <p:txBody>
            <a:bodyPr/>
            <a:lstStyle/>
            <a:p>
              <a:endParaRPr lang="es-ES"/>
            </a:p>
          </p:txBody>
        </p:sp>
        <p:sp>
          <p:nvSpPr>
            <p:cNvPr id="209344" name="Line 448"/>
            <p:cNvSpPr>
              <a:spLocks noChangeShapeType="1"/>
            </p:cNvSpPr>
            <p:nvPr/>
          </p:nvSpPr>
          <p:spPr bwMode="auto">
            <a:xfrm flipV="1">
              <a:off x="1268" y="818"/>
              <a:ext cx="1523" cy="651"/>
            </a:xfrm>
            <a:prstGeom prst="line">
              <a:avLst/>
            </a:prstGeom>
            <a:noFill/>
            <a:ln w="0">
              <a:solidFill>
                <a:srgbClr val="4D4D4D"/>
              </a:solidFill>
              <a:round/>
              <a:headEnd/>
              <a:tailEnd/>
            </a:ln>
          </p:spPr>
          <p:txBody>
            <a:bodyPr/>
            <a:lstStyle/>
            <a:p>
              <a:endParaRPr lang="es-ES"/>
            </a:p>
          </p:txBody>
        </p:sp>
        <p:sp>
          <p:nvSpPr>
            <p:cNvPr id="209345" name="Line 449"/>
            <p:cNvSpPr>
              <a:spLocks noChangeShapeType="1"/>
            </p:cNvSpPr>
            <p:nvPr/>
          </p:nvSpPr>
          <p:spPr bwMode="auto">
            <a:xfrm flipV="1">
              <a:off x="1303" y="816"/>
              <a:ext cx="1490" cy="673"/>
            </a:xfrm>
            <a:prstGeom prst="line">
              <a:avLst/>
            </a:prstGeom>
            <a:noFill/>
            <a:ln w="0">
              <a:solidFill>
                <a:srgbClr val="4D4D4D"/>
              </a:solidFill>
              <a:round/>
              <a:headEnd/>
              <a:tailEnd/>
            </a:ln>
          </p:spPr>
          <p:txBody>
            <a:bodyPr/>
            <a:lstStyle/>
            <a:p>
              <a:endParaRPr lang="es-ES"/>
            </a:p>
          </p:txBody>
        </p:sp>
        <p:sp>
          <p:nvSpPr>
            <p:cNvPr id="209346" name="Line 450"/>
            <p:cNvSpPr>
              <a:spLocks noChangeShapeType="1"/>
            </p:cNvSpPr>
            <p:nvPr/>
          </p:nvSpPr>
          <p:spPr bwMode="auto">
            <a:xfrm flipV="1">
              <a:off x="1341" y="819"/>
              <a:ext cx="1452" cy="692"/>
            </a:xfrm>
            <a:prstGeom prst="line">
              <a:avLst/>
            </a:prstGeom>
            <a:noFill/>
            <a:ln w="0">
              <a:solidFill>
                <a:srgbClr val="4D4D4D"/>
              </a:solidFill>
              <a:round/>
              <a:headEnd/>
              <a:tailEnd/>
            </a:ln>
          </p:spPr>
          <p:txBody>
            <a:bodyPr/>
            <a:lstStyle/>
            <a:p>
              <a:endParaRPr lang="es-ES"/>
            </a:p>
          </p:txBody>
        </p:sp>
        <p:sp>
          <p:nvSpPr>
            <p:cNvPr id="209347" name="Line 451"/>
            <p:cNvSpPr>
              <a:spLocks noChangeShapeType="1"/>
            </p:cNvSpPr>
            <p:nvPr/>
          </p:nvSpPr>
          <p:spPr bwMode="auto">
            <a:xfrm flipV="1">
              <a:off x="1264" y="817"/>
              <a:ext cx="1528" cy="673"/>
            </a:xfrm>
            <a:prstGeom prst="line">
              <a:avLst/>
            </a:prstGeom>
            <a:noFill/>
            <a:ln w="0">
              <a:solidFill>
                <a:srgbClr val="4D4D4D"/>
              </a:solidFill>
              <a:round/>
              <a:headEnd/>
              <a:tailEnd/>
            </a:ln>
          </p:spPr>
          <p:txBody>
            <a:bodyPr/>
            <a:lstStyle/>
            <a:p>
              <a:endParaRPr lang="es-ES"/>
            </a:p>
          </p:txBody>
        </p:sp>
        <p:sp>
          <p:nvSpPr>
            <p:cNvPr id="209348" name="Line 452"/>
            <p:cNvSpPr>
              <a:spLocks noChangeShapeType="1"/>
            </p:cNvSpPr>
            <p:nvPr/>
          </p:nvSpPr>
          <p:spPr bwMode="auto">
            <a:xfrm flipV="1">
              <a:off x="1304" y="817"/>
              <a:ext cx="1488" cy="695"/>
            </a:xfrm>
            <a:prstGeom prst="line">
              <a:avLst/>
            </a:prstGeom>
            <a:noFill/>
            <a:ln w="0">
              <a:solidFill>
                <a:srgbClr val="4D4D4D"/>
              </a:solidFill>
              <a:round/>
              <a:headEnd/>
              <a:tailEnd/>
            </a:ln>
          </p:spPr>
          <p:txBody>
            <a:bodyPr/>
            <a:lstStyle/>
            <a:p>
              <a:endParaRPr lang="es-ES"/>
            </a:p>
          </p:txBody>
        </p:sp>
        <p:sp>
          <p:nvSpPr>
            <p:cNvPr id="209349" name="Line 453"/>
            <p:cNvSpPr>
              <a:spLocks noChangeShapeType="1"/>
            </p:cNvSpPr>
            <p:nvPr/>
          </p:nvSpPr>
          <p:spPr bwMode="auto">
            <a:xfrm flipV="1">
              <a:off x="1301" y="819"/>
              <a:ext cx="1491" cy="733"/>
            </a:xfrm>
            <a:prstGeom prst="line">
              <a:avLst/>
            </a:prstGeom>
            <a:noFill/>
            <a:ln w="0">
              <a:solidFill>
                <a:srgbClr val="4D4D4D"/>
              </a:solidFill>
              <a:round/>
              <a:headEnd/>
              <a:tailEnd/>
            </a:ln>
          </p:spPr>
          <p:txBody>
            <a:bodyPr/>
            <a:lstStyle/>
            <a:p>
              <a:endParaRPr lang="es-ES"/>
            </a:p>
          </p:txBody>
        </p:sp>
        <p:sp>
          <p:nvSpPr>
            <p:cNvPr id="209350" name="Line 454"/>
            <p:cNvSpPr>
              <a:spLocks noChangeShapeType="1"/>
            </p:cNvSpPr>
            <p:nvPr/>
          </p:nvSpPr>
          <p:spPr bwMode="auto">
            <a:xfrm flipV="1">
              <a:off x="1343" y="820"/>
              <a:ext cx="1447" cy="731"/>
            </a:xfrm>
            <a:prstGeom prst="line">
              <a:avLst/>
            </a:prstGeom>
            <a:noFill/>
            <a:ln w="0">
              <a:solidFill>
                <a:srgbClr val="4D4D4D"/>
              </a:solidFill>
              <a:round/>
              <a:headEnd/>
              <a:tailEnd/>
            </a:ln>
          </p:spPr>
          <p:txBody>
            <a:bodyPr/>
            <a:lstStyle/>
            <a:p>
              <a:endParaRPr lang="es-ES"/>
            </a:p>
          </p:txBody>
        </p:sp>
        <p:sp>
          <p:nvSpPr>
            <p:cNvPr id="209351" name="Line 455"/>
            <p:cNvSpPr>
              <a:spLocks noChangeShapeType="1"/>
            </p:cNvSpPr>
            <p:nvPr/>
          </p:nvSpPr>
          <p:spPr bwMode="auto">
            <a:xfrm flipV="1">
              <a:off x="1341" y="819"/>
              <a:ext cx="1454" cy="755"/>
            </a:xfrm>
            <a:prstGeom prst="line">
              <a:avLst/>
            </a:prstGeom>
            <a:noFill/>
            <a:ln w="0">
              <a:solidFill>
                <a:srgbClr val="4D4D4D"/>
              </a:solidFill>
              <a:round/>
              <a:headEnd/>
              <a:tailEnd/>
            </a:ln>
          </p:spPr>
          <p:txBody>
            <a:bodyPr/>
            <a:lstStyle/>
            <a:p>
              <a:endParaRPr lang="es-ES"/>
            </a:p>
          </p:txBody>
        </p:sp>
        <p:sp>
          <p:nvSpPr>
            <p:cNvPr id="209352" name="Line 456"/>
            <p:cNvSpPr>
              <a:spLocks noChangeShapeType="1"/>
            </p:cNvSpPr>
            <p:nvPr/>
          </p:nvSpPr>
          <p:spPr bwMode="auto">
            <a:xfrm flipV="1">
              <a:off x="1380" y="821"/>
              <a:ext cx="1413" cy="753"/>
            </a:xfrm>
            <a:prstGeom prst="line">
              <a:avLst/>
            </a:prstGeom>
            <a:noFill/>
            <a:ln w="0">
              <a:solidFill>
                <a:srgbClr val="4D4D4D"/>
              </a:solidFill>
              <a:round/>
              <a:headEnd/>
              <a:tailEnd/>
            </a:ln>
          </p:spPr>
          <p:txBody>
            <a:bodyPr/>
            <a:lstStyle/>
            <a:p>
              <a:endParaRPr lang="es-ES"/>
            </a:p>
          </p:txBody>
        </p:sp>
        <p:sp>
          <p:nvSpPr>
            <p:cNvPr id="209353" name="Line 457"/>
            <p:cNvSpPr>
              <a:spLocks noChangeShapeType="1"/>
            </p:cNvSpPr>
            <p:nvPr/>
          </p:nvSpPr>
          <p:spPr bwMode="auto">
            <a:xfrm flipV="1">
              <a:off x="1646" y="823"/>
              <a:ext cx="1145" cy="662"/>
            </a:xfrm>
            <a:prstGeom prst="line">
              <a:avLst/>
            </a:prstGeom>
            <a:noFill/>
            <a:ln w="0">
              <a:solidFill>
                <a:srgbClr val="4D4D4D"/>
              </a:solidFill>
              <a:round/>
              <a:headEnd/>
              <a:tailEnd/>
            </a:ln>
          </p:spPr>
          <p:txBody>
            <a:bodyPr/>
            <a:lstStyle/>
            <a:p>
              <a:endParaRPr lang="es-ES"/>
            </a:p>
          </p:txBody>
        </p:sp>
        <p:sp>
          <p:nvSpPr>
            <p:cNvPr id="209354" name="Line 458"/>
            <p:cNvSpPr>
              <a:spLocks noChangeShapeType="1"/>
            </p:cNvSpPr>
            <p:nvPr/>
          </p:nvSpPr>
          <p:spPr bwMode="auto">
            <a:xfrm flipV="1">
              <a:off x="1648" y="825"/>
              <a:ext cx="1146" cy="641"/>
            </a:xfrm>
            <a:prstGeom prst="line">
              <a:avLst/>
            </a:prstGeom>
            <a:noFill/>
            <a:ln w="0">
              <a:solidFill>
                <a:srgbClr val="4D4D4D"/>
              </a:solidFill>
              <a:round/>
              <a:headEnd/>
              <a:tailEnd/>
            </a:ln>
          </p:spPr>
          <p:txBody>
            <a:bodyPr/>
            <a:lstStyle/>
            <a:p>
              <a:endParaRPr lang="es-ES"/>
            </a:p>
          </p:txBody>
        </p:sp>
        <p:sp>
          <p:nvSpPr>
            <p:cNvPr id="209355" name="Line 459"/>
            <p:cNvSpPr>
              <a:spLocks noChangeShapeType="1"/>
            </p:cNvSpPr>
            <p:nvPr/>
          </p:nvSpPr>
          <p:spPr bwMode="auto">
            <a:xfrm flipV="1">
              <a:off x="1686" y="824"/>
              <a:ext cx="1109" cy="683"/>
            </a:xfrm>
            <a:prstGeom prst="line">
              <a:avLst/>
            </a:prstGeom>
            <a:noFill/>
            <a:ln w="0">
              <a:solidFill>
                <a:srgbClr val="4D4D4D"/>
              </a:solidFill>
              <a:round/>
              <a:headEnd/>
              <a:tailEnd/>
            </a:ln>
          </p:spPr>
          <p:txBody>
            <a:bodyPr/>
            <a:lstStyle/>
            <a:p>
              <a:endParaRPr lang="es-ES"/>
            </a:p>
          </p:txBody>
        </p:sp>
        <p:sp>
          <p:nvSpPr>
            <p:cNvPr id="209356" name="Line 460"/>
            <p:cNvSpPr>
              <a:spLocks noChangeShapeType="1"/>
            </p:cNvSpPr>
            <p:nvPr/>
          </p:nvSpPr>
          <p:spPr bwMode="auto">
            <a:xfrm flipV="1">
              <a:off x="1722" y="825"/>
              <a:ext cx="1071" cy="684"/>
            </a:xfrm>
            <a:prstGeom prst="line">
              <a:avLst/>
            </a:prstGeom>
            <a:noFill/>
            <a:ln w="0">
              <a:solidFill>
                <a:srgbClr val="4D4D4D"/>
              </a:solidFill>
              <a:round/>
              <a:headEnd/>
              <a:tailEnd/>
            </a:ln>
          </p:spPr>
          <p:txBody>
            <a:bodyPr/>
            <a:lstStyle/>
            <a:p>
              <a:endParaRPr lang="es-ES"/>
            </a:p>
          </p:txBody>
        </p:sp>
        <p:sp>
          <p:nvSpPr>
            <p:cNvPr id="209357" name="Line 461"/>
            <p:cNvSpPr>
              <a:spLocks noChangeShapeType="1"/>
            </p:cNvSpPr>
            <p:nvPr/>
          </p:nvSpPr>
          <p:spPr bwMode="auto">
            <a:xfrm flipV="1">
              <a:off x="1760" y="824"/>
              <a:ext cx="1036" cy="707"/>
            </a:xfrm>
            <a:prstGeom prst="line">
              <a:avLst/>
            </a:prstGeom>
            <a:noFill/>
            <a:ln w="0">
              <a:solidFill>
                <a:srgbClr val="4D4D4D"/>
              </a:solidFill>
              <a:round/>
              <a:headEnd/>
              <a:tailEnd/>
            </a:ln>
          </p:spPr>
          <p:txBody>
            <a:bodyPr/>
            <a:lstStyle/>
            <a:p>
              <a:endParaRPr lang="es-ES"/>
            </a:p>
          </p:txBody>
        </p:sp>
        <p:sp>
          <p:nvSpPr>
            <p:cNvPr id="209358" name="Line 462"/>
            <p:cNvSpPr>
              <a:spLocks noChangeShapeType="1"/>
            </p:cNvSpPr>
            <p:nvPr/>
          </p:nvSpPr>
          <p:spPr bwMode="auto">
            <a:xfrm flipV="1">
              <a:off x="1683" y="826"/>
              <a:ext cx="1112" cy="660"/>
            </a:xfrm>
            <a:prstGeom prst="line">
              <a:avLst/>
            </a:prstGeom>
            <a:noFill/>
            <a:ln w="0">
              <a:solidFill>
                <a:srgbClr val="4D4D4D"/>
              </a:solidFill>
              <a:round/>
              <a:headEnd/>
              <a:tailEnd/>
            </a:ln>
          </p:spPr>
          <p:txBody>
            <a:bodyPr/>
            <a:lstStyle/>
            <a:p>
              <a:endParaRPr lang="es-ES"/>
            </a:p>
          </p:txBody>
        </p:sp>
        <p:sp>
          <p:nvSpPr>
            <p:cNvPr id="209359" name="Line 463"/>
            <p:cNvSpPr>
              <a:spLocks noChangeShapeType="1"/>
            </p:cNvSpPr>
            <p:nvPr/>
          </p:nvSpPr>
          <p:spPr bwMode="auto">
            <a:xfrm flipV="1">
              <a:off x="1723" y="825"/>
              <a:ext cx="1074" cy="702"/>
            </a:xfrm>
            <a:prstGeom prst="line">
              <a:avLst/>
            </a:prstGeom>
            <a:noFill/>
            <a:ln w="0">
              <a:solidFill>
                <a:srgbClr val="4D4D4D"/>
              </a:solidFill>
              <a:round/>
              <a:headEnd/>
              <a:tailEnd/>
            </a:ln>
          </p:spPr>
          <p:txBody>
            <a:bodyPr/>
            <a:lstStyle/>
            <a:p>
              <a:endParaRPr lang="es-ES"/>
            </a:p>
          </p:txBody>
        </p:sp>
        <p:sp>
          <p:nvSpPr>
            <p:cNvPr id="209360" name="Line 464"/>
            <p:cNvSpPr>
              <a:spLocks noChangeShapeType="1"/>
            </p:cNvSpPr>
            <p:nvPr/>
          </p:nvSpPr>
          <p:spPr bwMode="auto">
            <a:xfrm flipV="1">
              <a:off x="1760" y="825"/>
              <a:ext cx="1039" cy="727"/>
            </a:xfrm>
            <a:prstGeom prst="line">
              <a:avLst/>
            </a:prstGeom>
            <a:noFill/>
            <a:ln w="0">
              <a:solidFill>
                <a:srgbClr val="4D4D4D"/>
              </a:solidFill>
              <a:round/>
              <a:headEnd/>
              <a:tailEnd/>
            </a:ln>
          </p:spPr>
          <p:txBody>
            <a:bodyPr/>
            <a:lstStyle/>
            <a:p>
              <a:endParaRPr lang="es-ES"/>
            </a:p>
          </p:txBody>
        </p:sp>
        <p:sp>
          <p:nvSpPr>
            <p:cNvPr id="209361" name="Line 465"/>
            <p:cNvSpPr>
              <a:spLocks noChangeShapeType="1"/>
            </p:cNvSpPr>
            <p:nvPr/>
          </p:nvSpPr>
          <p:spPr bwMode="auto">
            <a:xfrm flipV="1">
              <a:off x="1796" y="825"/>
              <a:ext cx="1001" cy="730"/>
            </a:xfrm>
            <a:prstGeom prst="line">
              <a:avLst/>
            </a:prstGeom>
            <a:noFill/>
            <a:ln w="0">
              <a:solidFill>
                <a:srgbClr val="4D4D4D"/>
              </a:solidFill>
              <a:round/>
              <a:headEnd/>
              <a:tailEnd/>
            </a:ln>
          </p:spPr>
          <p:txBody>
            <a:bodyPr/>
            <a:lstStyle/>
            <a:p>
              <a:endParaRPr lang="es-ES"/>
            </a:p>
          </p:txBody>
        </p:sp>
        <p:sp>
          <p:nvSpPr>
            <p:cNvPr id="209362" name="Line 466"/>
            <p:cNvSpPr>
              <a:spLocks noChangeShapeType="1"/>
            </p:cNvSpPr>
            <p:nvPr/>
          </p:nvSpPr>
          <p:spPr bwMode="auto">
            <a:xfrm flipV="1">
              <a:off x="1801" y="830"/>
              <a:ext cx="990" cy="743"/>
            </a:xfrm>
            <a:prstGeom prst="line">
              <a:avLst/>
            </a:prstGeom>
            <a:noFill/>
            <a:ln w="0">
              <a:solidFill>
                <a:srgbClr val="4D4D4D"/>
              </a:solidFill>
              <a:round/>
              <a:headEnd/>
              <a:tailEnd/>
            </a:ln>
          </p:spPr>
          <p:txBody>
            <a:bodyPr/>
            <a:lstStyle/>
            <a:p>
              <a:endParaRPr lang="es-ES"/>
            </a:p>
          </p:txBody>
        </p:sp>
        <p:sp>
          <p:nvSpPr>
            <p:cNvPr id="209363" name="Line 467"/>
            <p:cNvSpPr>
              <a:spLocks noChangeShapeType="1"/>
            </p:cNvSpPr>
            <p:nvPr/>
          </p:nvSpPr>
          <p:spPr bwMode="auto">
            <a:xfrm flipV="1">
              <a:off x="1834" y="827"/>
              <a:ext cx="963" cy="746"/>
            </a:xfrm>
            <a:prstGeom prst="line">
              <a:avLst/>
            </a:prstGeom>
            <a:noFill/>
            <a:ln w="0">
              <a:solidFill>
                <a:srgbClr val="4D4D4D"/>
              </a:solidFill>
              <a:round/>
              <a:headEnd/>
              <a:tailEnd/>
            </a:ln>
          </p:spPr>
          <p:txBody>
            <a:bodyPr/>
            <a:lstStyle/>
            <a:p>
              <a:endParaRPr lang="es-ES"/>
            </a:p>
          </p:txBody>
        </p:sp>
        <p:sp>
          <p:nvSpPr>
            <p:cNvPr id="209364" name="Line 468"/>
            <p:cNvSpPr>
              <a:spLocks noChangeShapeType="1"/>
            </p:cNvSpPr>
            <p:nvPr/>
          </p:nvSpPr>
          <p:spPr bwMode="auto">
            <a:xfrm flipV="1">
              <a:off x="1722" y="832"/>
              <a:ext cx="1076" cy="863"/>
            </a:xfrm>
            <a:prstGeom prst="line">
              <a:avLst/>
            </a:prstGeom>
            <a:noFill/>
            <a:ln w="0">
              <a:solidFill>
                <a:srgbClr val="4D4D4D"/>
              </a:solidFill>
              <a:round/>
              <a:headEnd/>
              <a:tailEnd/>
            </a:ln>
          </p:spPr>
          <p:txBody>
            <a:bodyPr/>
            <a:lstStyle/>
            <a:p>
              <a:endParaRPr lang="es-ES"/>
            </a:p>
          </p:txBody>
        </p:sp>
        <p:sp>
          <p:nvSpPr>
            <p:cNvPr id="209365" name="Line 469"/>
            <p:cNvSpPr>
              <a:spLocks noChangeShapeType="1"/>
            </p:cNvSpPr>
            <p:nvPr/>
          </p:nvSpPr>
          <p:spPr bwMode="auto">
            <a:xfrm flipV="1">
              <a:off x="1721" y="831"/>
              <a:ext cx="1077" cy="889"/>
            </a:xfrm>
            <a:prstGeom prst="line">
              <a:avLst/>
            </a:prstGeom>
            <a:noFill/>
            <a:ln w="0">
              <a:solidFill>
                <a:srgbClr val="4D4D4D"/>
              </a:solidFill>
              <a:round/>
              <a:headEnd/>
              <a:tailEnd/>
            </a:ln>
          </p:spPr>
          <p:txBody>
            <a:bodyPr/>
            <a:lstStyle/>
            <a:p>
              <a:endParaRPr lang="es-ES"/>
            </a:p>
          </p:txBody>
        </p:sp>
        <p:sp>
          <p:nvSpPr>
            <p:cNvPr id="209366" name="Line 470"/>
            <p:cNvSpPr>
              <a:spLocks noChangeShapeType="1"/>
            </p:cNvSpPr>
            <p:nvPr/>
          </p:nvSpPr>
          <p:spPr bwMode="auto">
            <a:xfrm flipV="1">
              <a:off x="1756" y="833"/>
              <a:ext cx="1041" cy="930"/>
            </a:xfrm>
            <a:prstGeom prst="line">
              <a:avLst/>
            </a:prstGeom>
            <a:noFill/>
            <a:ln w="0">
              <a:solidFill>
                <a:srgbClr val="4D4D4D"/>
              </a:solidFill>
              <a:round/>
              <a:headEnd/>
              <a:tailEnd/>
            </a:ln>
          </p:spPr>
          <p:txBody>
            <a:bodyPr/>
            <a:lstStyle/>
            <a:p>
              <a:endParaRPr lang="es-ES"/>
            </a:p>
          </p:txBody>
        </p:sp>
        <p:sp>
          <p:nvSpPr>
            <p:cNvPr id="209367" name="Line 471"/>
            <p:cNvSpPr>
              <a:spLocks noChangeShapeType="1"/>
            </p:cNvSpPr>
            <p:nvPr/>
          </p:nvSpPr>
          <p:spPr bwMode="auto">
            <a:xfrm flipV="1">
              <a:off x="1721" y="834"/>
              <a:ext cx="1076" cy="906"/>
            </a:xfrm>
            <a:prstGeom prst="line">
              <a:avLst/>
            </a:prstGeom>
            <a:noFill/>
            <a:ln w="0">
              <a:solidFill>
                <a:srgbClr val="4D4D4D"/>
              </a:solidFill>
              <a:round/>
              <a:headEnd/>
              <a:tailEnd/>
            </a:ln>
          </p:spPr>
          <p:txBody>
            <a:bodyPr/>
            <a:lstStyle/>
            <a:p>
              <a:endParaRPr lang="es-ES"/>
            </a:p>
          </p:txBody>
        </p:sp>
        <p:sp>
          <p:nvSpPr>
            <p:cNvPr id="209368" name="Line 472"/>
            <p:cNvSpPr>
              <a:spLocks noChangeShapeType="1"/>
            </p:cNvSpPr>
            <p:nvPr/>
          </p:nvSpPr>
          <p:spPr bwMode="auto">
            <a:xfrm flipV="1">
              <a:off x="1756" y="839"/>
              <a:ext cx="1039" cy="903"/>
            </a:xfrm>
            <a:prstGeom prst="line">
              <a:avLst/>
            </a:prstGeom>
            <a:noFill/>
            <a:ln w="0">
              <a:solidFill>
                <a:srgbClr val="4D4D4D"/>
              </a:solidFill>
              <a:round/>
              <a:headEnd/>
              <a:tailEnd/>
            </a:ln>
          </p:spPr>
          <p:txBody>
            <a:bodyPr/>
            <a:lstStyle/>
            <a:p>
              <a:endParaRPr lang="es-ES"/>
            </a:p>
          </p:txBody>
        </p:sp>
        <p:sp>
          <p:nvSpPr>
            <p:cNvPr id="209369" name="Line 473"/>
            <p:cNvSpPr>
              <a:spLocks noChangeShapeType="1"/>
            </p:cNvSpPr>
            <p:nvPr/>
          </p:nvSpPr>
          <p:spPr bwMode="auto">
            <a:xfrm flipV="1">
              <a:off x="1794" y="839"/>
              <a:ext cx="1000" cy="921"/>
            </a:xfrm>
            <a:prstGeom prst="line">
              <a:avLst/>
            </a:prstGeom>
            <a:noFill/>
            <a:ln w="0">
              <a:solidFill>
                <a:srgbClr val="4D4D4D"/>
              </a:solidFill>
              <a:round/>
              <a:headEnd/>
              <a:tailEnd/>
            </a:ln>
          </p:spPr>
          <p:txBody>
            <a:bodyPr/>
            <a:lstStyle/>
            <a:p>
              <a:endParaRPr lang="es-ES"/>
            </a:p>
          </p:txBody>
        </p:sp>
        <p:sp>
          <p:nvSpPr>
            <p:cNvPr id="209370" name="Line 474"/>
            <p:cNvSpPr>
              <a:spLocks noChangeShapeType="1"/>
            </p:cNvSpPr>
            <p:nvPr/>
          </p:nvSpPr>
          <p:spPr bwMode="auto">
            <a:xfrm flipV="1">
              <a:off x="1794" y="839"/>
              <a:ext cx="1000" cy="943"/>
            </a:xfrm>
            <a:prstGeom prst="line">
              <a:avLst/>
            </a:prstGeom>
            <a:noFill/>
            <a:ln w="0">
              <a:solidFill>
                <a:srgbClr val="4D4D4D"/>
              </a:solidFill>
              <a:round/>
              <a:headEnd/>
              <a:tailEnd/>
            </a:ln>
          </p:spPr>
          <p:txBody>
            <a:bodyPr/>
            <a:lstStyle/>
            <a:p>
              <a:endParaRPr lang="es-ES"/>
            </a:p>
          </p:txBody>
        </p:sp>
        <p:sp>
          <p:nvSpPr>
            <p:cNvPr id="209371" name="Line 475"/>
            <p:cNvSpPr>
              <a:spLocks noChangeShapeType="1"/>
            </p:cNvSpPr>
            <p:nvPr/>
          </p:nvSpPr>
          <p:spPr bwMode="auto">
            <a:xfrm flipV="1">
              <a:off x="1830" y="835"/>
              <a:ext cx="968" cy="948"/>
            </a:xfrm>
            <a:prstGeom prst="line">
              <a:avLst/>
            </a:prstGeom>
            <a:noFill/>
            <a:ln w="0">
              <a:solidFill>
                <a:srgbClr val="4D4D4D"/>
              </a:solidFill>
              <a:round/>
              <a:headEnd/>
              <a:tailEnd/>
            </a:ln>
          </p:spPr>
          <p:txBody>
            <a:bodyPr/>
            <a:lstStyle/>
            <a:p>
              <a:endParaRPr lang="es-ES"/>
            </a:p>
          </p:txBody>
        </p:sp>
        <p:sp>
          <p:nvSpPr>
            <p:cNvPr id="209372" name="Line 476"/>
            <p:cNvSpPr>
              <a:spLocks noChangeShapeType="1"/>
            </p:cNvSpPr>
            <p:nvPr/>
          </p:nvSpPr>
          <p:spPr bwMode="auto">
            <a:xfrm flipV="1">
              <a:off x="1832" y="836"/>
              <a:ext cx="963" cy="967"/>
            </a:xfrm>
            <a:prstGeom prst="line">
              <a:avLst/>
            </a:prstGeom>
            <a:noFill/>
            <a:ln w="0">
              <a:solidFill>
                <a:srgbClr val="4D4D4D"/>
              </a:solidFill>
              <a:round/>
              <a:headEnd/>
              <a:tailEnd/>
            </a:ln>
          </p:spPr>
          <p:txBody>
            <a:bodyPr/>
            <a:lstStyle/>
            <a:p>
              <a:endParaRPr lang="es-ES"/>
            </a:p>
          </p:txBody>
        </p:sp>
        <p:sp>
          <p:nvSpPr>
            <p:cNvPr id="209373" name="Line 477"/>
            <p:cNvSpPr>
              <a:spLocks noChangeShapeType="1"/>
            </p:cNvSpPr>
            <p:nvPr/>
          </p:nvSpPr>
          <p:spPr bwMode="auto">
            <a:xfrm flipV="1">
              <a:off x="1867" y="835"/>
              <a:ext cx="930" cy="969"/>
            </a:xfrm>
            <a:prstGeom prst="line">
              <a:avLst/>
            </a:prstGeom>
            <a:noFill/>
            <a:ln w="0">
              <a:solidFill>
                <a:srgbClr val="4D4D4D"/>
              </a:solidFill>
              <a:round/>
              <a:headEnd/>
              <a:tailEnd/>
            </a:ln>
          </p:spPr>
          <p:txBody>
            <a:bodyPr/>
            <a:lstStyle/>
            <a:p>
              <a:endParaRPr lang="es-ES"/>
            </a:p>
          </p:txBody>
        </p:sp>
        <p:sp>
          <p:nvSpPr>
            <p:cNvPr id="209374" name="Line 478"/>
            <p:cNvSpPr>
              <a:spLocks noChangeShapeType="1"/>
            </p:cNvSpPr>
            <p:nvPr/>
          </p:nvSpPr>
          <p:spPr bwMode="auto">
            <a:xfrm flipV="1">
              <a:off x="1869" y="836"/>
              <a:ext cx="931" cy="988"/>
            </a:xfrm>
            <a:prstGeom prst="line">
              <a:avLst/>
            </a:prstGeom>
            <a:noFill/>
            <a:ln w="0">
              <a:solidFill>
                <a:srgbClr val="4D4D4D"/>
              </a:solidFill>
              <a:round/>
              <a:headEnd/>
              <a:tailEnd/>
            </a:ln>
          </p:spPr>
          <p:txBody>
            <a:bodyPr/>
            <a:lstStyle/>
            <a:p>
              <a:endParaRPr lang="es-ES"/>
            </a:p>
          </p:txBody>
        </p:sp>
      </p:grpSp>
      <p:grpSp>
        <p:nvGrpSpPr>
          <p:cNvPr id="5" name="Group 479"/>
          <p:cNvGrpSpPr>
            <a:grpSpLocks/>
          </p:cNvGrpSpPr>
          <p:nvPr/>
        </p:nvGrpSpPr>
        <p:grpSpPr bwMode="auto">
          <a:xfrm>
            <a:off x="2473325" y="2559051"/>
            <a:ext cx="1066800" cy="685800"/>
            <a:chOff x="2978" y="967"/>
            <a:chExt cx="550" cy="400"/>
          </a:xfrm>
        </p:grpSpPr>
        <p:sp>
          <p:nvSpPr>
            <p:cNvPr id="209376" name="Freeform 480"/>
            <p:cNvSpPr>
              <a:spLocks/>
            </p:cNvSpPr>
            <p:nvPr/>
          </p:nvSpPr>
          <p:spPr bwMode="auto">
            <a:xfrm>
              <a:off x="2978" y="971"/>
              <a:ext cx="536" cy="396"/>
            </a:xfrm>
            <a:custGeom>
              <a:avLst/>
              <a:gdLst/>
              <a:ahLst/>
              <a:cxnLst>
                <a:cxn ang="0">
                  <a:pos x="357" y="341"/>
                </a:cxn>
                <a:cxn ang="0">
                  <a:pos x="243" y="309"/>
                </a:cxn>
                <a:cxn ang="0">
                  <a:pos x="164" y="366"/>
                </a:cxn>
                <a:cxn ang="0">
                  <a:pos x="92" y="439"/>
                </a:cxn>
                <a:cxn ang="0">
                  <a:pos x="5" y="489"/>
                </a:cxn>
                <a:cxn ang="0">
                  <a:pos x="27" y="575"/>
                </a:cxn>
                <a:cxn ang="0">
                  <a:pos x="124" y="621"/>
                </a:cxn>
                <a:cxn ang="0">
                  <a:pos x="174" y="731"/>
                </a:cxn>
                <a:cxn ang="0">
                  <a:pos x="190" y="845"/>
                </a:cxn>
                <a:cxn ang="0">
                  <a:pos x="193" y="933"/>
                </a:cxn>
                <a:cxn ang="0">
                  <a:pos x="197" y="1021"/>
                </a:cxn>
                <a:cxn ang="0">
                  <a:pos x="241" y="1136"/>
                </a:cxn>
                <a:cxn ang="0">
                  <a:pos x="387" y="1191"/>
                </a:cxn>
                <a:cxn ang="0">
                  <a:pos x="503" y="1200"/>
                </a:cxn>
                <a:cxn ang="0">
                  <a:pos x="607" y="1229"/>
                </a:cxn>
                <a:cxn ang="0">
                  <a:pos x="669" y="1299"/>
                </a:cxn>
                <a:cxn ang="0">
                  <a:pos x="723" y="1390"/>
                </a:cxn>
                <a:cxn ang="0">
                  <a:pos x="854" y="1521"/>
                </a:cxn>
                <a:cxn ang="0">
                  <a:pos x="972" y="1498"/>
                </a:cxn>
                <a:cxn ang="0">
                  <a:pos x="1008" y="1429"/>
                </a:cxn>
                <a:cxn ang="0">
                  <a:pos x="1104" y="1413"/>
                </a:cxn>
                <a:cxn ang="0">
                  <a:pos x="1221" y="1407"/>
                </a:cxn>
                <a:cxn ang="0">
                  <a:pos x="1337" y="1375"/>
                </a:cxn>
                <a:cxn ang="0">
                  <a:pos x="1428" y="1376"/>
                </a:cxn>
                <a:cxn ang="0">
                  <a:pos x="1528" y="1372"/>
                </a:cxn>
                <a:cxn ang="0">
                  <a:pos x="1622" y="1360"/>
                </a:cxn>
                <a:cxn ang="0">
                  <a:pos x="1657" y="1298"/>
                </a:cxn>
                <a:cxn ang="0">
                  <a:pos x="1681" y="1204"/>
                </a:cxn>
                <a:cxn ang="0">
                  <a:pos x="1827" y="1015"/>
                </a:cxn>
                <a:cxn ang="0">
                  <a:pos x="1922" y="838"/>
                </a:cxn>
                <a:cxn ang="0">
                  <a:pos x="1995" y="707"/>
                </a:cxn>
                <a:cxn ang="0">
                  <a:pos x="1944" y="577"/>
                </a:cxn>
                <a:cxn ang="0">
                  <a:pos x="1901" y="446"/>
                </a:cxn>
                <a:cxn ang="0">
                  <a:pos x="1776" y="395"/>
                </a:cxn>
                <a:cxn ang="0">
                  <a:pos x="1623" y="370"/>
                </a:cxn>
                <a:cxn ang="0">
                  <a:pos x="1462" y="278"/>
                </a:cxn>
                <a:cxn ang="0">
                  <a:pos x="1433" y="178"/>
                </a:cxn>
                <a:cxn ang="0">
                  <a:pos x="1359" y="140"/>
                </a:cxn>
                <a:cxn ang="0">
                  <a:pos x="1293" y="77"/>
                </a:cxn>
                <a:cxn ang="0">
                  <a:pos x="1213" y="0"/>
                </a:cxn>
                <a:cxn ang="0">
                  <a:pos x="1145" y="32"/>
                </a:cxn>
                <a:cxn ang="0">
                  <a:pos x="1126" y="94"/>
                </a:cxn>
                <a:cxn ang="0">
                  <a:pos x="1096" y="71"/>
                </a:cxn>
                <a:cxn ang="0">
                  <a:pos x="987" y="17"/>
                </a:cxn>
                <a:cxn ang="0">
                  <a:pos x="972" y="108"/>
                </a:cxn>
                <a:cxn ang="0">
                  <a:pos x="877" y="163"/>
                </a:cxn>
                <a:cxn ang="0">
                  <a:pos x="773" y="154"/>
                </a:cxn>
                <a:cxn ang="0">
                  <a:pos x="679" y="108"/>
                </a:cxn>
                <a:cxn ang="0">
                  <a:pos x="559" y="175"/>
                </a:cxn>
                <a:cxn ang="0">
                  <a:pos x="453" y="231"/>
                </a:cxn>
                <a:cxn ang="0">
                  <a:pos x="408" y="286"/>
                </a:cxn>
              </a:cxnLst>
              <a:rect l="0" t="0" r="r" b="b"/>
              <a:pathLst>
                <a:path w="1995" h="1528">
                  <a:moveTo>
                    <a:pt x="387" y="339"/>
                  </a:moveTo>
                  <a:lnTo>
                    <a:pt x="357" y="341"/>
                  </a:lnTo>
                  <a:lnTo>
                    <a:pt x="321" y="331"/>
                  </a:lnTo>
                  <a:lnTo>
                    <a:pt x="243" y="309"/>
                  </a:lnTo>
                  <a:lnTo>
                    <a:pt x="182" y="316"/>
                  </a:lnTo>
                  <a:lnTo>
                    <a:pt x="164" y="366"/>
                  </a:lnTo>
                  <a:lnTo>
                    <a:pt x="146" y="423"/>
                  </a:lnTo>
                  <a:lnTo>
                    <a:pt x="92" y="439"/>
                  </a:lnTo>
                  <a:lnTo>
                    <a:pt x="36" y="454"/>
                  </a:lnTo>
                  <a:lnTo>
                    <a:pt x="5" y="489"/>
                  </a:lnTo>
                  <a:lnTo>
                    <a:pt x="0" y="531"/>
                  </a:lnTo>
                  <a:lnTo>
                    <a:pt x="27" y="575"/>
                  </a:lnTo>
                  <a:lnTo>
                    <a:pt x="73" y="598"/>
                  </a:lnTo>
                  <a:lnTo>
                    <a:pt x="124" y="621"/>
                  </a:lnTo>
                  <a:lnTo>
                    <a:pt x="167" y="669"/>
                  </a:lnTo>
                  <a:lnTo>
                    <a:pt x="174" y="731"/>
                  </a:lnTo>
                  <a:lnTo>
                    <a:pt x="186" y="788"/>
                  </a:lnTo>
                  <a:lnTo>
                    <a:pt x="190" y="845"/>
                  </a:lnTo>
                  <a:lnTo>
                    <a:pt x="174" y="899"/>
                  </a:lnTo>
                  <a:lnTo>
                    <a:pt x="193" y="933"/>
                  </a:lnTo>
                  <a:lnTo>
                    <a:pt x="211" y="969"/>
                  </a:lnTo>
                  <a:lnTo>
                    <a:pt x="197" y="1021"/>
                  </a:lnTo>
                  <a:lnTo>
                    <a:pt x="205" y="1086"/>
                  </a:lnTo>
                  <a:lnTo>
                    <a:pt x="241" y="1136"/>
                  </a:lnTo>
                  <a:lnTo>
                    <a:pt x="304" y="1175"/>
                  </a:lnTo>
                  <a:lnTo>
                    <a:pt x="387" y="1191"/>
                  </a:lnTo>
                  <a:lnTo>
                    <a:pt x="453" y="1201"/>
                  </a:lnTo>
                  <a:lnTo>
                    <a:pt x="503" y="1200"/>
                  </a:lnTo>
                  <a:lnTo>
                    <a:pt x="549" y="1203"/>
                  </a:lnTo>
                  <a:lnTo>
                    <a:pt x="607" y="1229"/>
                  </a:lnTo>
                  <a:lnTo>
                    <a:pt x="648" y="1265"/>
                  </a:lnTo>
                  <a:lnTo>
                    <a:pt x="669" y="1299"/>
                  </a:lnTo>
                  <a:lnTo>
                    <a:pt x="688" y="1339"/>
                  </a:lnTo>
                  <a:lnTo>
                    <a:pt x="723" y="1390"/>
                  </a:lnTo>
                  <a:lnTo>
                    <a:pt x="783" y="1473"/>
                  </a:lnTo>
                  <a:lnTo>
                    <a:pt x="854" y="1521"/>
                  </a:lnTo>
                  <a:lnTo>
                    <a:pt x="916" y="1528"/>
                  </a:lnTo>
                  <a:lnTo>
                    <a:pt x="972" y="1498"/>
                  </a:lnTo>
                  <a:lnTo>
                    <a:pt x="989" y="1463"/>
                  </a:lnTo>
                  <a:lnTo>
                    <a:pt x="1008" y="1429"/>
                  </a:lnTo>
                  <a:lnTo>
                    <a:pt x="1082" y="1413"/>
                  </a:lnTo>
                  <a:lnTo>
                    <a:pt x="1104" y="1413"/>
                  </a:lnTo>
                  <a:lnTo>
                    <a:pt x="1184" y="1421"/>
                  </a:lnTo>
                  <a:lnTo>
                    <a:pt x="1221" y="1407"/>
                  </a:lnTo>
                  <a:lnTo>
                    <a:pt x="1257" y="1390"/>
                  </a:lnTo>
                  <a:lnTo>
                    <a:pt x="1337" y="1375"/>
                  </a:lnTo>
                  <a:lnTo>
                    <a:pt x="1367" y="1375"/>
                  </a:lnTo>
                  <a:lnTo>
                    <a:pt x="1428" y="1376"/>
                  </a:lnTo>
                  <a:lnTo>
                    <a:pt x="1491" y="1375"/>
                  </a:lnTo>
                  <a:lnTo>
                    <a:pt x="1528" y="1372"/>
                  </a:lnTo>
                  <a:lnTo>
                    <a:pt x="1564" y="1367"/>
                  </a:lnTo>
                  <a:lnTo>
                    <a:pt x="1622" y="1360"/>
                  </a:lnTo>
                  <a:lnTo>
                    <a:pt x="1660" y="1336"/>
                  </a:lnTo>
                  <a:lnTo>
                    <a:pt x="1657" y="1298"/>
                  </a:lnTo>
                  <a:lnTo>
                    <a:pt x="1652" y="1253"/>
                  </a:lnTo>
                  <a:lnTo>
                    <a:pt x="1681" y="1204"/>
                  </a:lnTo>
                  <a:lnTo>
                    <a:pt x="1724" y="1159"/>
                  </a:lnTo>
                  <a:lnTo>
                    <a:pt x="1827" y="1015"/>
                  </a:lnTo>
                  <a:lnTo>
                    <a:pt x="1865" y="938"/>
                  </a:lnTo>
                  <a:lnTo>
                    <a:pt x="1922" y="838"/>
                  </a:lnTo>
                  <a:lnTo>
                    <a:pt x="1971" y="774"/>
                  </a:lnTo>
                  <a:lnTo>
                    <a:pt x="1995" y="707"/>
                  </a:lnTo>
                  <a:lnTo>
                    <a:pt x="1979" y="643"/>
                  </a:lnTo>
                  <a:lnTo>
                    <a:pt x="1944" y="577"/>
                  </a:lnTo>
                  <a:lnTo>
                    <a:pt x="1929" y="503"/>
                  </a:lnTo>
                  <a:lnTo>
                    <a:pt x="1901" y="446"/>
                  </a:lnTo>
                  <a:lnTo>
                    <a:pt x="1836" y="404"/>
                  </a:lnTo>
                  <a:lnTo>
                    <a:pt x="1776" y="395"/>
                  </a:lnTo>
                  <a:lnTo>
                    <a:pt x="1709" y="392"/>
                  </a:lnTo>
                  <a:lnTo>
                    <a:pt x="1623" y="370"/>
                  </a:lnTo>
                  <a:lnTo>
                    <a:pt x="1530" y="337"/>
                  </a:lnTo>
                  <a:lnTo>
                    <a:pt x="1462" y="278"/>
                  </a:lnTo>
                  <a:lnTo>
                    <a:pt x="1447" y="227"/>
                  </a:lnTo>
                  <a:lnTo>
                    <a:pt x="1433" y="178"/>
                  </a:lnTo>
                  <a:lnTo>
                    <a:pt x="1400" y="154"/>
                  </a:lnTo>
                  <a:lnTo>
                    <a:pt x="1359" y="140"/>
                  </a:lnTo>
                  <a:lnTo>
                    <a:pt x="1308" y="108"/>
                  </a:lnTo>
                  <a:lnTo>
                    <a:pt x="1293" y="77"/>
                  </a:lnTo>
                  <a:lnTo>
                    <a:pt x="1279" y="48"/>
                  </a:lnTo>
                  <a:lnTo>
                    <a:pt x="1213" y="0"/>
                  </a:lnTo>
                  <a:lnTo>
                    <a:pt x="1155" y="1"/>
                  </a:lnTo>
                  <a:lnTo>
                    <a:pt x="1145" y="32"/>
                  </a:lnTo>
                  <a:lnTo>
                    <a:pt x="1141" y="78"/>
                  </a:lnTo>
                  <a:lnTo>
                    <a:pt x="1126" y="94"/>
                  </a:lnTo>
                  <a:lnTo>
                    <a:pt x="1110" y="86"/>
                  </a:lnTo>
                  <a:lnTo>
                    <a:pt x="1096" y="71"/>
                  </a:lnTo>
                  <a:lnTo>
                    <a:pt x="1035" y="24"/>
                  </a:lnTo>
                  <a:lnTo>
                    <a:pt x="987" y="17"/>
                  </a:lnTo>
                  <a:lnTo>
                    <a:pt x="976" y="52"/>
                  </a:lnTo>
                  <a:lnTo>
                    <a:pt x="972" y="108"/>
                  </a:lnTo>
                  <a:lnTo>
                    <a:pt x="935" y="154"/>
                  </a:lnTo>
                  <a:lnTo>
                    <a:pt x="877" y="163"/>
                  </a:lnTo>
                  <a:lnTo>
                    <a:pt x="803" y="171"/>
                  </a:lnTo>
                  <a:lnTo>
                    <a:pt x="773" y="154"/>
                  </a:lnTo>
                  <a:lnTo>
                    <a:pt x="745" y="131"/>
                  </a:lnTo>
                  <a:lnTo>
                    <a:pt x="679" y="108"/>
                  </a:lnTo>
                  <a:lnTo>
                    <a:pt x="621" y="125"/>
                  </a:lnTo>
                  <a:lnTo>
                    <a:pt x="559" y="175"/>
                  </a:lnTo>
                  <a:lnTo>
                    <a:pt x="497" y="224"/>
                  </a:lnTo>
                  <a:lnTo>
                    <a:pt x="453" y="231"/>
                  </a:lnTo>
                  <a:lnTo>
                    <a:pt x="431" y="231"/>
                  </a:lnTo>
                  <a:lnTo>
                    <a:pt x="408" y="286"/>
                  </a:lnTo>
                  <a:lnTo>
                    <a:pt x="387" y="339"/>
                  </a:lnTo>
                  <a:close/>
                </a:path>
              </a:pathLst>
            </a:custGeom>
            <a:solidFill>
              <a:srgbClr val="FFBC7B"/>
            </a:solidFill>
            <a:ln w="9525">
              <a:noFill/>
              <a:round/>
              <a:headEnd/>
              <a:tailEnd/>
            </a:ln>
          </p:spPr>
          <p:txBody>
            <a:bodyPr/>
            <a:lstStyle/>
            <a:p>
              <a:endParaRPr lang="es-ES"/>
            </a:p>
          </p:txBody>
        </p:sp>
        <p:sp>
          <p:nvSpPr>
            <p:cNvPr id="209377" name="Freeform 481"/>
            <p:cNvSpPr>
              <a:spLocks/>
            </p:cNvSpPr>
            <p:nvPr/>
          </p:nvSpPr>
          <p:spPr bwMode="auto">
            <a:xfrm>
              <a:off x="2978" y="971"/>
              <a:ext cx="536" cy="396"/>
            </a:xfrm>
            <a:custGeom>
              <a:avLst/>
              <a:gdLst/>
              <a:ahLst/>
              <a:cxnLst>
                <a:cxn ang="0">
                  <a:pos x="357" y="341"/>
                </a:cxn>
                <a:cxn ang="0">
                  <a:pos x="243" y="309"/>
                </a:cxn>
                <a:cxn ang="0">
                  <a:pos x="164" y="366"/>
                </a:cxn>
                <a:cxn ang="0">
                  <a:pos x="92" y="439"/>
                </a:cxn>
                <a:cxn ang="0">
                  <a:pos x="5" y="489"/>
                </a:cxn>
                <a:cxn ang="0">
                  <a:pos x="27" y="575"/>
                </a:cxn>
                <a:cxn ang="0">
                  <a:pos x="124" y="621"/>
                </a:cxn>
                <a:cxn ang="0">
                  <a:pos x="174" y="731"/>
                </a:cxn>
                <a:cxn ang="0">
                  <a:pos x="190" y="845"/>
                </a:cxn>
                <a:cxn ang="0">
                  <a:pos x="193" y="933"/>
                </a:cxn>
                <a:cxn ang="0">
                  <a:pos x="197" y="1021"/>
                </a:cxn>
                <a:cxn ang="0">
                  <a:pos x="241" y="1136"/>
                </a:cxn>
                <a:cxn ang="0">
                  <a:pos x="387" y="1191"/>
                </a:cxn>
                <a:cxn ang="0">
                  <a:pos x="503" y="1200"/>
                </a:cxn>
                <a:cxn ang="0">
                  <a:pos x="607" y="1229"/>
                </a:cxn>
                <a:cxn ang="0">
                  <a:pos x="669" y="1299"/>
                </a:cxn>
                <a:cxn ang="0">
                  <a:pos x="723" y="1390"/>
                </a:cxn>
                <a:cxn ang="0">
                  <a:pos x="854" y="1521"/>
                </a:cxn>
                <a:cxn ang="0">
                  <a:pos x="972" y="1498"/>
                </a:cxn>
                <a:cxn ang="0">
                  <a:pos x="1008" y="1429"/>
                </a:cxn>
                <a:cxn ang="0">
                  <a:pos x="1104" y="1413"/>
                </a:cxn>
                <a:cxn ang="0">
                  <a:pos x="1221" y="1407"/>
                </a:cxn>
                <a:cxn ang="0">
                  <a:pos x="1337" y="1375"/>
                </a:cxn>
                <a:cxn ang="0">
                  <a:pos x="1428" y="1376"/>
                </a:cxn>
                <a:cxn ang="0">
                  <a:pos x="1528" y="1372"/>
                </a:cxn>
                <a:cxn ang="0">
                  <a:pos x="1622" y="1360"/>
                </a:cxn>
                <a:cxn ang="0">
                  <a:pos x="1657" y="1298"/>
                </a:cxn>
                <a:cxn ang="0">
                  <a:pos x="1681" y="1204"/>
                </a:cxn>
                <a:cxn ang="0">
                  <a:pos x="1827" y="1015"/>
                </a:cxn>
                <a:cxn ang="0">
                  <a:pos x="1922" y="838"/>
                </a:cxn>
                <a:cxn ang="0">
                  <a:pos x="1995" y="707"/>
                </a:cxn>
                <a:cxn ang="0">
                  <a:pos x="1944" y="577"/>
                </a:cxn>
                <a:cxn ang="0">
                  <a:pos x="1901" y="446"/>
                </a:cxn>
                <a:cxn ang="0">
                  <a:pos x="1776" y="395"/>
                </a:cxn>
                <a:cxn ang="0">
                  <a:pos x="1623" y="370"/>
                </a:cxn>
                <a:cxn ang="0">
                  <a:pos x="1462" y="278"/>
                </a:cxn>
                <a:cxn ang="0">
                  <a:pos x="1433" y="178"/>
                </a:cxn>
                <a:cxn ang="0">
                  <a:pos x="1359" y="140"/>
                </a:cxn>
                <a:cxn ang="0">
                  <a:pos x="1293" y="77"/>
                </a:cxn>
                <a:cxn ang="0">
                  <a:pos x="1213" y="0"/>
                </a:cxn>
                <a:cxn ang="0">
                  <a:pos x="1145" y="32"/>
                </a:cxn>
                <a:cxn ang="0">
                  <a:pos x="1126" y="94"/>
                </a:cxn>
                <a:cxn ang="0">
                  <a:pos x="1096" y="71"/>
                </a:cxn>
                <a:cxn ang="0">
                  <a:pos x="987" y="17"/>
                </a:cxn>
                <a:cxn ang="0">
                  <a:pos x="972" y="108"/>
                </a:cxn>
                <a:cxn ang="0">
                  <a:pos x="877" y="163"/>
                </a:cxn>
                <a:cxn ang="0">
                  <a:pos x="773" y="154"/>
                </a:cxn>
                <a:cxn ang="0">
                  <a:pos x="679" y="108"/>
                </a:cxn>
                <a:cxn ang="0">
                  <a:pos x="559" y="175"/>
                </a:cxn>
                <a:cxn ang="0">
                  <a:pos x="453" y="231"/>
                </a:cxn>
                <a:cxn ang="0">
                  <a:pos x="408" y="286"/>
                </a:cxn>
                <a:cxn ang="0">
                  <a:pos x="387" y="339"/>
                </a:cxn>
              </a:cxnLst>
              <a:rect l="0" t="0" r="r" b="b"/>
              <a:pathLst>
                <a:path w="1995" h="1528">
                  <a:moveTo>
                    <a:pt x="387" y="339"/>
                  </a:moveTo>
                  <a:lnTo>
                    <a:pt x="357" y="341"/>
                  </a:lnTo>
                  <a:lnTo>
                    <a:pt x="321" y="331"/>
                  </a:lnTo>
                  <a:lnTo>
                    <a:pt x="243" y="309"/>
                  </a:lnTo>
                  <a:lnTo>
                    <a:pt x="182" y="316"/>
                  </a:lnTo>
                  <a:lnTo>
                    <a:pt x="164" y="366"/>
                  </a:lnTo>
                  <a:lnTo>
                    <a:pt x="146" y="423"/>
                  </a:lnTo>
                  <a:lnTo>
                    <a:pt x="92" y="439"/>
                  </a:lnTo>
                  <a:lnTo>
                    <a:pt x="36" y="454"/>
                  </a:lnTo>
                  <a:lnTo>
                    <a:pt x="5" y="489"/>
                  </a:lnTo>
                  <a:lnTo>
                    <a:pt x="0" y="531"/>
                  </a:lnTo>
                  <a:lnTo>
                    <a:pt x="27" y="575"/>
                  </a:lnTo>
                  <a:lnTo>
                    <a:pt x="73" y="598"/>
                  </a:lnTo>
                  <a:lnTo>
                    <a:pt x="124" y="621"/>
                  </a:lnTo>
                  <a:lnTo>
                    <a:pt x="167" y="669"/>
                  </a:lnTo>
                  <a:lnTo>
                    <a:pt x="174" y="731"/>
                  </a:lnTo>
                  <a:lnTo>
                    <a:pt x="186" y="788"/>
                  </a:lnTo>
                  <a:lnTo>
                    <a:pt x="190" y="845"/>
                  </a:lnTo>
                  <a:lnTo>
                    <a:pt x="174" y="899"/>
                  </a:lnTo>
                  <a:lnTo>
                    <a:pt x="193" y="933"/>
                  </a:lnTo>
                  <a:lnTo>
                    <a:pt x="211" y="969"/>
                  </a:lnTo>
                  <a:lnTo>
                    <a:pt x="197" y="1021"/>
                  </a:lnTo>
                  <a:lnTo>
                    <a:pt x="205" y="1086"/>
                  </a:lnTo>
                  <a:lnTo>
                    <a:pt x="241" y="1136"/>
                  </a:lnTo>
                  <a:lnTo>
                    <a:pt x="304" y="1175"/>
                  </a:lnTo>
                  <a:lnTo>
                    <a:pt x="387" y="1191"/>
                  </a:lnTo>
                  <a:lnTo>
                    <a:pt x="453" y="1201"/>
                  </a:lnTo>
                  <a:lnTo>
                    <a:pt x="503" y="1200"/>
                  </a:lnTo>
                  <a:lnTo>
                    <a:pt x="549" y="1203"/>
                  </a:lnTo>
                  <a:lnTo>
                    <a:pt x="607" y="1229"/>
                  </a:lnTo>
                  <a:lnTo>
                    <a:pt x="648" y="1265"/>
                  </a:lnTo>
                  <a:lnTo>
                    <a:pt x="669" y="1299"/>
                  </a:lnTo>
                  <a:lnTo>
                    <a:pt x="688" y="1339"/>
                  </a:lnTo>
                  <a:lnTo>
                    <a:pt x="723" y="1390"/>
                  </a:lnTo>
                  <a:lnTo>
                    <a:pt x="783" y="1473"/>
                  </a:lnTo>
                  <a:lnTo>
                    <a:pt x="854" y="1521"/>
                  </a:lnTo>
                  <a:lnTo>
                    <a:pt x="916" y="1528"/>
                  </a:lnTo>
                  <a:lnTo>
                    <a:pt x="972" y="1498"/>
                  </a:lnTo>
                  <a:lnTo>
                    <a:pt x="989" y="1463"/>
                  </a:lnTo>
                  <a:lnTo>
                    <a:pt x="1008" y="1429"/>
                  </a:lnTo>
                  <a:lnTo>
                    <a:pt x="1082" y="1413"/>
                  </a:lnTo>
                  <a:lnTo>
                    <a:pt x="1104" y="1413"/>
                  </a:lnTo>
                  <a:lnTo>
                    <a:pt x="1184" y="1421"/>
                  </a:lnTo>
                  <a:lnTo>
                    <a:pt x="1221" y="1407"/>
                  </a:lnTo>
                  <a:lnTo>
                    <a:pt x="1257" y="1390"/>
                  </a:lnTo>
                  <a:lnTo>
                    <a:pt x="1337" y="1375"/>
                  </a:lnTo>
                  <a:lnTo>
                    <a:pt x="1367" y="1375"/>
                  </a:lnTo>
                  <a:lnTo>
                    <a:pt x="1428" y="1376"/>
                  </a:lnTo>
                  <a:lnTo>
                    <a:pt x="1491" y="1375"/>
                  </a:lnTo>
                  <a:lnTo>
                    <a:pt x="1528" y="1372"/>
                  </a:lnTo>
                  <a:lnTo>
                    <a:pt x="1564" y="1367"/>
                  </a:lnTo>
                  <a:lnTo>
                    <a:pt x="1622" y="1360"/>
                  </a:lnTo>
                  <a:lnTo>
                    <a:pt x="1660" y="1336"/>
                  </a:lnTo>
                  <a:lnTo>
                    <a:pt x="1657" y="1298"/>
                  </a:lnTo>
                  <a:lnTo>
                    <a:pt x="1652" y="1253"/>
                  </a:lnTo>
                  <a:lnTo>
                    <a:pt x="1681" y="1204"/>
                  </a:lnTo>
                  <a:lnTo>
                    <a:pt x="1724" y="1159"/>
                  </a:lnTo>
                  <a:lnTo>
                    <a:pt x="1827" y="1015"/>
                  </a:lnTo>
                  <a:lnTo>
                    <a:pt x="1865" y="938"/>
                  </a:lnTo>
                  <a:lnTo>
                    <a:pt x="1922" y="838"/>
                  </a:lnTo>
                  <a:lnTo>
                    <a:pt x="1971" y="774"/>
                  </a:lnTo>
                  <a:lnTo>
                    <a:pt x="1995" y="707"/>
                  </a:lnTo>
                  <a:lnTo>
                    <a:pt x="1979" y="643"/>
                  </a:lnTo>
                  <a:lnTo>
                    <a:pt x="1944" y="577"/>
                  </a:lnTo>
                  <a:lnTo>
                    <a:pt x="1929" y="503"/>
                  </a:lnTo>
                  <a:lnTo>
                    <a:pt x="1901" y="446"/>
                  </a:lnTo>
                  <a:lnTo>
                    <a:pt x="1836" y="404"/>
                  </a:lnTo>
                  <a:lnTo>
                    <a:pt x="1776" y="395"/>
                  </a:lnTo>
                  <a:lnTo>
                    <a:pt x="1709" y="392"/>
                  </a:lnTo>
                  <a:lnTo>
                    <a:pt x="1623" y="370"/>
                  </a:lnTo>
                  <a:lnTo>
                    <a:pt x="1530" y="337"/>
                  </a:lnTo>
                  <a:lnTo>
                    <a:pt x="1462" y="278"/>
                  </a:lnTo>
                  <a:lnTo>
                    <a:pt x="1447" y="227"/>
                  </a:lnTo>
                  <a:lnTo>
                    <a:pt x="1433" y="178"/>
                  </a:lnTo>
                  <a:lnTo>
                    <a:pt x="1400" y="154"/>
                  </a:lnTo>
                  <a:lnTo>
                    <a:pt x="1359" y="140"/>
                  </a:lnTo>
                  <a:lnTo>
                    <a:pt x="1308" y="108"/>
                  </a:lnTo>
                  <a:lnTo>
                    <a:pt x="1293" y="77"/>
                  </a:lnTo>
                  <a:lnTo>
                    <a:pt x="1279" y="48"/>
                  </a:lnTo>
                  <a:lnTo>
                    <a:pt x="1213" y="0"/>
                  </a:lnTo>
                  <a:lnTo>
                    <a:pt x="1155" y="1"/>
                  </a:lnTo>
                  <a:lnTo>
                    <a:pt x="1145" y="32"/>
                  </a:lnTo>
                  <a:lnTo>
                    <a:pt x="1141" y="78"/>
                  </a:lnTo>
                  <a:lnTo>
                    <a:pt x="1126" y="94"/>
                  </a:lnTo>
                  <a:lnTo>
                    <a:pt x="1110" y="86"/>
                  </a:lnTo>
                  <a:lnTo>
                    <a:pt x="1096" y="71"/>
                  </a:lnTo>
                  <a:lnTo>
                    <a:pt x="1035" y="24"/>
                  </a:lnTo>
                  <a:lnTo>
                    <a:pt x="987" y="17"/>
                  </a:lnTo>
                  <a:lnTo>
                    <a:pt x="976" y="52"/>
                  </a:lnTo>
                  <a:lnTo>
                    <a:pt x="972" y="108"/>
                  </a:lnTo>
                  <a:lnTo>
                    <a:pt x="935" y="154"/>
                  </a:lnTo>
                  <a:lnTo>
                    <a:pt x="877" y="163"/>
                  </a:lnTo>
                  <a:lnTo>
                    <a:pt x="803" y="171"/>
                  </a:lnTo>
                  <a:lnTo>
                    <a:pt x="773" y="154"/>
                  </a:lnTo>
                  <a:lnTo>
                    <a:pt x="745" y="131"/>
                  </a:lnTo>
                  <a:lnTo>
                    <a:pt x="679" y="108"/>
                  </a:lnTo>
                  <a:lnTo>
                    <a:pt x="621" y="125"/>
                  </a:lnTo>
                  <a:lnTo>
                    <a:pt x="559" y="175"/>
                  </a:lnTo>
                  <a:lnTo>
                    <a:pt x="497" y="224"/>
                  </a:lnTo>
                  <a:lnTo>
                    <a:pt x="453" y="231"/>
                  </a:lnTo>
                  <a:lnTo>
                    <a:pt x="431" y="231"/>
                  </a:lnTo>
                  <a:lnTo>
                    <a:pt x="408" y="286"/>
                  </a:lnTo>
                  <a:lnTo>
                    <a:pt x="387" y="339"/>
                  </a:lnTo>
                  <a:lnTo>
                    <a:pt x="387" y="339"/>
                  </a:lnTo>
                </a:path>
              </a:pathLst>
            </a:custGeom>
            <a:noFill/>
            <a:ln w="20638">
              <a:solidFill>
                <a:srgbClr val="FFBC7B"/>
              </a:solidFill>
              <a:prstDash val="solid"/>
              <a:round/>
              <a:headEnd/>
              <a:tailEnd/>
            </a:ln>
          </p:spPr>
          <p:txBody>
            <a:bodyPr/>
            <a:lstStyle/>
            <a:p>
              <a:endParaRPr lang="es-ES"/>
            </a:p>
          </p:txBody>
        </p:sp>
        <p:sp>
          <p:nvSpPr>
            <p:cNvPr id="209378" name="Freeform 482"/>
            <p:cNvSpPr>
              <a:spLocks/>
            </p:cNvSpPr>
            <p:nvPr/>
          </p:nvSpPr>
          <p:spPr bwMode="auto">
            <a:xfrm>
              <a:off x="3192" y="1160"/>
              <a:ext cx="49" cy="204"/>
            </a:xfrm>
            <a:custGeom>
              <a:avLst/>
              <a:gdLst/>
              <a:ahLst/>
              <a:cxnLst>
                <a:cxn ang="0">
                  <a:pos x="91" y="790"/>
                </a:cxn>
                <a:cxn ang="0">
                  <a:pos x="0" y="778"/>
                </a:cxn>
                <a:cxn ang="0">
                  <a:pos x="89" y="0"/>
                </a:cxn>
                <a:cxn ang="0">
                  <a:pos x="180" y="13"/>
                </a:cxn>
                <a:cxn ang="0">
                  <a:pos x="91" y="790"/>
                </a:cxn>
              </a:cxnLst>
              <a:rect l="0" t="0" r="r" b="b"/>
              <a:pathLst>
                <a:path w="180" h="790">
                  <a:moveTo>
                    <a:pt x="91" y="790"/>
                  </a:moveTo>
                  <a:lnTo>
                    <a:pt x="0" y="778"/>
                  </a:lnTo>
                  <a:lnTo>
                    <a:pt x="89" y="0"/>
                  </a:lnTo>
                  <a:lnTo>
                    <a:pt x="180" y="13"/>
                  </a:lnTo>
                  <a:lnTo>
                    <a:pt x="91" y="790"/>
                  </a:lnTo>
                  <a:close/>
                </a:path>
              </a:pathLst>
            </a:custGeom>
            <a:solidFill>
              <a:srgbClr val="7F3D00"/>
            </a:solidFill>
            <a:ln w="9525">
              <a:noFill/>
              <a:round/>
              <a:headEnd/>
              <a:tailEnd/>
            </a:ln>
          </p:spPr>
          <p:txBody>
            <a:bodyPr/>
            <a:lstStyle/>
            <a:p>
              <a:endParaRPr lang="es-ES"/>
            </a:p>
          </p:txBody>
        </p:sp>
        <p:sp>
          <p:nvSpPr>
            <p:cNvPr id="209379" name="Freeform 483"/>
            <p:cNvSpPr>
              <a:spLocks/>
            </p:cNvSpPr>
            <p:nvPr/>
          </p:nvSpPr>
          <p:spPr bwMode="auto">
            <a:xfrm>
              <a:off x="3192" y="1160"/>
              <a:ext cx="49" cy="204"/>
            </a:xfrm>
            <a:custGeom>
              <a:avLst/>
              <a:gdLst/>
              <a:ahLst/>
              <a:cxnLst>
                <a:cxn ang="0">
                  <a:pos x="91" y="790"/>
                </a:cxn>
                <a:cxn ang="0">
                  <a:pos x="0" y="778"/>
                </a:cxn>
                <a:cxn ang="0">
                  <a:pos x="89" y="0"/>
                </a:cxn>
                <a:cxn ang="0">
                  <a:pos x="180" y="13"/>
                </a:cxn>
                <a:cxn ang="0">
                  <a:pos x="91" y="790"/>
                </a:cxn>
                <a:cxn ang="0">
                  <a:pos x="91" y="790"/>
                </a:cxn>
              </a:cxnLst>
              <a:rect l="0" t="0" r="r" b="b"/>
              <a:pathLst>
                <a:path w="180" h="790">
                  <a:moveTo>
                    <a:pt x="91" y="790"/>
                  </a:moveTo>
                  <a:lnTo>
                    <a:pt x="0" y="778"/>
                  </a:lnTo>
                  <a:lnTo>
                    <a:pt x="89" y="0"/>
                  </a:lnTo>
                  <a:lnTo>
                    <a:pt x="180" y="13"/>
                  </a:lnTo>
                  <a:lnTo>
                    <a:pt x="91" y="790"/>
                  </a:lnTo>
                  <a:lnTo>
                    <a:pt x="91" y="790"/>
                  </a:lnTo>
                </a:path>
              </a:pathLst>
            </a:custGeom>
            <a:noFill/>
            <a:ln w="20638">
              <a:solidFill>
                <a:srgbClr val="D79765"/>
              </a:solidFill>
              <a:prstDash val="solid"/>
              <a:round/>
              <a:headEnd/>
              <a:tailEnd/>
            </a:ln>
          </p:spPr>
          <p:txBody>
            <a:bodyPr/>
            <a:lstStyle/>
            <a:p>
              <a:endParaRPr lang="es-ES"/>
            </a:p>
          </p:txBody>
        </p:sp>
        <p:sp>
          <p:nvSpPr>
            <p:cNvPr id="209380" name="Freeform 484"/>
            <p:cNvSpPr>
              <a:spLocks/>
            </p:cNvSpPr>
            <p:nvPr/>
          </p:nvSpPr>
          <p:spPr bwMode="auto">
            <a:xfrm>
              <a:off x="3180" y="1013"/>
              <a:ext cx="48" cy="204"/>
            </a:xfrm>
            <a:custGeom>
              <a:avLst/>
              <a:gdLst/>
              <a:ahLst/>
              <a:cxnLst>
                <a:cxn ang="0">
                  <a:pos x="90" y="790"/>
                </a:cxn>
                <a:cxn ang="0">
                  <a:pos x="0" y="778"/>
                </a:cxn>
                <a:cxn ang="0">
                  <a:pos x="89" y="0"/>
                </a:cxn>
                <a:cxn ang="0">
                  <a:pos x="179" y="13"/>
                </a:cxn>
                <a:cxn ang="0">
                  <a:pos x="90" y="790"/>
                </a:cxn>
              </a:cxnLst>
              <a:rect l="0" t="0" r="r" b="b"/>
              <a:pathLst>
                <a:path w="179" h="790">
                  <a:moveTo>
                    <a:pt x="90" y="790"/>
                  </a:moveTo>
                  <a:lnTo>
                    <a:pt x="0" y="778"/>
                  </a:lnTo>
                  <a:lnTo>
                    <a:pt x="89" y="0"/>
                  </a:lnTo>
                  <a:lnTo>
                    <a:pt x="179" y="13"/>
                  </a:lnTo>
                  <a:lnTo>
                    <a:pt x="90" y="790"/>
                  </a:lnTo>
                  <a:close/>
                </a:path>
              </a:pathLst>
            </a:custGeom>
            <a:solidFill>
              <a:srgbClr val="7F3D00"/>
            </a:solidFill>
            <a:ln w="9525">
              <a:noFill/>
              <a:round/>
              <a:headEnd/>
              <a:tailEnd/>
            </a:ln>
          </p:spPr>
          <p:txBody>
            <a:bodyPr/>
            <a:lstStyle/>
            <a:p>
              <a:endParaRPr lang="es-ES"/>
            </a:p>
          </p:txBody>
        </p:sp>
        <p:sp>
          <p:nvSpPr>
            <p:cNvPr id="209381" name="Freeform 485"/>
            <p:cNvSpPr>
              <a:spLocks/>
            </p:cNvSpPr>
            <p:nvPr/>
          </p:nvSpPr>
          <p:spPr bwMode="auto">
            <a:xfrm>
              <a:off x="3180" y="1013"/>
              <a:ext cx="48" cy="204"/>
            </a:xfrm>
            <a:custGeom>
              <a:avLst/>
              <a:gdLst/>
              <a:ahLst/>
              <a:cxnLst>
                <a:cxn ang="0">
                  <a:pos x="90" y="790"/>
                </a:cxn>
                <a:cxn ang="0">
                  <a:pos x="0" y="778"/>
                </a:cxn>
                <a:cxn ang="0">
                  <a:pos x="89" y="0"/>
                </a:cxn>
                <a:cxn ang="0">
                  <a:pos x="179" y="13"/>
                </a:cxn>
                <a:cxn ang="0">
                  <a:pos x="90" y="790"/>
                </a:cxn>
                <a:cxn ang="0">
                  <a:pos x="90" y="790"/>
                </a:cxn>
              </a:cxnLst>
              <a:rect l="0" t="0" r="r" b="b"/>
              <a:pathLst>
                <a:path w="179" h="790">
                  <a:moveTo>
                    <a:pt x="90" y="790"/>
                  </a:moveTo>
                  <a:lnTo>
                    <a:pt x="0" y="778"/>
                  </a:lnTo>
                  <a:lnTo>
                    <a:pt x="89" y="0"/>
                  </a:lnTo>
                  <a:lnTo>
                    <a:pt x="179" y="13"/>
                  </a:lnTo>
                  <a:lnTo>
                    <a:pt x="90" y="790"/>
                  </a:lnTo>
                  <a:lnTo>
                    <a:pt x="90" y="790"/>
                  </a:lnTo>
                </a:path>
              </a:pathLst>
            </a:custGeom>
            <a:noFill/>
            <a:ln w="20638">
              <a:solidFill>
                <a:srgbClr val="D79765"/>
              </a:solidFill>
              <a:prstDash val="solid"/>
              <a:round/>
              <a:headEnd/>
              <a:tailEnd/>
            </a:ln>
          </p:spPr>
          <p:txBody>
            <a:bodyPr/>
            <a:lstStyle/>
            <a:p>
              <a:endParaRPr lang="es-ES"/>
            </a:p>
          </p:txBody>
        </p:sp>
        <p:sp>
          <p:nvSpPr>
            <p:cNvPr id="209382" name="Freeform 486"/>
            <p:cNvSpPr>
              <a:spLocks/>
            </p:cNvSpPr>
            <p:nvPr/>
          </p:nvSpPr>
          <p:spPr bwMode="auto">
            <a:xfrm>
              <a:off x="3134" y="991"/>
              <a:ext cx="49" cy="205"/>
            </a:xfrm>
            <a:custGeom>
              <a:avLst/>
              <a:gdLst/>
              <a:ahLst/>
              <a:cxnLst>
                <a:cxn ang="0">
                  <a:pos x="91" y="790"/>
                </a:cxn>
                <a:cxn ang="0">
                  <a:pos x="0" y="778"/>
                </a:cxn>
                <a:cxn ang="0">
                  <a:pos x="90" y="0"/>
                </a:cxn>
                <a:cxn ang="0">
                  <a:pos x="179" y="14"/>
                </a:cxn>
                <a:cxn ang="0">
                  <a:pos x="91" y="790"/>
                </a:cxn>
              </a:cxnLst>
              <a:rect l="0" t="0" r="r" b="b"/>
              <a:pathLst>
                <a:path w="179" h="790">
                  <a:moveTo>
                    <a:pt x="91" y="790"/>
                  </a:moveTo>
                  <a:lnTo>
                    <a:pt x="0" y="778"/>
                  </a:lnTo>
                  <a:lnTo>
                    <a:pt x="90" y="0"/>
                  </a:lnTo>
                  <a:lnTo>
                    <a:pt x="179" y="14"/>
                  </a:lnTo>
                  <a:lnTo>
                    <a:pt x="91" y="790"/>
                  </a:lnTo>
                  <a:close/>
                </a:path>
              </a:pathLst>
            </a:custGeom>
            <a:solidFill>
              <a:srgbClr val="7F3D00"/>
            </a:solidFill>
            <a:ln w="9525">
              <a:noFill/>
              <a:round/>
              <a:headEnd/>
              <a:tailEnd/>
            </a:ln>
          </p:spPr>
          <p:txBody>
            <a:bodyPr/>
            <a:lstStyle/>
            <a:p>
              <a:endParaRPr lang="es-ES"/>
            </a:p>
          </p:txBody>
        </p:sp>
        <p:sp>
          <p:nvSpPr>
            <p:cNvPr id="209383" name="Freeform 487"/>
            <p:cNvSpPr>
              <a:spLocks/>
            </p:cNvSpPr>
            <p:nvPr/>
          </p:nvSpPr>
          <p:spPr bwMode="auto">
            <a:xfrm>
              <a:off x="3134" y="991"/>
              <a:ext cx="49" cy="205"/>
            </a:xfrm>
            <a:custGeom>
              <a:avLst/>
              <a:gdLst/>
              <a:ahLst/>
              <a:cxnLst>
                <a:cxn ang="0">
                  <a:pos x="91" y="790"/>
                </a:cxn>
                <a:cxn ang="0">
                  <a:pos x="0" y="778"/>
                </a:cxn>
                <a:cxn ang="0">
                  <a:pos x="90" y="0"/>
                </a:cxn>
                <a:cxn ang="0">
                  <a:pos x="179" y="14"/>
                </a:cxn>
                <a:cxn ang="0">
                  <a:pos x="91" y="790"/>
                </a:cxn>
                <a:cxn ang="0">
                  <a:pos x="91" y="790"/>
                </a:cxn>
              </a:cxnLst>
              <a:rect l="0" t="0" r="r" b="b"/>
              <a:pathLst>
                <a:path w="179" h="790">
                  <a:moveTo>
                    <a:pt x="91" y="790"/>
                  </a:moveTo>
                  <a:lnTo>
                    <a:pt x="0" y="778"/>
                  </a:lnTo>
                  <a:lnTo>
                    <a:pt x="90" y="0"/>
                  </a:lnTo>
                  <a:lnTo>
                    <a:pt x="179" y="14"/>
                  </a:lnTo>
                  <a:lnTo>
                    <a:pt x="91" y="790"/>
                  </a:lnTo>
                  <a:lnTo>
                    <a:pt x="91" y="790"/>
                  </a:lnTo>
                </a:path>
              </a:pathLst>
            </a:custGeom>
            <a:noFill/>
            <a:ln w="20638">
              <a:solidFill>
                <a:srgbClr val="D79765"/>
              </a:solidFill>
              <a:prstDash val="solid"/>
              <a:round/>
              <a:headEnd/>
              <a:tailEnd/>
            </a:ln>
          </p:spPr>
          <p:txBody>
            <a:bodyPr/>
            <a:lstStyle/>
            <a:p>
              <a:endParaRPr lang="es-ES"/>
            </a:p>
          </p:txBody>
        </p:sp>
        <p:sp>
          <p:nvSpPr>
            <p:cNvPr id="209384" name="Freeform 488"/>
            <p:cNvSpPr>
              <a:spLocks/>
            </p:cNvSpPr>
            <p:nvPr/>
          </p:nvSpPr>
          <p:spPr bwMode="auto">
            <a:xfrm>
              <a:off x="3232" y="967"/>
              <a:ext cx="47" cy="206"/>
            </a:xfrm>
            <a:custGeom>
              <a:avLst/>
              <a:gdLst/>
              <a:ahLst/>
              <a:cxnLst>
                <a:cxn ang="0">
                  <a:pos x="90" y="790"/>
                </a:cxn>
                <a:cxn ang="0">
                  <a:pos x="0" y="778"/>
                </a:cxn>
                <a:cxn ang="0">
                  <a:pos x="89" y="0"/>
                </a:cxn>
                <a:cxn ang="0">
                  <a:pos x="179" y="13"/>
                </a:cxn>
                <a:cxn ang="0">
                  <a:pos x="90" y="790"/>
                </a:cxn>
              </a:cxnLst>
              <a:rect l="0" t="0" r="r" b="b"/>
              <a:pathLst>
                <a:path w="179" h="790">
                  <a:moveTo>
                    <a:pt x="90" y="790"/>
                  </a:moveTo>
                  <a:lnTo>
                    <a:pt x="0" y="778"/>
                  </a:lnTo>
                  <a:lnTo>
                    <a:pt x="89" y="0"/>
                  </a:lnTo>
                  <a:lnTo>
                    <a:pt x="179" y="13"/>
                  </a:lnTo>
                  <a:lnTo>
                    <a:pt x="90" y="790"/>
                  </a:lnTo>
                  <a:close/>
                </a:path>
              </a:pathLst>
            </a:custGeom>
            <a:solidFill>
              <a:srgbClr val="7F3D00"/>
            </a:solidFill>
            <a:ln w="9525">
              <a:noFill/>
              <a:round/>
              <a:headEnd/>
              <a:tailEnd/>
            </a:ln>
          </p:spPr>
          <p:txBody>
            <a:bodyPr/>
            <a:lstStyle/>
            <a:p>
              <a:endParaRPr lang="es-ES"/>
            </a:p>
          </p:txBody>
        </p:sp>
        <p:sp>
          <p:nvSpPr>
            <p:cNvPr id="209385" name="Freeform 489"/>
            <p:cNvSpPr>
              <a:spLocks/>
            </p:cNvSpPr>
            <p:nvPr/>
          </p:nvSpPr>
          <p:spPr bwMode="auto">
            <a:xfrm>
              <a:off x="3232" y="967"/>
              <a:ext cx="47" cy="206"/>
            </a:xfrm>
            <a:custGeom>
              <a:avLst/>
              <a:gdLst/>
              <a:ahLst/>
              <a:cxnLst>
                <a:cxn ang="0">
                  <a:pos x="90" y="790"/>
                </a:cxn>
                <a:cxn ang="0">
                  <a:pos x="0" y="778"/>
                </a:cxn>
                <a:cxn ang="0">
                  <a:pos x="89" y="0"/>
                </a:cxn>
                <a:cxn ang="0">
                  <a:pos x="179" y="13"/>
                </a:cxn>
                <a:cxn ang="0">
                  <a:pos x="90" y="790"/>
                </a:cxn>
                <a:cxn ang="0">
                  <a:pos x="90" y="790"/>
                </a:cxn>
              </a:cxnLst>
              <a:rect l="0" t="0" r="r" b="b"/>
              <a:pathLst>
                <a:path w="179" h="790">
                  <a:moveTo>
                    <a:pt x="90" y="790"/>
                  </a:moveTo>
                  <a:lnTo>
                    <a:pt x="0" y="778"/>
                  </a:lnTo>
                  <a:lnTo>
                    <a:pt x="89" y="0"/>
                  </a:lnTo>
                  <a:lnTo>
                    <a:pt x="179" y="13"/>
                  </a:lnTo>
                  <a:lnTo>
                    <a:pt x="90" y="790"/>
                  </a:lnTo>
                  <a:lnTo>
                    <a:pt x="90" y="790"/>
                  </a:lnTo>
                </a:path>
              </a:pathLst>
            </a:custGeom>
            <a:noFill/>
            <a:ln w="20638">
              <a:solidFill>
                <a:srgbClr val="D79765"/>
              </a:solidFill>
              <a:prstDash val="solid"/>
              <a:round/>
              <a:headEnd/>
              <a:tailEnd/>
            </a:ln>
          </p:spPr>
          <p:txBody>
            <a:bodyPr/>
            <a:lstStyle/>
            <a:p>
              <a:endParaRPr lang="es-ES"/>
            </a:p>
          </p:txBody>
        </p:sp>
        <p:sp>
          <p:nvSpPr>
            <p:cNvPr id="209386" name="Freeform 490"/>
            <p:cNvSpPr>
              <a:spLocks/>
            </p:cNvSpPr>
            <p:nvPr/>
          </p:nvSpPr>
          <p:spPr bwMode="auto">
            <a:xfrm>
              <a:off x="3283" y="972"/>
              <a:ext cx="49" cy="205"/>
            </a:xfrm>
            <a:custGeom>
              <a:avLst/>
              <a:gdLst/>
              <a:ahLst/>
              <a:cxnLst>
                <a:cxn ang="0">
                  <a:pos x="90" y="790"/>
                </a:cxn>
                <a:cxn ang="0">
                  <a:pos x="0" y="778"/>
                </a:cxn>
                <a:cxn ang="0">
                  <a:pos x="89" y="0"/>
                </a:cxn>
                <a:cxn ang="0">
                  <a:pos x="180" y="12"/>
                </a:cxn>
                <a:cxn ang="0">
                  <a:pos x="90" y="790"/>
                </a:cxn>
              </a:cxnLst>
              <a:rect l="0" t="0" r="r" b="b"/>
              <a:pathLst>
                <a:path w="180" h="790">
                  <a:moveTo>
                    <a:pt x="90" y="790"/>
                  </a:moveTo>
                  <a:lnTo>
                    <a:pt x="0" y="778"/>
                  </a:lnTo>
                  <a:lnTo>
                    <a:pt x="89" y="0"/>
                  </a:lnTo>
                  <a:lnTo>
                    <a:pt x="180" y="12"/>
                  </a:lnTo>
                  <a:lnTo>
                    <a:pt x="90" y="790"/>
                  </a:lnTo>
                  <a:close/>
                </a:path>
              </a:pathLst>
            </a:custGeom>
            <a:solidFill>
              <a:srgbClr val="7F3D00"/>
            </a:solidFill>
            <a:ln w="9525">
              <a:noFill/>
              <a:round/>
              <a:headEnd/>
              <a:tailEnd/>
            </a:ln>
          </p:spPr>
          <p:txBody>
            <a:bodyPr/>
            <a:lstStyle/>
            <a:p>
              <a:endParaRPr lang="es-ES"/>
            </a:p>
          </p:txBody>
        </p:sp>
        <p:sp>
          <p:nvSpPr>
            <p:cNvPr id="209387" name="Freeform 491"/>
            <p:cNvSpPr>
              <a:spLocks/>
            </p:cNvSpPr>
            <p:nvPr/>
          </p:nvSpPr>
          <p:spPr bwMode="auto">
            <a:xfrm>
              <a:off x="3283" y="972"/>
              <a:ext cx="49" cy="205"/>
            </a:xfrm>
            <a:custGeom>
              <a:avLst/>
              <a:gdLst/>
              <a:ahLst/>
              <a:cxnLst>
                <a:cxn ang="0">
                  <a:pos x="90" y="790"/>
                </a:cxn>
                <a:cxn ang="0">
                  <a:pos x="0" y="778"/>
                </a:cxn>
                <a:cxn ang="0">
                  <a:pos x="89" y="0"/>
                </a:cxn>
                <a:cxn ang="0">
                  <a:pos x="180" y="12"/>
                </a:cxn>
                <a:cxn ang="0">
                  <a:pos x="90" y="790"/>
                </a:cxn>
                <a:cxn ang="0">
                  <a:pos x="90" y="790"/>
                </a:cxn>
              </a:cxnLst>
              <a:rect l="0" t="0" r="r" b="b"/>
              <a:pathLst>
                <a:path w="180" h="790">
                  <a:moveTo>
                    <a:pt x="90" y="790"/>
                  </a:moveTo>
                  <a:lnTo>
                    <a:pt x="0" y="778"/>
                  </a:lnTo>
                  <a:lnTo>
                    <a:pt x="89" y="0"/>
                  </a:lnTo>
                  <a:lnTo>
                    <a:pt x="180" y="12"/>
                  </a:lnTo>
                  <a:lnTo>
                    <a:pt x="90" y="790"/>
                  </a:lnTo>
                  <a:lnTo>
                    <a:pt x="90" y="790"/>
                  </a:lnTo>
                </a:path>
              </a:pathLst>
            </a:custGeom>
            <a:noFill/>
            <a:ln w="20638">
              <a:solidFill>
                <a:srgbClr val="D79765"/>
              </a:solidFill>
              <a:prstDash val="solid"/>
              <a:round/>
              <a:headEnd/>
              <a:tailEnd/>
            </a:ln>
          </p:spPr>
          <p:txBody>
            <a:bodyPr/>
            <a:lstStyle/>
            <a:p>
              <a:endParaRPr lang="es-ES"/>
            </a:p>
          </p:txBody>
        </p:sp>
        <p:sp>
          <p:nvSpPr>
            <p:cNvPr id="209388" name="Freeform 492"/>
            <p:cNvSpPr>
              <a:spLocks/>
            </p:cNvSpPr>
            <p:nvPr/>
          </p:nvSpPr>
          <p:spPr bwMode="auto">
            <a:xfrm>
              <a:off x="3079" y="1029"/>
              <a:ext cx="48" cy="204"/>
            </a:xfrm>
            <a:custGeom>
              <a:avLst/>
              <a:gdLst/>
              <a:ahLst/>
              <a:cxnLst>
                <a:cxn ang="0">
                  <a:pos x="91" y="789"/>
                </a:cxn>
                <a:cxn ang="0">
                  <a:pos x="0" y="777"/>
                </a:cxn>
                <a:cxn ang="0">
                  <a:pos x="89" y="0"/>
                </a:cxn>
                <a:cxn ang="0">
                  <a:pos x="180" y="12"/>
                </a:cxn>
                <a:cxn ang="0">
                  <a:pos x="91" y="789"/>
                </a:cxn>
              </a:cxnLst>
              <a:rect l="0" t="0" r="r" b="b"/>
              <a:pathLst>
                <a:path w="180" h="789">
                  <a:moveTo>
                    <a:pt x="91" y="789"/>
                  </a:moveTo>
                  <a:lnTo>
                    <a:pt x="0" y="777"/>
                  </a:lnTo>
                  <a:lnTo>
                    <a:pt x="89" y="0"/>
                  </a:lnTo>
                  <a:lnTo>
                    <a:pt x="180" y="12"/>
                  </a:lnTo>
                  <a:lnTo>
                    <a:pt x="91" y="789"/>
                  </a:lnTo>
                  <a:close/>
                </a:path>
              </a:pathLst>
            </a:custGeom>
            <a:solidFill>
              <a:srgbClr val="7F3D00"/>
            </a:solidFill>
            <a:ln w="9525">
              <a:noFill/>
              <a:round/>
              <a:headEnd/>
              <a:tailEnd/>
            </a:ln>
          </p:spPr>
          <p:txBody>
            <a:bodyPr/>
            <a:lstStyle/>
            <a:p>
              <a:endParaRPr lang="es-ES"/>
            </a:p>
          </p:txBody>
        </p:sp>
        <p:sp>
          <p:nvSpPr>
            <p:cNvPr id="209389" name="Freeform 493"/>
            <p:cNvSpPr>
              <a:spLocks/>
            </p:cNvSpPr>
            <p:nvPr/>
          </p:nvSpPr>
          <p:spPr bwMode="auto">
            <a:xfrm>
              <a:off x="3079" y="1029"/>
              <a:ext cx="48" cy="204"/>
            </a:xfrm>
            <a:custGeom>
              <a:avLst/>
              <a:gdLst/>
              <a:ahLst/>
              <a:cxnLst>
                <a:cxn ang="0">
                  <a:pos x="91" y="789"/>
                </a:cxn>
                <a:cxn ang="0">
                  <a:pos x="0" y="777"/>
                </a:cxn>
                <a:cxn ang="0">
                  <a:pos x="89" y="0"/>
                </a:cxn>
                <a:cxn ang="0">
                  <a:pos x="180" y="12"/>
                </a:cxn>
                <a:cxn ang="0">
                  <a:pos x="91" y="789"/>
                </a:cxn>
                <a:cxn ang="0">
                  <a:pos x="91" y="789"/>
                </a:cxn>
              </a:cxnLst>
              <a:rect l="0" t="0" r="r" b="b"/>
              <a:pathLst>
                <a:path w="180" h="789">
                  <a:moveTo>
                    <a:pt x="91" y="789"/>
                  </a:moveTo>
                  <a:lnTo>
                    <a:pt x="0" y="777"/>
                  </a:lnTo>
                  <a:lnTo>
                    <a:pt x="89" y="0"/>
                  </a:lnTo>
                  <a:lnTo>
                    <a:pt x="180" y="12"/>
                  </a:lnTo>
                  <a:lnTo>
                    <a:pt x="91" y="789"/>
                  </a:lnTo>
                  <a:lnTo>
                    <a:pt x="91" y="789"/>
                  </a:lnTo>
                </a:path>
              </a:pathLst>
            </a:custGeom>
            <a:noFill/>
            <a:ln w="20638">
              <a:solidFill>
                <a:srgbClr val="D79765"/>
              </a:solidFill>
              <a:prstDash val="solid"/>
              <a:round/>
              <a:headEnd/>
              <a:tailEnd/>
            </a:ln>
          </p:spPr>
          <p:txBody>
            <a:bodyPr/>
            <a:lstStyle/>
            <a:p>
              <a:endParaRPr lang="es-ES"/>
            </a:p>
          </p:txBody>
        </p:sp>
        <p:sp>
          <p:nvSpPr>
            <p:cNvPr id="209390" name="Freeform 494"/>
            <p:cNvSpPr>
              <a:spLocks/>
            </p:cNvSpPr>
            <p:nvPr/>
          </p:nvSpPr>
          <p:spPr bwMode="auto">
            <a:xfrm>
              <a:off x="3366" y="1023"/>
              <a:ext cx="49" cy="205"/>
            </a:xfrm>
            <a:custGeom>
              <a:avLst/>
              <a:gdLst/>
              <a:ahLst/>
              <a:cxnLst>
                <a:cxn ang="0">
                  <a:pos x="90" y="789"/>
                </a:cxn>
                <a:cxn ang="0">
                  <a:pos x="0" y="776"/>
                </a:cxn>
                <a:cxn ang="0">
                  <a:pos x="88" y="0"/>
                </a:cxn>
                <a:cxn ang="0">
                  <a:pos x="179" y="13"/>
                </a:cxn>
                <a:cxn ang="0">
                  <a:pos x="90" y="789"/>
                </a:cxn>
              </a:cxnLst>
              <a:rect l="0" t="0" r="r" b="b"/>
              <a:pathLst>
                <a:path w="179" h="789">
                  <a:moveTo>
                    <a:pt x="90" y="789"/>
                  </a:moveTo>
                  <a:lnTo>
                    <a:pt x="0" y="776"/>
                  </a:lnTo>
                  <a:lnTo>
                    <a:pt x="88" y="0"/>
                  </a:lnTo>
                  <a:lnTo>
                    <a:pt x="179" y="13"/>
                  </a:lnTo>
                  <a:lnTo>
                    <a:pt x="90" y="789"/>
                  </a:lnTo>
                  <a:close/>
                </a:path>
              </a:pathLst>
            </a:custGeom>
            <a:solidFill>
              <a:srgbClr val="7F3D00"/>
            </a:solidFill>
            <a:ln w="9525">
              <a:noFill/>
              <a:round/>
              <a:headEnd/>
              <a:tailEnd/>
            </a:ln>
          </p:spPr>
          <p:txBody>
            <a:bodyPr/>
            <a:lstStyle/>
            <a:p>
              <a:endParaRPr lang="es-ES"/>
            </a:p>
          </p:txBody>
        </p:sp>
        <p:sp>
          <p:nvSpPr>
            <p:cNvPr id="209391" name="Freeform 495"/>
            <p:cNvSpPr>
              <a:spLocks/>
            </p:cNvSpPr>
            <p:nvPr/>
          </p:nvSpPr>
          <p:spPr bwMode="auto">
            <a:xfrm>
              <a:off x="3366" y="1023"/>
              <a:ext cx="49" cy="205"/>
            </a:xfrm>
            <a:custGeom>
              <a:avLst/>
              <a:gdLst/>
              <a:ahLst/>
              <a:cxnLst>
                <a:cxn ang="0">
                  <a:pos x="90" y="789"/>
                </a:cxn>
                <a:cxn ang="0">
                  <a:pos x="0" y="776"/>
                </a:cxn>
                <a:cxn ang="0">
                  <a:pos x="88" y="0"/>
                </a:cxn>
                <a:cxn ang="0">
                  <a:pos x="179" y="13"/>
                </a:cxn>
                <a:cxn ang="0">
                  <a:pos x="90" y="789"/>
                </a:cxn>
                <a:cxn ang="0">
                  <a:pos x="90" y="789"/>
                </a:cxn>
              </a:cxnLst>
              <a:rect l="0" t="0" r="r" b="b"/>
              <a:pathLst>
                <a:path w="179" h="789">
                  <a:moveTo>
                    <a:pt x="90" y="789"/>
                  </a:moveTo>
                  <a:lnTo>
                    <a:pt x="0" y="776"/>
                  </a:lnTo>
                  <a:lnTo>
                    <a:pt x="88" y="0"/>
                  </a:lnTo>
                  <a:lnTo>
                    <a:pt x="179" y="13"/>
                  </a:lnTo>
                  <a:lnTo>
                    <a:pt x="90" y="789"/>
                  </a:lnTo>
                  <a:lnTo>
                    <a:pt x="90" y="789"/>
                  </a:lnTo>
                </a:path>
              </a:pathLst>
            </a:custGeom>
            <a:noFill/>
            <a:ln w="20638">
              <a:solidFill>
                <a:srgbClr val="D79765"/>
              </a:solidFill>
              <a:prstDash val="solid"/>
              <a:round/>
              <a:headEnd/>
              <a:tailEnd/>
            </a:ln>
          </p:spPr>
          <p:txBody>
            <a:bodyPr/>
            <a:lstStyle/>
            <a:p>
              <a:endParaRPr lang="es-ES"/>
            </a:p>
          </p:txBody>
        </p:sp>
        <p:sp>
          <p:nvSpPr>
            <p:cNvPr id="209392" name="Freeform 496"/>
            <p:cNvSpPr>
              <a:spLocks/>
            </p:cNvSpPr>
            <p:nvPr/>
          </p:nvSpPr>
          <p:spPr bwMode="auto">
            <a:xfrm>
              <a:off x="3398" y="1111"/>
              <a:ext cx="48" cy="205"/>
            </a:xfrm>
            <a:custGeom>
              <a:avLst/>
              <a:gdLst/>
              <a:ahLst/>
              <a:cxnLst>
                <a:cxn ang="0">
                  <a:pos x="91" y="790"/>
                </a:cxn>
                <a:cxn ang="0">
                  <a:pos x="0" y="778"/>
                </a:cxn>
                <a:cxn ang="0">
                  <a:pos x="89" y="0"/>
                </a:cxn>
                <a:cxn ang="0">
                  <a:pos x="180" y="13"/>
                </a:cxn>
                <a:cxn ang="0">
                  <a:pos x="91" y="790"/>
                </a:cxn>
              </a:cxnLst>
              <a:rect l="0" t="0" r="r" b="b"/>
              <a:pathLst>
                <a:path w="180" h="790">
                  <a:moveTo>
                    <a:pt x="91" y="790"/>
                  </a:moveTo>
                  <a:lnTo>
                    <a:pt x="0" y="778"/>
                  </a:lnTo>
                  <a:lnTo>
                    <a:pt x="89" y="0"/>
                  </a:lnTo>
                  <a:lnTo>
                    <a:pt x="180" y="13"/>
                  </a:lnTo>
                  <a:lnTo>
                    <a:pt x="91" y="790"/>
                  </a:lnTo>
                  <a:close/>
                </a:path>
              </a:pathLst>
            </a:custGeom>
            <a:solidFill>
              <a:srgbClr val="7F3D00"/>
            </a:solidFill>
            <a:ln w="9525">
              <a:noFill/>
              <a:round/>
              <a:headEnd/>
              <a:tailEnd/>
            </a:ln>
          </p:spPr>
          <p:txBody>
            <a:bodyPr/>
            <a:lstStyle/>
            <a:p>
              <a:endParaRPr lang="es-ES"/>
            </a:p>
          </p:txBody>
        </p:sp>
        <p:sp>
          <p:nvSpPr>
            <p:cNvPr id="209393" name="Freeform 497"/>
            <p:cNvSpPr>
              <a:spLocks/>
            </p:cNvSpPr>
            <p:nvPr/>
          </p:nvSpPr>
          <p:spPr bwMode="auto">
            <a:xfrm>
              <a:off x="3398" y="1111"/>
              <a:ext cx="48" cy="205"/>
            </a:xfrm>
            <a:custGeom>
              <a:avLst/>
              <a:gdLst/>
              <a:ahLst/>
              <a:cxnLst>
                <a:cxn ang="0">
                  <a:pos x="91" y="790"/>
                </a:cxn>
                <a:cxn ang="0">
                  <a:pos x="0" y="778"/>
                </a:cxn>
                <a:cxn ang="0">
                  <a:pos x="89" y="0"/>
                </a:cxn>
                <a:cxn ang="0">
                  <a:pos x="180" y="13"/>
                </a:cxn>
                <a:cxn ang="0">
                  <a:pos x="91" y="790"/>
                </a:cxn>
                <a:cxn ang="0">
                  <a:pos x="91" y="790"/>
                </a:cxn>
              </a:cxnLst>
              <a:rect l="0" t="0" r="r" b="b"/>
              <a:pathLst>
                <a:path w="180" h="790">
                  <a:moveTo>
                    <a:pt x="91" y="790"/>
                  </a:moveTo>
                  <a:lnTo>
                    <a:pt x="0" y="778"/>
                  </a:lnTo>
                  <a:lnTo>
                    <a:pt x="89" y="0"/>
                  </a:lnTo>
                  <a:lnTo>
                    <a:pt x="180" y="13"/>
                  </a:lnTo>
                  <a:lnTo>
                    <a:pt x="91" y="790"/>
                  </a:lnTo>
                  <a:lnTo>
                    <a:pt x="91" y="790"/>
                  </a:lnTo>
                </a:path>
              </a:pathLst>
            </a:custGeom>
            <a:noFill/>
            <a:ln w="20638">
              <a:solidFill>
                <a:srgbClr val="D79765"/>
              </a:solidFill>
              <a:prstDash val="solid"/>
              <a:round/>
              <a:headEnd/>
              <a:tailEnd/>
            </a:ln>
          </p:spPr>
          <p:txBody>
            <a:bodyPr/>
            <a:lstStyle/>
            <a:p>
              <a:endParaRPr lang="es-ES"/>
            </a:p>
          </p:txBody>
        </p:sp>
        <p:sp>
          <p:nvSpPr>
            <p:cNvPr id="209394" name="Freeform 498"/>
            <p:cNvSpPr>
              <a:spLocks/>
            </p:cNvSpPr>
            <p:nvPr/>
          </p:nvSpPr>
          <p:spPr bwMode="auto">
            <a:xfrm>
              <a:off x="3360" y="1143"/>
              <a:ext cx="47" cy="205"/>
            </a:xfrm>
            <a:custGeom>
              <a:avLst/>
              <a:gdLst/>
              <a:ahLst/>
              <a:cxnLst>
                <a:cxn ang="0">
                  <a:pos x="90" y="790"/>
                </a:cxn>
                <a:cxn ang="0">
                  <a:pos x="0" y="778"/>
                </a:cxn>
                <a:cxn ang="0">
                  <a:pos x="88" y="0"/>
                </a:cxn>
                <a:cxn ang="0">
                  <a:pos x="179" y="13"/>
                </a:cxn>
                <a:cxn ang="0">
                  <a:pos x="90" y="790"/>
                </a:cxn>
              </a:cxnLst>
              <a:rect l="0" t="0" r="r" b="b"/>
              <a:pathLst>
                <a:path w="179" h="790">
                  <a:moveTo>
                    <a:pt x="90" y="790"/>
                  </a:moveTo>
                  <a:lnTo>
                    <a:pt x="0" y="778"/>
                  </a:lnTo>
                  <a:lnTo>
                    <a:pt x="88" y="0"/>
                  </a:lnTo>
                  <a:lnTo>
                    <a:pt x="179" y="13"/>
                  </a:lnTo>
                  <a:lnTo>
                    <a:pt x="90" y="790"/>
                  </a:lnTo>
                  <a:close/>
                </a:path>
              </a:pathLst>
            </a:custGeom>
            <a:solidFill>
              <a:srgbClr val="7F3D00"/>
            </a:solidFill>
            <a:ln w="9525">
              <a:noFill/>
              <a:round/>
              <a:headEnd/>
              <a:tailEnd/>
            </a:ln>
          </p:spPr>
          <p:txBody>
            <a:bodyPr/>
            <a:lstStyle/>
            <a:p>
              <a:endParaRPr lang="es-ES"/>
            </a:p>
          </p:txBody>
        </p:sp>
        <p:sp>
          <p:nvSpPr>
            <p:cNvPr id="209395" name="Freeform 499"/>
            <p:cNvSpPr>
              <a:spLocks/>
            </p:cNvSpPr>
            <p:nvPr/>
          </p:nvSpPr>
          <p:spPr bwMode="auto">
            <a:xfrm>
              <a:off x="3360" y="1143"/>
              <a:ext cx="47" cy="205"/>
            </a:xfrm>
            <a:custGeom>
              <a:avLst/>
              <a:gdLst/>
              <a:ahLst/>
              <a:cxnLst>
                <a:cxn ang="0">
                  <a:pos x="90" y="790"/>
                </a:cxn>
                <a:cxn ang="0">
                  <a:pos x="0" y="778"/>
                </a:cxn>
                <a:cxn ang="0">
                  <a:pos x="88" y="0"/>
                </a:cxn>
                <a:cxn ang="0">
                  <a:pos x="179" y="13"/>
                </a:cxn>
                <a:cxn ang="0">
                  <a:pos x="90" y="790"/>
                </a:cxn>
                <a:cxn ang="0">
                  <a:pos x="90" y="790"/>
                </a:cxn>
              </a:cxnLst>
              <a:rect l="0" t="0" r="r" b="b"/>
              <a:pathLst>
                <a:path w="179" h="790">
                  <a:moveTo>
                    <a:pt x="90" y="790"/>
                  </a:moveTo>
                  <a:lnTo>
                    <a:pt x="0" y="778"/>
                  </a:lnTo>
                  <a:lnTo>
                    <a:pt x="88" y="0"/>
                  </a:lnTo>
                  <a:lnTo>
                    <a:pt x="179" y="13"/>
                  </a:lnTo>
                  <a:lnTo>
                    <a:pt x="90" y="790"/>
                  </a:lnTo>
                  <a:lnTo>
                    <a:pt x="90" y="790"/>
                  </a:lnTo>
                </a:path>
              </a:pathLst>
            </a:custGeom>
            <a:noFill/>
            <a:ln w="20638">
              <a:solidFill>
                <a:srgbClr val="D79765"/>
              </a:solidFill>
              <a:prstDash val="solid"/>
              <a:round/>
              <a:headEnd/>
              <a:tailEnd/>
            </a:ln>
          </p:spPr>
          <p:txBody>
            <a:bodyPr/>
            <a:lstStyle/>
            <a:p>
              <a:endParaRPr lang="es-ES"/>
            </a:p>
          </p:txBody>
        </p:sp>
        <p:sp>
          <p:nvSpPr>
            <p:cNvPr id="209396" name="Freeform 500"/>
            <p:cNvSpPr>
              <a:spLocks/>
            </p:cNvSpPr>
            <p:nvPr/>
          </p:nvSpPr>
          <p:spPr bwMode="auto">
            <a:xfrm>
              <a:off x="3439" y="1084"/>
              <a:ext cx="48" cy="205"/>
            </a:xfrm>
            <a:custGeom>
              <a:avLst/>
              <a:gdLst/>
              <a:ahLst/>
              <a:cxnLst>
                <a:cxn ang="0">
                  <a:pos x="91" y="789"/>
                </a:cxn>
                <a:cxn ang="0">
                  <a:pos x="0" y="777"/>
                </a:cxn>
                <a:cxn ang="0">
                  <a:pos x="88" y="0"/>
                </a:cxn>
                <a:cxn ang="0">
                  <a:pos x="179" y="13"/>
                </a:cxn>
                <a:cxn ang="0">
                  <a:pos x="91" y="789"/>
                </a:cxn>
              </a:cxnLst>
              <a:rect l="0" t="0" r="r" b="b"/>
              <a:pathLst>
                <a:path w="179" h="789">
                  <a:moveTo>
                    <a:pt x="91" y="789"/>
                  </a:moveTo>
                  <a:lnTo>
                    <a:pt x="0" y="777"/>
                  </a:lnTo>
                  <a:lnTo>
                    <a:pt x="88" y="0"/>
                  </a:lnTo>
                  <a:lnTo>
                    <a:pt x="179" y="13"/>
                  </a:lnTo>
                  <a:lnTo>
                    <a:pt x="91" y="789"/>
                  </a:lnTo>
                  <a:close/>
                </a:path>
              </a:pathLst>
            </a:custGeom>
            <a:solidFill>
              <a:srgbClr val="7F3D00"/>
            </a:solidFill>
            <a:ln w="9525">
              <a:noFill/>
              <a:round/>
              <a:headEnd/>
              <a:tailEnd/>
            </a:ln>
          </p:spPr>
          <p:txBody>
            <a:bodyPr/>
            <a:lstStyle/>
            <a:p>
              <a:endParaRPr lang="es-ES"/>
            </a:p>
          </p:txBody>
        </p:sp>
        <p:sp>
          <p:nvSpPr>
            <p:cNvPr id="209397" name="Freeform 501"/>
            <p:cNvSpPr>
              <a:spLocks/>
            </p:cNvSpPr>
            <p:nvPr/>
          </p:nvSpPr>
          <p:spPr bwMode="auto">
            <a:xfrm>
              <a:off x="3439" y="1084"/>
              <a:ext cx="48" cy="205"/>
            </a:xfrm>
            <a:custGeom>
              <a:avLst/>
              <a:gdLst/>
              <a:ahLst/>
              <a:cxnLst>
                <a:cxn ang="0">
                  <a:pos x="91" y="789"/>
                </a:cxn>
                <a:cxn ang="0">
                  <a:pos x="0" y="777"/>
                </a:cxn>
                <a:cxn ang="0">
                  <a:pos x="88" y="0"/>
                </a:cxn>
                <a:cxn ang="0">
                  <a:pos x="179" y="13"/>
                </a:cxn>
                <a:cxn ang="0">
                  <a:pos x="91" y="789"/>
                </a:cxn>
                <a:cxn ang="0">
                  <a:pos x="91" y="789"/>
                </a:cxn>
              </a:cxnLst>
              <a:rect l="0" t="0" r="r" b="b"/>
              <a:pathLst>
                <a:path w="179" h="789">
                  <a:moveTo>
                    <a:pt x="91" y="789"/>
                  </a:moveTo>
                  <a:lnTo>
                    <a:pt x="0" y="777"/>
                  </a:lnTo>
                  <a:lnTo>
                    <a:pt x="88" y="0"/>
                  </a:lnTo>
                  <a:lnTo>
                    <a:pt x="179" y="13"/>
                  </a:lnTo>
                  <a:lnTo>
                    <a:pt x="91" y="789"/>
                  </a:lnTo>
                  <a:lnTo>
                    <a:pt x="91" y="789"/>
                  </a:lnTo>
                </a:path>
              </a:pathLst>
            </a:custGeom>
            <a:noFill/>
            <a:ln w="20638">
              <a:solidFill>
                <a:srgbClr val="D79765"/>
              </a:solidFill>
              <a:prstDash val="solid"/>
              <a:round/>
              <a:headEnd/>
              <a:tailEnd/>
            </a:ln>
          </p:spPr>
          <p:txBody>
            <a:bodyPr/>
            <a:lstStyle/>
            <a:p>
              <a:endParaRPr lang="es-ES"/>
            </a:p>
          </p:txBody>
        </p:sp>
        <p:sp>
          <p:nvSpPr>
            <p:cNvPr id="209398" name="Rectangle 502"/>
            <p:cNvSpPr>
              <a:spLocks noChangeArrowheads="1"/>
            </p:cNvSpPr>
            <p:nvPr/>
          </p:nvSpPr>
          <p:spPr bwMode="auto">
            <a:xfrm>
              <a:off x="3129" y="1076"/>
              <a:ext cx="374" cy="13"/>
            </a:xfrm>
            <a:prstGeom prst="rect">
              <a:avLst/>
            </a:prstGeom>
            <a:solidFill>
              <a:srgbClr val="7F3D00"/>
            </a:solidFill>
            <a:ln w="9525">
              <a:noFill/>
              <a:miter lim="800000"/>
              <a:headEnd/>
              <a:tailEnd/>
            </a:ln>
          </p:spPr>
          <p:txBody>
            <a:bodyPr/>
            <a:lstStyle/>
            <a:p>
              <a:endParaRPr lang="es-ES"/>
            </a:p>
          </p:txBody>
        </p:sp>
        <p:sp>
          <p:nvSpPr>
            <p:cNvPr id="209399" name="Rectangle 503"/>
            <p:cNvSpPr>
              <a:spLocks noChangeArrowheads="1"/>
            </p:cNvSpPr>
            <p:nvPr/>
          </p:nvSpPr>
          <p:spPr bwMode="auto">
            <a:xfrm>
              <a:off x="3134" y="1080"/>
              <a:ext cx="364" cy="4"/>
            </a:xfrm>
            <a:prstGeom prst="rect">
              <a:avLst/>
            </a:prstGeom>
            <a:noFill/>
            <a:ln w="19050">
              <a:solidFill>
                <a:srgbClr val="D79765"/>
              </a:solidFill>
              <a:miter lim="800000"/>
              <a:headEnd/>
              <a:tailEnd/>
            </a:ln>
          </p:spPr>
          <p:txBody>
            <a:bodyPr/>
            <a:lstStyle/>
            <a:p>
              <a:endParaRPr lang="es-ES"/>
            </a:p>
          </p:txBody>
        </p:sp>
        <p:sp>
          <p:nvSpPr>
            <p:cNvPr id="209400" name="Freeform 504"/>
            <p:cNvSpPr>
              <a:spLocks/>
            </p:cNvSpPr>
            <p:nvPr/>
          </p:nvSpPr>
          <p:spPr bwMode="auto">
            <a:xfrm>
              <a:off x="3290" y="1099"/>
              <a:ext cx="168" cy="189"/>
            </a:xfrm>
            <a:custGeom>
              <a:avLst/>
              <a:gdLst/>
              <a:ahLst/>
              <a:cxnLst>
                <a:cxn ang="0">
                  <a:pos x="625" y="39"/>
                </a:cxn>
                <a:cxn ang="0">
                  <a:pos x="584" y="0"/>
                </a:cxn>
                <a:cxn ang="0">
                  <a:pos x="0" y="691"/>
                </a:cxn>
                <a:cxn ang="0">
                  <a:pos x="40" y="729"/>
                </a:cxn>
                <a:cxn ang="0">
                  <a:pos x="625" y="39"/>
                </a:cxn>
              </a:cxnLst>
              <a:rect l="0" t="0" r="r" b="b"/>
              <a:pathLst>
                <a:path w="625" h="729">
                  <a:moveTo>
                    <a:pt x="625" y="39"/>
                  </a:moveTo>
                  <a:lnTo>
                    <a:pt x="584" y="0"/>
                  </a:lnTo>
                  <a:lnTo>
                    <a:pt x="0" y="691"/>
                  </a:lnTo>
                  <a:lnTo>
                    <a:pt x="40" y="729"/>
                  </a:lnTo>
                  <a:lnTo>
                    <a:pt x="625" y="39"/>
                  </a:lnTo>
                  <a:close/>
                </a:path>
              </a:pathLst>
            </a:custGeom>
            <a:solidFill>
              <a:srgbClr val="7F3D00"/>
            </a:solidFill>
            <a:ln w="9525">
              <a:noFill/>
              <a:round/>
              <a:headEnd/>
              <a:tailEnd/>
            </a:ln>
          </p:spPr>
          <p:txBody>
            <a:bodyPr/>
            <a:lstStyle/>
            <a:p>
              <a:endParaRPr lang="es-ES"/>
            </a:p>
          </p:txBody>
        </p:sp>
        <p:sp>
          <p:nvSpPr>
            <p:cNvPr id="209401" name="Freeform 505"/>
            <p:cNvSpPr>
              <a:spLocks/>
            </p:cNvSpPr>
            <p:nvPr/>
          </p:nvSpPr>
          <p:spPr bwMode="auto">
            <a:xfrm>
              <a:off x="3290" y="1099"/>
              <a:ext cx="168" cy="189"/>
            </a:xfrm>
            <a:custGeom>
              <a:avLst/>
              <a:gdLst/>
              <a:ahLst/>
              <a:cxnLst>
                <a:cxn ang="0">
                  <a:pos x="625" y="39"/>
                </a:cxn>
                <a:cxn ang="0">
                  <a:pos x="584" y="0"/>
                </a:cxn>
                <a:cxn ang="0">
                  <a:pos x="0" y="691"/>
                </a:cxn>
                <a:cxn ang="0">
                  <a:pos x="40" y="729"/>
                </a:cxn>
                <a:cxn ang="0">
                  <a:pos x="625" y="39"/>
                </a:cxn>
                <a:cxn ang="0">
                  <a:pos x="625" y="39"/>
                </a:cxn>
              </a:cxnLst>
              <a:rect l="0" t="0" r="r" b="b"/>
              <a:pathLst>
                <a:path w="625" h="729">
                  <a:moveTo>
                    <a:pt x="625" y="39"/>
                  </a:moveTo>
                  <a:lnTo>
                    <a:pt x="584" y="0"/>
                  </a:lnTo>
                  <a:lnTo>
                    <a:pt x="0" y="691"/>
                  </a:lnTo>
                  <a:lnTo>
                    <a:pt x="40" y="729"/>
                  </a:lnTo>
                  <a:lnTo>
                    <a:pt x="625" y="39"/>
                  </a:lnTo>
                  <a:lnTo>
                    <a:pt x="625" y="39"/>
                  </a:lnTo>
                </a:path>
              </a:pathLst>
            </a:custGeom>
            <a:noFill/>
            <a:ln w="19050">
              <a:solidFill>
                <a:srgbClr val="D79765"/>
              </a:solidFill>
              <a:prstDash val="solid"/>
              <a:round/>
              <a:headEnd/>
              <a:tailEnd/>
            </a:ln>
          </p:spPr>
          <p:txBody>
            <a:bodyPr/>
            <a:lstStyle/>
            <a:p>
              <a:endParaRPr lang="es-ES"/>
            </a:p>
          </p:txBody>
        </p:sp>
        <p:sp>
          <p:nvSpPr>
            <p:cNvPr id="209402" name="Freeform 506"/>
            <p:cNvSpPr>
              <a:spLocks/>
            </p:cNvSpPr>
            <p:nvPr/>
          </p:nvSpPr>
          <p:spPr bwMode="auto">
            <a:xfrm>
              <a:off x="3339" y="1037"/>
              <a:ext cx="44" cy="230"/>
            </a:xfrm>
            <a:custGeom>
              <a:avLst/>
              <a:gdLst/>
              <a:ahLst/>
              <a:cxnLst>
                <a:cxn ang="0">
                  <a:pos x="69" y="888"/>
                </a:cxn>
                <a:cxn ang="0">
                  <a:pos x="160" y="880"/>
                </a:cxn>
                <a:cxn ang="0">
                  <a:pos x="91" y="0"/>
                </a:cxn>
                <a:cxn ang="0">
                  <a:pos x="0" y="9"/>
                </a:cxn>
                <a:cxn ang="0">
                  <a:pos x="69" y="888"/>
                </a:cxn>
              </a:cxnLst>
              <a:rect l="0" t="0" r="r" b="b"/>
              <a:pathLst>
                <a:path w="160" h="888">
                  <a:moveTo>
                    <a:pt x="69" y="888"/>
                  </a:moveTo>
                  <a:lnTo>
                    <a:pt x="160" y="880"/>
                  </a:lnTo>
                  <a:lnTo>
                    <a:pt x="91" y="0"/>
                  </a:lnTo>
                  <a:lnTo>
                    <a:pt x="0" y="9"/>
                  </a:lnTo>
                  <a:lnTo>
                    <a:pt x="69" y="888"/>
                  </a:lnTo>
                  <a:close/>
                </a:path>
              </a:pathLst>
            </a:custGeom>
            <a:solidFill>
              <a:srgbClr val="7F3D00"/>
            </a:solidFill>
            <a:ln w="9525">
              <a:noFill/>
              <a:round/>
              <a:headEnd/>
              <a:tailEnd/>
            </a:ln>
          </p:spPr>
          <p:txBody>
            <a:bodyPr/>
            <a:lstStyle/>
            <a:p>
              <a:endParaRPr lang="es-ES"/>
            </a:p>
          </p:txBody>
        </p:sp>
        <p:sp>
          <p:nvSpPr>
            <p:cNvPr id="209403" name="Freeform 507"/>
            <p:cNvSpPr>
              <a:spLocks/>
            </p:cNvSpPr>
            <p:nvPr/>
          </p:nvSpPr>
          <p:spPr bwMode="auto">
            <a:xfrm>
              <a:off x="3339" y="1037"/>
              <a:ext cx="44" cy="230"/>
            </a:xfrm>
            <a:custGeom>
              <a:avLst/>
              <a:gdLst/>
              <a:ahLst/>
              <a:cxnLst>
                <a:cxn ang="0">
                  <a:pos x="69" y="888"/>
                </a:cxn>
                <a:cxn ang="0">
                  <a:pos x="160" y="880"/>
                </a:cxn>
                <a:cxn ang="0">
                  <a:pos x="91" y="0"/>
                </a:cxn>
                <a:cxn ang="0">
                  <a:pos x="0" y="9"/>
                </a:cxn>
                <a:cxn ang="0">
                  <a:pos x="69" y="888"/>
                </a:cxn>
                <a:cxn ang="0">
                  <a:pos x="69" y="888"/>
                </a:cxn>
              </a:cxnLst>
              <a:rect l="0" t="0" r="r" b="b"/>
              <a:pathLst>
                <a:path w="160" h="888">
                  <a:moveTo>
                    <a:pt x="69" y="888"/>
                  </a:moveTo>
                  <a:lnTo>
                    <a:pt x="160" y="880"/>
                  </a:lnTo>
                  <a:lnTo>
                    <a:pt x="91" y="0"/>
                  </a:lnTo>
                  <a:lnTo>
                    <a:pt x="0" y="9"/>
                  </a:lnTo>
                  <a:lnTo>
                    <a:pt x="69" y="888"/>
                  </a:lnTo>
                  <a:lnTo>
                    <a:pt x="69" y="888"/>
                  </a:lnTo>
                </a:path>
              </a:pathLst>
            </a:custGeom>
            <a:noFill/>
            <a:ln w="19050">
              <a:solidFill>
                <a:srgbClr val="D79765"/>
              </a:solidFill>
              <a:prstDash val="solid"/>
              <a:round/>
              <a:headEnd/>
              <a:tailEnd/>
            </a:ln>
          </p:spPr>
          <p:txBody>
            <a:bodyPr/>
            <a:lstStyle/>
            <a:p>
              <a:endParaRPr lang="es-ES"/>
            </a:p>
          </p:txBody>
        </p:sp>
        <p:sp>
          <p:nvSpPr>
            <p:cNvPr id="209404" name="Freeform 508"/>
            <p:cNvSpPr>
              <a:spLocks/>
            </p:cNvSpPr>
            <p:nvPr/>
          </p:nvSpPr>
          <p:spPr bwMode="auto">
            <a:xfrm>
              <a:off x="3208" y="1181"/>
              <a:ext cx="221" cy="97"/>
            </a:xfrm>
            <a:custGeom>
              <a:avLst/>
              <a:gdLst/>
              <a:ahLst/>
              <a:cxnLst>
                <a:cxn ang="0">
                  <a:pos x="826" y="92"/>
                </a:cxn>
                <a:cxn ang="0">
                  <a:pos x="797" y="0"/>
                </a:cxn>
                <a:cxn ang="0">
                  <a:pos x="0" y="280"/>
                </a:cxn>
                <a:cxn ang="0">
                  <a:pos x="29" y="370"/>
                </a:cxn>
                <a:cxn ang="0">
                  <a:pos x="826" y="92"/>
                </a:cxn>
              </a:cxnLst>
              <a:rect l="0" t="0" r="r" b="b"/>
              <a:pathLst>
                <a:path w="826" h="370">
                  <a:moveTo>
                    <a:pt x="826" y="92"/>
                  </a:moveTo>
                  <a:lnTo>
                    <a:pt x="797" y="0"/>
                  </a:lnTo>
                  <a:lnTo>
                    <a:pt x="0" y="280"/>
                  </a:lnTo>
                  <a:lnTo>
                    <a:pt x="29" y="370"/>
                  </a:lnTo>
                  <a:lnTo>
                    <a:pt x="826" y="92"/>
                  </a:lnTo>
                  <a:close/>
                </a:path>
              </a:pathLst>
            </a:custGeom>
            <a:solidFill>
              <a:srgbClr val="7F3D00"/>
            </a:solidFill>
            <a:ln w="9525">
              <a:noFill/>
              <a:round/>
              <a:headEnd/>
              <a:tailEnd/>
            </a:ln>
          </p:spPr>
          <p:txBody>
            <a:bodyPr/>
            <a:lstStyle/>
            <a:p>
              <a:endParaRPr lang="es-ES"/>
            </a:p>
          </p:txBody>
        </p:sp>
        <p:sp>
          <p:nvSpPr>
            <p:cNvPr id="209405" name="Freeform 509"/>
            <p:cNvSpPr>
              <a:spLocks/>
            </p:cNvSpPr>
            <p:nvPr/>
          </p:nvSpPr>
          <p:spPr bwMode="auto">
            <a:xfrm>
              <a:off x="3208" y="1181"/>
              <a:ext cx="221" cy="97"/>
            </a:xfrm>
            <a:custGeom>
              <a:avLst/>
              <a:gdLst/>
              <a:ahLst/>
              <a:cxnLst>
                <a:cxn ang="0">
                  <a:pos x="826" y="92"/>
                </a:cxn>
                <a:cxn ang="0">
                  <a:pos x="797" y="0"/>
                </a:cxn>
                <a:cxn ang="0">
                  <a:pos x="0" y="280"/>
                </a:cxn>
                <a:cxn ang="0">
                  <a:pos x="29" y="370"/>
                </a:cxn>
                <a:cxn ang="0">
                  <a:pos x="826" y="92"/>
                </a:cxn>
                <a:cxn ang="0">
                  <a:pos x="826" y="92"/>
                </a:cxn>
              </a:cxnLst>
              <a:rect l="0" t="0" r="r" b="b"/>
              <a:pathLst>
                <a:path w="826" h="370">
                  <a:moveTo>
                    <a:pt x="826" y="92"/>
                  </a:moveTo>
                  <a:lnTo>
                    <a:pt x="797" y="0"/>
                  </a:lnTo>
                  <a:lnTo>
                    <a:pt x="0" y="280"/>
                  </a:lnTo>
                  <a:lnTo>
                    <a:pt x="29" y="370"/>
                  </a:lnTo>
                  <a:lnTo>
                    <a:pt x="826" y="92"/>
                  </a:lnTo>
                  <a:lnTo>
                    <a:pt x="826" y="92"/>
                  </a:lnTo>
                </a:path>
              </a:pathLst>
            </a:custGeom>
            <a:noFill/>
            <a:ln w="19050">
              <a:solidFill>
                <a:srgbClr val="D79765"/>
              </a:solidFill>
              <a:prstDash val="solid"/>
              <a:round/>
              <a:headEnd/>
              <a:tailEnd/>
            </a:ln>
          </p:spPr>
          <p:txBody>
            <a:bodyPr/>
            <a:lstStyle/>
            <a:p>
              <a:endParaRPr lang="es-ES"/>
            </a:p>
          </p:txBody>
        </p:sp>
        <p:sp>
          <p:nvSpPr>
            <p:cNvPr id="209406" name="Freeform 510"/>
            <p:cNvSpPr>
              <a:spLocks/>
            </p:cNvSpPr>
            <p:nvPr/>
          </p:nvSpPr>
          <p:spPr bwMode="auto">
            <a:xfrm>
              <a:off x="3000" y="1058"/>
              <a:ext cx="227" cy="58"/>
            </a:xfrm>
            <a:custGeom>
              <a:avLst/>
              <a:gdLst/>
              <a:ahLst/>
              <a:cxnLst>
                <a:cxn ang="0">
                  <a:pos x="846" y="96"/>
                </a:cxn>
                <a:cxn ang="0">
                  <a:pos x="833" y="0"/>
                </a:cxn>
                <a:cxn ang="0">
                  <a:pos x="0" y="128"/>
                </a:cxn>
                <a:cxn ang="0">
                  <a:pos x="14" y="222"/>
                </a:cxn>
                <a:cxn ang="0">
                  <a:pos x="846" y="96"/>
                </a:cxn>
              </a:cxnLst>
              <a:rect l="0" t="0" r="r" b="b"/>
              <a:pathLst>
                <a:path w="846" h="222">
                  <a:moveTo>
                    <a:pt x="846" y="96"/>
                  </a:moveTo>
                  <a:lnTo>
                    <a:pt x="833" y="0"/>
                  </a:lnTo>
                  <a:lnTo>
                    <a:pt x="0" y="128"/>
                  </a:lnTo>
                  <a:lnTo>
                    <a:pt x="14" y="222"/>
                  </a:lnTo>
                  <a:lnTo>
                    <a:pt x="846" y="96"/>
                  </a:lnTo>
                  <a:close/>
                </a:path>
              </a:pathLst>
            </a:custGeom>
            <a:solidFill>
              <a:srgbClr val="7F3D00"/>
            </a:solidFill>
            <a:ln w="9525">
              <a:noFill/>
              <a:round/>
              <a:headEnd/>
              <a:tailEnd/>
            </a:ln>
          </p:spPr>
          <p:txBody>
            <a:bodyPr/>
            <a:lstStyle/>
            <a:p>
              <a:endParaRPr lang="es-ES"/>
            </a:p>
          </p:txBody>
        </p:sp>
        <p:sp>
          <p:nvSpPr>
            <p:cNvPr id="209407" name="Freeform 511"/>
            <p:cNvSpPr>
              <a:spLocks/>
            </p:cNvSpPr>
            <p:nvPr/>
          </p:nvSpPr>
          <p:spPr bwMode="auto">
            <a:xfrm>
              <a:off x="3000" y="1058"/>
              <a:ext cx="227" cy="58"/>
            </a:xfrm>
            <a:custGeom>
              <a:avLst/>
              <a:gdLst/>
              <a:ahLst/>
              <a:cxnLst>
                <a:cxn ang="0">
                  <a:pos x="846" y="96"/>
                </a:cxn>
                <a:cxn ang="0">
                  <a:pos x="833" y="0"/>
                </a:cxn>
                <a:cxn ang="0">
                  <a:pos x="0" y="128"/>
                </a:cxn>
                <a:cxn ang="0">
                  <a:pos x="14" y="222"/>
                </a:cxn>
                <a:cxn ang="0">
                  <a:pos x="846" y="96"/>
                </a:cxn>
                <a:cxn ang="0">
                  <a:pos x="846" y="96"/>
                </a:cxn>
              </a:cxnLst>
              <a:rect l="0" t="0" r="r" b="b"/>
              <a:pathLst>
                <a:path w="846" h="222">
                  <a:moveTo>
                    <a:pt x="846" y="96"/>
                  </a:moveTo>
                  <a:lnTo>
                    <a:pt x="833" y="0"/>
                  </a:lnTo>
                  <a:lnTo>
                    <a:pt x="0" y="128"/>
                  </a:lnTo>
                  <a:lnTo>
                    <a:pt x="14" y="222"/>
                  </a:lnTo>
                  <a:lnTo>
                    <a:pt x="846" y="96"/>
                  </a:lnTo>
                  <a:lnTo>
                    <a:pt x="846" y="96"/>
                  </a:lnTo>
                </a:path>
              </a:pathLst>
            </a:custGeom>
            <a:noFill/>
            <a:ln w="19050">
              <a:solidFill>
                <a:srgbClr val="D79765"/>
              </a:solidFill>
              <a:prstDash val="solid"/>
              <a:round/>
              <a:headEnd/>
              <a:tailEnd/>
            </a:ln>
          </p:spPr>
          <p:txBody>
            <a:bodyPr/>
            <a:lstStyle/>
            <a:p>
              <a:endParaRPr lang="es-ES"/>
            </a:p>
          </p:txBody>
        </p:sp>
        <p:sp>
          <p:nvSpPr>
            <p:cNvPr id="209408" name="Rectangle 512"/>
            <p:cNvSpPr>
              <a:spLocks noChangeArrowheads="1"/>
            </p:cNvSpPr>
            <p:nvPr/>
          </p:nvSpPr>
          <p:spPr bwMode="auto">
            <a:xfrm>
              <a:off x="3106" y="1041"/>
              <a:ext cx="227" cy="26"/>
            </a:xfrm>
            <a:prstGeom prst="rect">
              <a:avLst/>
            </a:prstGeom>
            <a:solidFill>
              <a:srgbClr val="7F3D00"/>
            </a:solidFill>
            <a:ln w="9525">
              <a:noFill/>
              <a:miter lim="800000"/>
              <a:headEnd/>
              <a:tailEnd/>
            </a:ln>
          </p:spPr>
          <p:txBody>
            <a:bodyPr/>
            <a:lstStyle/>
            <a:p>
              <a:endParaRPr lang="es-ES"/>
            </a:p>
          </p:txBody>
        </p:sp>
        <p:sp>
          <p:nvSpPr>
            <p:cNvPr id="209409" name="Rectangle 513"/>
            <p:cNvSpPr>
              <a:spLocks noChangeArrowheads="1"/>
            </p:cNvSpPr>
            <p:nvPr/>
          </p:nvSpPr>
          <p:spPr bwMode="auto">
            <a:xfrm>
              <a:off x="3111" y="1046"/>
              <a:ext cx="217" cy="16"/>
            </a:xfrm>
            <a:prstGeom prst="rect">
              <a:avLst/>
            </a:prstGeom>
            <a:noFill/>
            <a:ln w="19050">
              <a:solidFill>
                <a:srgbClr val="D79765"/>
              </a:solidFill>
              <a:miter lim="800000"/>
              <a:headEnd/>
              <a:tailEnd/>
            </a:ln>
          </p:spPr>
          <p:txBody>
            <a:bodyPr/>
            <a:lstStyle/>
            <a:p>
              <a:endParaRPr lang="es-ES"/>
            </a:p>
          </p:txBody>
        </p:sp>
        <p:sp>
          <p:nvSpPr>
            <p:cNvPr id="209410" name="Freeform 514"/>
            <p:cNvSpPr>
              <a:spLocks/>
            </p:cNvSpPr>
            <p:nvPr/>
          </p:nvSpPr>
          <p:spPr bwMode="auto">
            <a:xfrm>
              <a:off x="3085" y="1006"/>
              <a:ext cx="283" cy="162"/>
            </a:xfrm>
            <a:custGeom>
              <a:avLst/>
              <a:gdLst/>
              <a:ahLst/>
              <a:cxnLst>
                <a:cxn ang="0">
                  <a:pos x="1055" y="114"/>
                </a:cxn>
                <a:cxn ang="0">
                  <a:pos x="1002" y="0"/>
                </a:cxn>
                <a:cxn ang="0">
                  <a:pos x="0" y="515"/>
                </a:cxn>
                <a:cxn ang="0">
                  <a:pos x="53" y="628"/>
                </a:cxn>
                <a:cxn ang="0">
                  <a:pos x="1055" y="114"/>
                </a:cxn>
              </a:cxnLst>
              <a:rect l="0" t="0" r="r" b="b"/>
              <a:pathLst>
                <a:path w="1055" h="628">
                  <a:moveTo>
                    <a:pt x="1055" y="114"/>
                  </a:moveTo>
                  <a:lnTo>
                    <a:pt x="1002" y="0"/>
                  </a:lnTo>
                  <a:lnTo>
                    <a:pt x="0" y="515"/>
                  </a:lnTo>
                  <a:lnTo>
                    <a:pt x="53" y="628"/>
                  </a:lnTo>
                  <a:lnTo>
                    <a:pt x="1055" y="114"/>
                  </a:lnTo>
                  <a:close/>
                </a:path>
              </a:pathLst>
            </a:custGeom>
            <a:solidFill>
              <a:srgbClr val="7F3D00"/>
            </a:solidFill>
            <a:ln w="9525">
              <a:noFill/>
              <a:round/>
              <a:headEnd/>
              <a:tailEnd/>
            </a:ln>
          </p:spPr>
          <p:txBody>
            <a:bodyPr/>
            <a:lstStyle/>
            <a:p>
              <a:endParaRPr lang="es-ES"/>
            </a:p>
          </p:txBody>
        </p:sp>
        <p:sp>
          <p:nvSpPr>
            <p:cNvPr id="209411" name="Freeform 515"/>
            <p:cNvSpPr>
              <a:spLocks/>
            </p:cNvSpPr>
            <p:nvPr/>
          </p:nvSpPr>
          <p:spPr bwMode="auto">
            <a:xfrm>
              <a:off x="3085" y="1006"/>
              <a:ext cx="283" cy="162"/>
            </a:xfrm>
            <a:custGeom>
              <a:avLst/>
              <a:gdLst/>
              <a:ahLst/>
              <a:cxnLst>
                <a:cxn ang="0">
                  <a:pos x="1055" y="114"/>
                </a:cxn>
                <a:cxn ang="0">
                  <a:pos x="1002" y="0"/>
                </a:cxn>
                <a:cxn ang="0">
                  <a:pos x="0" y="515"/>
                </a:cxn>
                <a:cxn ang="0">
                  <a:pos x="53" y="628"/>
                </a:cxn>
                <a:cxn ang="0">
                  <a:pos x="1055" y="114"/>
                </a:cxn>
                <a:cxn ang="0">
                  <a:pos x="1055" y="114"/>
                </a:cxn>
              </a:cxnLst>
              <a:rect l="0" t="0" r="r" b="b"/>
              <a:pathLst>
                <a:path w="1055" h="628">
                  <a:moveTo>
                    <a:pt x="1055" y="114"/>
                  </a:moveTo>
                  <a:lnTo>
                    <a:pt x="1002" y="0"/>
                  </a:lnTo>
                  <a:lnTo>
                    <a:pt x="0" y="515"/>
                  </a:lnTo>
                  <a:lnTo>
                    <a:pt x="53" y="628"/>
                  </a:lnTo>
                  <a:lnTo>
                    <a:pt x="1055" y="114"/>
                  </a:lnTo>
                  <a:lnTo>
                    <a:pt x="1055" y="114"/>
                  </a:lnTo>
                </a:path>
              </a:pathLst>
            </a:custGeom>
            <a:noFill/>
            <a:ln w="19050">
              <a:solidFill>
                <a:srgbClr val="D79765"/>
              </a:solidFill>
              <a:prstDash val="solid"/>
              <a:round/>
              <a:headEnd/>
              <a:tailEnd/>
            </a:ln>
          </p:spPr>
          <p:txBody>
            <a:bodyPr/>
            <a:lstStyle/>
            <a:p>
              <a:endParaRPr lang="es-ES"/>
            </a:p>
          </p:txBody>
        </p:sp>
        <p:sp>
          <p:nvSpPr>
            <p:cNvPr id="209412" name="Rectangle 516"/>
            <p:cNvSpPr>
              <a:spLocks noChangeArrowheads="1"/>
            </p:cNvSpPr>
            <p:nvPr/>
          </p:nvSpPr>
          <p:spPr bwMode="auto">
            <a:xfrm>
              <a:off x="2978" y="1114"/>
              <a:ext cx="307" cy="25"/>
            </a:xfrm>
            <a:prstGeom prst="rect">
              <a:avLst/>
            </a:prstGeom>
            <a:solidFill>
              <a:srgbClr val="7F3D00"/>
            </a:solidFill>
            <a:ln w="9525">
              <a:noFill/>
              <a:miter lim="800000"/>
              <a:headEnd/>
              <a:tailEnd/>
            </a:ln>
          </p:spPr>
          <p:txBody>
            <a:bodyPr/>
            <a:lstStyle/>
            <a:p>
              <a:endParaRPr lang="es-ES"/>
            </a:p>
          </p:txBody>
        </p:sp>
        <p:sp>
          <p:nvSpPr>
            <p:cNvPr id="209413" name="Rectangle 517"/>
            <p:cNvSpPr>
              <a:spLocks noChangeArrowheads="1"/>
            </p:cNvSpPr>
            <p:nvPr/>
          </p:nvSpPr>
          <p:spPr bwMode="auto">
            <a:xfrm>
              <a:off x="2983" y="1118"/>
              <a:ext cx="296" cy="16"/>
            </a:xfrm>
            <a:prstGeom prst="rect">
              <a:avLst/>
            </a:prstGeom>
            <a:noFill/>
            <a:ln w="19050">
              <a:solidFill>
                <a:srgbClr val="D79765"/>
              </a:solidFill>
              <a:miter lim="800000"/>
              <a:headEnd/>
              <a:tailEnd/>
            </a:ln>
          </p:spPr>
          <p:txBody>
            <a:bodyPr/>
            <a:lstStyle/>
            <a:p>
              <a:endParaRPr lang="es-ES"/>
            </a:p>
          </p:txBody>
        </p:sp>
        <p:sp>
          <p:nvSpPr>
            <p:cNvPr id="209414" name="Freeform 518"/>
            <p:cNvSpPr>
              <a:spLocks/>
            </p:cNvSpPr>
            <p:nvPr/>
          </p:nvSpPr>
          <p:spPr bwMode="auto">
            <a:xfrm>
              <a:off x="3270" y="1159"/>
              <a:ext cx="258" cy="53"/>
            </a:xfrm>
            <a:custGeom>
              <a:avLst/>
              <a:gdLst/>
              <a:ahLst/>
              <a:cxnLst>
                <a:cxn ang="0">
                  <a:pos x="952" y="205"/>
                </a:cxn>
                <a:cxn ang="0">
                  <a:pos x="963" y="110"/>
                </a:cxn>
                <a:cxn ang="0">
                  <a:pos x="9" y="0"/>
                </a:cxn>
                <a:cxn ang="0">
                  <a:pos x="0" y="96"/>
                </a:cxn>
                <a:cxn ang="0">
                  <a:pos x="952" y="205"/>
                </a:cxn>
              </a:cxnLst>
              <a:rect l="0" t="0" r="r" b="b"/>
              <a:pathLst>
                <a:path w="963" h="205">
                  <a:moveTo>
                    <a:pt x="952" y="205"/>
                  </a:moveTo>
                  <a:lnTo>
                    <a:pt x="963" y="110"/>
                  </a:lnTo>
                  <a:lnTo>
                    <a:pt x="9" y="0"/>
                  </a:lnTo>
                  <a:lnTo>
                    <a:pt x="0" y="96"/>
                  </a:lnTo>
                  <a:lnTo>
                    <a:pt x="952" y="205"/>
                  </a:lnTo>
                  <a:close/>
                </a:path>
              </a:pathLst>
            </a:custGeom>
            <a:solidFill>
              <a:srgbClr val="7F3D00"/>
            </a:solidFill>
            <a:ln w="9525">
              <a:noFill/>
              <a:round/>
              <a:headEnd/>
              <a:tailEnd/>
            </a:ln>
          </p:spPr>
          <p:txBody>
            <a:bodyPr/>
            <a:lstStyle/>
            <a:p>
              <a:endParaRPr lang="es-ES"/>
            </a:p>
          </p:txBody>
        </p:sp>
        <p:sp>
          <p:nvSpPr>
            <p:cNvPr id="209415" name="Freeform 519"/>
            <p:cNvSpPr>
              <a:spLocks/>
            </p:cNvSpPr>
            <p:nvPr/>
          </p:nvSpPr>
          <p:spPr bwMode="auto">
            <a:xfrm>
              <a:off x="3270" y="1159"/>
              <a:ext cx="258" cy="53"/>
            </a:xfrm>
            <a:custGeom>
              <a:avLst/>
              <a:gdLst/>
              <a:ahLst/>
              <a:cxnLst>
                <a:cxn ang="0">
                  <a:pos x="952" y="205"/>
                </a:cxn>
                <a:cxn ang="0">
                  <a:pos x="963" y="110"/>
                </a:cxn>
                <a:cxn ang="0">
                  <a:pos x="9" y="0"/>
                </a:cxn>
                <a:cxn ang="0">
                  <a:pos x="0" y="96"/>
                </a:cxn>
                <a:cxn ang="0">
                  <a:pos x="952" y="205"/>
                </a:cxn>
                <a:cxn ang="0">
                  <a:pos x="952" y="205"/>
                </a:cxn>
              </a:cxnLst>
              <a:rect l="0" t="0" r="r" b="b"/>
              <a:pathLst>
                <a:path w="963" h="205">
                  <a:moveTo>
                    <a:pt x="952" y="205"/>
                  </a:moveTo>
                  <a:lnTo>
                    <a:pt x="963" y="110"/>
                  </a:lnTo>
                  <a:lnTo>
                    <a:pt x="9" y="0"/>
                  </a:lnTo>
                  <a:lnTo>
                    <a:pt x="0" y="96"/>
                  </a:lnTo>
                  <a:lnTo>
                    <a:pt x="952" y="205"/>
                  </a:lnTo>
                  <a:lnTo>
                    <a:pt x="952" y="205"/>
                  </a:lnTo>
                </a:path>
              </a:pathLst>
            </a:custGeom>
            <a:noFill/>
            <a:ln w="19050">
              <a:solidFill>
                <a:srgbClr val="D79765"/>
              </a:solidFill>
              <a:prstDash val="solid"/>
              <a:round/>
              <a:headEnd/>
              <a:tailEnd/>
            </a:ln>
          </p:spPr>
          <p:txBody>
            <a:bodyPr/>
            <a:lstStyle/>
            <a:p>
              <a:endParaRPr lang="es-ES"/>
            </a:p>
          </p:txBody>
        </p:sp>
        <p:sp>
          <p:nvSpPr>
            <p:cNvPr id="209416" name="Rectangle 520"/>
            <p:cNvSpPr>
              <a:spLocks noChangeArrowheads="1"/>
            </p:cNvSpPr>
            <p:nvPr/>
          </p:nvSpPr>
          <p:spPr bwMode="auto">
            <a:xfrm>
              <a:off x="3273" y="1088"/>
              <a:ext cx="226" cy="19"/>
            </a:xfrm>
            <a:prstGeom prst="rect">
              <a:avLst/>
            </a:prstGeom>
            <a:solidFill>
              <a:srgbClr val="7F3D00"/>
            </a:solidFill>
            <a:ln w="9525">
              <a:noFill/>
              <a:miter lim="800000"/>
              <a:headEnd/>
              <a:tailEnd/>
            </a:ln>
          </p:spPr>
          <p:txBody>
            <a:bodyPr/>
            <a:lstStyle/>
            <a:p>
              <a:endParaRPr lang="es-ES"/>
            </a:p>
          </p:txBody>
        </p:sp>
        <p:sp>
          <p:nvSpPr>
            <p:cNvPr id="209417" name="Rectangle 521"/>
            <p:cNvSpPr>
              <a:spLocks noChangeArrowheads="1"/>
            </p:cNvSpPr>
            <p:nvPr/>
          </p:nvSpPr>
          <p:spPr bwMode="auto">
            <a:xfrm>
              <a:off x="3278" y="1093"/>
              <a:ext cx="216" cy="9"/>
            </a:xfrm>
            <a:prstGeom prst="rect">
              <a:avLst/>
            </a:prstGeom>
            <a:noFill/>
            <a:ln w="19050">
              <a:solidFill>
                <a:srgbClr val="D79765"/>
              </a:solidFill>
              <a:miter lim="800000"/>
              <a:headEnd/>
              <a:tailEnd/>
            </a:ln>
          </p:spPr>
          <p:txBody>
            <a:bodyPr/>
            <a:lstStyle/>
            <a:p>
              <a:endParaRPr lang="es-ES"/>
            </a:p>
          </p:txBody>
        </p:sp>
        <p:sp>
          <p:nvSpPr>
            <p:cNvPr id="209418" name="Rectangle 522"/>
            <p:cNvSpPr>
              <a:spLocks noChangeArrowheads="1"/>
            </p:cNvSpPr>
            <p:nvPr/>
          </p:nvSpPr>
          <p:spPr bwMode="auto">
            <a:xfrm>
              <a:off x="3036" y="1159"/>
              <a:ext cx="227" cy="25"/>
            </a:xfrm>
            <a:prstGeom prst="rect">
              <a:avLst/>
            </a:prstGeom>
            <a:solidFill>
              <a:srgbClr val="7F3D00"/>
            </a:solidFill>
            <a:ln w="9525">
              <a:noFill/>
              <a:miter lim="800000"/>
              <a:headEnd/>
              <a:tailEnd/>
            </a:ln>
          </p:spPr>
          <p:txBody>
            <a:bodyPr/>
            <a:lstStyle/>
            <a:p>
              <a:endParaRPr lang="es-ES"/>
            </a:p>
          </p:txBody>
        </p:sp>
        <p:sp>
          <p:nvSpPr>
            <p:cNvPr id="209419" name="Rectangle 523"/>
            <p:cNvSpPr>
              <a:spLocks noChangeArrowheads="1"/>
            </p:cNvSpPr>
            <p:nvPr/>
          </p:nvSpPr>
          <p:spPr bwMode="auto">
            <a:xfrm>
              <a:off x="3041" y="1163"/>
              <a:ext cx="217" cy="16"/>
            </a:xfrm>
            <a:prstGeom prst="rect">
              <a:avLst/>
            </a:prstGeom>
            <a:noFill/>
            <a:ln w="19050">
              <a:solidFill>
                <a:srgbClr val="D79765"/>
              </a:solidFill>
              <a:miter lim="800000"/>
              <a:headEnd/>
              <a:tailEnd/>
            </a:ln>
          </p:spPr>
          <p:txBody>
            <a:bodyPr/>
            <a:lstStyle/>
            <a:p>
              <a:endParaRPr lang="es-ES"/>
            </a:p>
          </p:txBody>
        </p:sp>
        <p:sp>
          <p:nvSpPr>
            <p:cNvPr id="209420" name="Rectangle 524"/>
            <p:cNvSpPr>
              <a:spLocks noChangeArrowheads="1"/>
            </p:cNvSpPr>
            <p:nvPr/>
          </p:nvSpPr>
          <p:spPr bwMode="auto">
            <a:xfrm>
              <a:off x="3086" y="1209"/>
              <a:ext cx="226" cy="25"/>
            </a:xfrm>
            <a:prstGeom prst="rect">
              <a:avLst/>
            </a:prstGeom>
            <a:solidFill>
              <a:srgbClr val="7F3D00"/>
            </a:solidFill>
            <a:ln w="9525">
              <a:noFill/>
              <a:miter lim="800000"/>
              <a:headEnd/>
              <a:tailEnd/>
            </a:ln>
          </p:spPr>
          <p:txBody>
            <a:bodyPr/>
            <a:lstStyle/>
            <a:p>
              <a:endParaRPr lang="es-ES"/>
            </a:p>
          </p:txBody>
        </p:sp>
        <p:sp>
          <p:nvSpPr>
            <p:cNvPr id="209421" name="Rectangle 525"/>
            <p:cNvSpPr>
              <a:spLocks noChangeArrowheads="1"/>
            </p:cNvSpPr>
            <p:nvPr/>
          </p:nvSpPr>
          <p:spPr bwMode="auto">
            <a:xfrm>
              <a:off x="3091" y="1214"/>
              <a:ext cx="217" cy="15"/>
            </a:xfrm>
            <a:prstGeom prst="rect">
              <a:avLst/>
            </a:prstGeom>
            <a:noFill/>
            <a:ln w="19050">
              <a:solidFill>
                <a:srgbClr val="D79765"/>
              </a:solidFill>
              <a:miter lim="800000"/>
              <a:headEnd/>
              <a:tailEnd/>
            </a:ln>
          </p:spPr>
          <p:txBody>
            <a:bodyPr/>
            <a:lstStyle/>
            <a:p>
              <a:endParaRPr lang="es-ES"/>
            </a:p>
          </p:txBody>
        </p:sp>
        <p:sp>
          <p:nvSpPr>
            <p:cNvPr id="209422" name="Rectangle 526"/>
            <p:cNvSpPr>
              <a:spLocks noChangeArrowheads="1"/>
            </p:cNvSpPr>
            <p:nvPr/>
          </p:nvSpPr>
          <p:spPr bwMode="auto">
            <a:xfrm>
              <a:off x="3135" y="1260"/>
              <a:ext cx="227" cy="25"/>
            </a:xfrm>
            <a:prstGeom prst="rect">
              <a:avLst/>
            </a:prstGeom>
            <a:solidFill>
              <a:srgbClr val="7F3D00"/>
            </a:solidFill>
            <a:ln w="9525">
              <a:noFill/>
              <a:miter lim="800000"/>
              <a:headEnd/>
              <a:tailEnd/>
            </a:ln>
          </p:spPr>
          <p:txBody>
            <a:bodyPr/>
            <a:lstStyle/>
            <a:p>
              <a:endParaRPr lang="es-ES"/>
            </a:p>
          </p:txBody>
        </p:sp>
        <p:sp>
          <p:nvSpPr>
            <p:cNvPr id="209423" name="Rectangle 527"/>
            <p:cNvSpPr>
              <a:spLocks noChangeArrowheads="1"/>
            </p:cNvSpPr>
            <p:nvPr/>
          </p:nvSpPr>
          <p:spPr bwMode="auto">
            <a:xfrm>
              <a:off x="3140" y="1264"/>
              <a:ext cx="217" cy="15"/>
            </a:xfrm>
            <a:prstGeom prst="rect">
              <a:avLst/>
            </a:prstGeom>
            <a:noFill/>
            <a:ln w="19050">
              <a:solidFill>
                <a:srgbClr val="D79765"/>
              </a:solidFill>
              <a:miter lim="800000"/>
              <a:headEnd/>
              <a:tailEnd/>
            </a:ln>
          </p:spPr>
          <p:txBody>
            <a:bodyPr/>
            <a:lstStyle/>
            <a:p>
              <a:endParaRPr lang="es-ES"/>
            </a:p>
          </p:txBody>
        </p:sp>
        <p:sp>
          <p:nvSpPr>
            <p:cNvPr id="209424" name="Rectangle 528"/>
            <p:cNvSpPr>
              <a:spLocks noChangeArrowheads="1"/>
            </p:cNvSpPr>
            <p:nvPr/>
          </p:nvSpPr>
          <p:spPr bwMode="auto">
            <a:xfrm>
              <a:off x="3155" y="1289"/>
              <a:ext cx="227" cy="25"/>
            </a:xfrm>
            <a:prstGeom prst="rect">
              <a:avLst/>
            </a:prstGeom>
            <a:solidFill>
              <a:srgbClr val="7F3D00"/>
            </a:solidFill>
            <a:ln w="9525">
              <a:noFill/>
              <a:miter lim="800000"/>
              <a:headEnd/>
              <a:tailEnd/>
            </a:ln>
          </p:spPr>
          <p:txBody>
            <a:bodyPr/>
            <a:lstStyle/>
            <a:p>
              <a:endParaRPr lang="es-ES"/>
            </a:p>
          </p:txBody>
        </p:sp>
        <p:sp>
          <p:nvSpPr>
            <p:cNvPr id="209425" name="Rectangle 529"/>
            <p:cNvSpPr>
              <a:spLocks noChangeArrowheads="1"/>
            </p:cNvSpPr>
            <p:nvPr/>
          </p:nvSpPr>
          <p:spPr bwMode="auto">
            <a:xfrm>
              <a:off x="3160" y="1294"/>
              <a:ext cx="217" cy="16"/>
            </a:xfrm>
            <a:prstGeom prst="rect">
              <a:avLst/>
            </a:prstGeom>
            <a:noFill/>
            <a:ln w="19050">
              <a:solidFill>
                <a:srgbClr val="D79765"/>
              </a:solidFill>
              <a:miter lim="800000"/>
              <a:headEnd/>
              <a:tailEnd/>
            </a:ln>
          </p:spPr>
          <p:txBody>
            <a:bodyPr/>
            <a:lstStyle/>
            <a:p>
              <a:endParaRPr lang="es-ES"/>
            </a:p>
          </p:txBody>
        </p:sp>
        <p:sp>
          <p:nvSpPr>
            <p:cNvPr id="209426" name="Rectangle 530"/>
            <p:cNvSpPr>
              <a:spLocks noChangeArrowheads="1"/>
            </p:cNvSpPr>
            <p:nvPr/>
          </p:nvSpPr>
          <p:spPr bwMode="auto">
            <a:xfrm>
              <a:off x="3086" y="1209"/>
              <a:ext cx="226" cy="25"/>
            </a:xfrm>
            <a:prstGeom prst="rect">
              <a:avLst/>
            </a:prstGeom>
            <a:solidFill>
              <a:srgbClr val="7F3D00"/>
            </a:solidFill>
            <a:ln w="9525">
              <a:noFill/>
              <a:miter lim="800000"/>
              <a:headEnd/>
              <a:tailEnd/>
            </a:ln>
          </p:spPr>
          <p:txBody>
            <a:bodyPr/>
            <a:lstStyle/>
            <a:p>
              <a:endParaRPr lang="es-ES"/>
            </a:p>
          </p:txBody>
        </p:sp>
        <p:sp>
          <p:nvSpPr>
            <p:cNvPr id="209427" name="Rectangle 531"/>
            <p:cNvSpPr>
              <a:spLocks noChangeArrowheads="1"/>
            </p:cNvSpPr>
            <p:nvPr/>
          </p:nvSpPr>
          <p:spPr bwMode="auto">
            <a:xfrm>
              <a:off x="3091" y="1214"/>
              <a:ext cx="217" cy="15"/>
            </a:xfrm>
            <a:prstGeom prst="rect">
              <a:avLst/>
            </a:prstGeom>
            <a:noFill/>
            <a:ln w="19050">
              <a:solidFill>
                <a:srgbClr val="D79765"/>
              </a:solidFill>
              <a:miter lim="800000"/>
              <a:headEnd/>
              <a:tailEnd/>
            </a:ln>
          </p:spPr>
          <p:txBody>
            <a:bodyPr/>
            <a:lstStyle/>
            <a:p>
              <a:endParaRPr lang="es-ES"/>
            </a:p>
          </p:txBody>
        </p:sp>
        <p:sp>
          <p:nvSpPr>
            <p:cNvPr id="209428" name="Rectangle 532"/>
            <p:cNvSpPr>
              <a:spLocks noChangeArrowheads="1"/>
            </p:cNvSpPr>
            <p:nvPr/>
          </p:nvSpPr>
          <p:spPr bwMode="auto">
            <a:xfrm>
              <a:off x="3135" y="1260"/>
              <a:ext cx="227" cy="25"/>
            </a:xfrm>
            <a:prstGeom prst="rect">
              <a:avLst/>
            </a:prstGeom>
            <a:solidFill>
              <a:srgbClr val="7F3D00"/>
            </a:solidFill>
            <a:ln w="9525">
              <a:noFill/>
              <a:miter lim="800000"/>
              <a:headEnd/>
              <a:tailEnd/>
            </a:ln>
          </p:spPr>
          <p:txBody>
            <a:bodyPr/>
            <a:lstStyle/>
            <a:p>
              <a:endParaRPr lang="es-ES"/>
            </a:p>
          </p:txBody>
        </p:sp>
        <p:sp>
          <p:nvSpPr>
            <p:cNvPr id="209429" name="Rectangle 533"/>
            <p:cNvSpPr>
              <a:spLocks noChangeArrowheads="1"/>
            </p:cNvSpPr>
            <p:nvPr/>
          </p:nvSpPr>
          <p:spPr bwMode="auto">
            <a:xfrm>
              <a:off x="3140" y="1264"/>
              <a:ext cx="217" cy="15"/>
            </a:xfrm>
            <a:prstGeom prst="rect">
              <a:avLst/>
            </a:prstGeom>
            <a:noFill/>
            <a:ln w="19050">
              <a:solidFill>
                <a:srgbClr val="D79765"/>
              </a:solidFill>
              <a:miter lim="800000"/>
              <a:headEnd/>
              <a:tailEnd/>
            </a:ln>
          </p:spPr>
          <p:txBody>
            <a:bodyPr/>
            <a:lstStyle/>
            <a:p>
              <a:endParaRPr lang="es-ES"/>
            </a:p>
          </p:txBody>
        </p:sp>
        <p:sp>
          <p:nvSpPr>
            <p:cNvPr id="209430" name="Rectangle 534"/>
            <p:cNvSpPr>
              <a:spLocks noChangeArrowheads="1"/>
            </p:cNvSpPr>
            <p:nvPr/>
          </p:nvSpPr>
          <p:spPr bwMode="auto">
            <a:xfrm>
              <a:off x="3040" y="1121"/>
              <a:ext cx="227" cy="25"/>
            </a:xfrm>
            <a:prstGeom prst="rect">
              <a:avLst/>
            </a:prstGeom>
            <a:solidFill>
              <a:srgbClr val="7F3D00"/>
            </a:solidFill>
            <a:ln w="9525">
              <a:noFill/>
              <a:miter lim="800000"/>
              <a:headEnd/>
              <a:tailEnd/>
            </a:ln>
          </p:spPr>
          <p:txBody>
            <a:bodyPr/>
            <a:lstStyle/>
            <a:p>
              <a:endParaRPr lang="es-ES"/>
            </a:p>
          </p:txBody>
        </p:sp>
        <p:sp>
          <p:nvSpPr>
            <p:cNvPr id="209431" name="Rectangle 535"/>
            <p:cNvSpPr>
              <a:spLocks noChangeArrowheads="1"/>
            </p:cNvSpPr>
            <p:nvPr/>
          </p:nvSpPr>
          <p:spPr bwMode="auto">
            <a:xfrm>
              <a:off x="3045" y="1125"/>
              <a:ext cx="217" cy="16"/>
            </a:xfrm>
            <a:prstGeom prst="rect">
              <a:avLst/>
            </a:prstGeom>
            <a:noFill/>
            <a:ln w="19050">
              <a:solidFill>
                <a:srgbClr val="D79765"/>
              </a:solidFill>
              <a:miter lim="800000"/>
              <a:headEnd/>
              <a:tailEnd/>
            </a:ln>
          </p:spPr>
          <p:txBody>
            <a:bodyPr/>
            <a:lstStyle/>
            <a:p>
              <a:endParaRPr lang="es-ES"/>
            </a:p>
          </p:txBody>
        </p:sp>
        <p:sp>
          <p:nvSpPr>
            <p:cNvPr id="209432" name="Rectangle 536"/>
            <p:cNvSpPr>
              <a:spLocks noChangeArrowheads="1"/>
            </p:cNvSpPr>
            <p:nvPr/>
          </p:nvSpPr>
          <p:spPr bwMode="auto">
            <a:xfrm>
              <a:off x="3156" y="1187"/>
              <a:ext cx="163" cy="25"/>
            </a:xfrm>
            <a:prstGeom prst="rect">
              <a:avLst/>
            </a:prstGeom>
            <a:solidFill>
              <a:srgbClr val="7F3D00"/>
            </a:solidFill>
            <a:ln w="9525">
              <a:noFill/>
              <a:miter lim="800000"/>
              <a:headEnd/>
              <a:tailEnd/>
            </a:ln>
          </p:spPr>
          <p:txBody>
            <a:bodyPr/>
            <a:lstStyle/>
            <a:p>
              <a:endParaRPr lang="es-ES"/>
            </a:p>
          </p:txBody>
        </p:sp>
        <p:sp>
          <p:nvSpPr>
            <p:cNvPr id="209433" name="Rectangle 537"/>
            <p:cNvSpPr>
              <a:spLocks noChangeArrowheads="1"/>
            </p:cNvSpPr>
            <p:nvPr/>
          </p:nvSpPr>
          <p:spPr bwMode="auto">
            <a:xfrm>
              <a:off x="3161" y="1191"/>
              <a:ext cx="153" cy="16"/>
            </a:xfrm>
            <a:prstGeom prst="rect">
              <a:avLst/>
            </a:prstGeom>
            <a:noFill/>
            <a:ln w="19050">
              <a:solidFill>
                <a:srgbClr val="D79765"/>
              </a:solidFill>
              <a:miter lim="800000"/>
              <a:headEnd/>
              <a:tailEnd/>
            </a:ln>
          </p:spPr>
          <p:txBody>
            <a:bodyPr/>
            <a:lstStyle/>
            <a:p>
              <a:endParaRPr lang="es-ES"/>
            </a:p>
          </p:txBody>
        </p:sp>
        <p:sp>
          <p:nvSpPr>
            <p:cNvPr id="209434" name="Freeform 538"/>
            <p:cNvSpPr>
              <a:spLocks/>
            </p:cNvSpPr>
            <p:nvPr/>
          </p:nvSpPr>
          <p:spPr bwMode="auto">
            <a:xfrm>
              <a:off x="3038" y="1182"/>
              <a:ext cx="226" cy="61"/>
            </a:xfrm>
            <a:custGeom>
              <a:avLst/>
              <a:gdLst/>
              <a:ahLst/>
              <a:cxnLst>
                <a:cxn ang="0">
                  <a:pos x="830" y="236"/>
                </a:cxn>
                <a:cxn ang="0">
                  <a:pos x="845" y="142"/>
                </a:cxn>
                <a:cxn ang="0">
                  <a:pos x="15" y="0"/>
                </a:cxn>
                <a:cxn ang="0">
                  <a:pos x="0" y="93"/>
                </a:cxn>
                <a:cxn ang="0">
                  <a:pos x="830" y="236"/>
                </a:cxn>
              </a:cxnLst>
              <a:rect l="0" t="0" r="r" b="b"/>
              <a:pathLst>
                <a:path w="845" h="236">
                  <a:moveTo>
                    <a:pt x="830" y="236"/>
                  </a:moveTo>
                  <a:lnTo>
                    <a:pt x="845" y="142"/>
                  </a:lnTo>
                  <a:lnTo>
                    <a:pt x="15" y="0"/>
                  </a:lnTo>
                  <a:lnTo>
                    <a:pt x="0" y="93"/>
                  </a:lnTo>
                  <a:lnTo>
                    <a:pt x="830" y="236"/>
                  </a:lnTo>
                  <a:close/>
                </a:path>
              </a:pathLst>
            </a:custGeom>
            <a:solidFill>
              <a:srgbClr val="7F3D00"/>
            </a:solidFill>
            <a:ln w="9525">
              <a:noFill/>
              <a:round/>
              <a:headEnd/>
              <a:tailEnd/>
            </a:ln>
          </p:spPr>
          <p:txBody>
            <a:bodyPr/>
            <a:lstStyle/>
            <a:p>
              <a:endParaRPr lang="es-ES"/>
            </a:p>
          </p:txBody>
        </p:sp>
        <p:sp>
          <p:nvSpPr>
            <p:cNvPr id="209435" name="Freeform 539"/>
            <p:cNvSpPr>
              <a:spLocks/>
            </p:cNvSpPr>
            <p:nvPr/>
          </p:nvSpPr>
          <p:spPr bwMode="auto">
            <a:xfrm>
              <a:off x="3038" y="1182"/>
              <a:ext cx="226" cy="61"/>
            </a:xfrm>
            <a:custGeom>
              <a:avLst/>
              <a:gdLst/>
              <a:ahLst/>
              <a:cxnLst>
                <a:cxn ang="0">
                  <a:pos x="830" y="236"/>
                </a:cxn>
                <a:cxn ang="0">
                  <a:pos x="845" y="142"/>
                </a:cxn>
                <a:cxn ang="0">
                  <a:pos x="15" y="0"/>
                </a:cxn>
                <a:cxn ang="0">
                  <a:pos x="0" y="93"/>
                </a:cxn>
                <a:cxn ang="0">
                  <a:pos x="830" y="236"/>
                </a:cxn>
                <a:cxn ang="0">
                  <a:pos x="830" y="236"/>
                </a:cxn>
              </a:cxnLst>
              <a:rect l="0" t="0" r="r" b="b"/>
              <a:pathLst>
                <a:path w="845" h="236">
                  <a:moveTo>
                    <a:pt x="830" y="236"/>
                  </a:moveTo>
                  <a:lnTo>
                    <a:pt x="845" y="142"/>
                  </a:lnTo>
                  <a:lnTo>
                    <a:pt x="15" y="0"/>
                  </a:lnTo>
                  <a:lnTo>
                    <a:pt x="0" y="93"/>
                  </a:lnTo>
                  <a:lnTo>
                    <a:pt x="830" y="236"/>
                  </a:lnTo>
                  <a:lnTo>
                    <a:pt x="830" y="236"/>
                  </a:lnTo>
                </a:path>
              </a:pathLst>
            </a:custGeom>
            <a:noFill/>
            <a:ln w="19050">
              <a:solidFill>
                <a:srgbClr val="D79765"/>
              </a:solidFill>
              <a:prstDash val="solid"/>
              <a:round/>
              <a:headEnd/>
              <a:tailEnd/>
            </a:ln>
          </p:spPr>
          <p:txBody>
            <a:bodyPr/>
            <a:lstStyle/>
            <a:p>
              <a:endParaRPr lang="es-ES"/>
            </a:p>
          </p:txBody>
        </p:sp>
        <p:sp>
          <p:nvSpPr>
            <p:cNvPr id="209436" name="Freeform 540"/>
            <p:cNvSpPr>
              <a:spLocks/>
            </p:cNvSpPr>
            <p:nvPr/>
          </p:nvSpPr>
          <p:spPr bwMode="auto">
            <a:xfrm>
              <a:off x="3187" y="1183"/>
              <a:ext cx="227" cy="61"/>
            </a:xfrm>
            <a:custGeom>
              <a:avLst/>
              <a:gdLst/>
              <a:ahLst/>
              <a:cxnLst>
                <a:cxn ang="0">
                  <a:pos x="831" y="236"/>
                </a:cxn>
                <a:cxn ang="0">
                  <a:pos x="846" y="142"/>
                </a:cxn>
                <a:cxn ang="0">
                  <a:pos x="16" y="0"/>
                </a:cxn>
                <a:cxn ang="0">
                  <a:pos x="0" y="94"/>
                </a:cxn>
                <a:cxn ang="0">
                  <a:pos x="831" y="236"/>
                </a:cxn>
              </a:cxnLst>
              <a:rect l="0" t="0" r="r" b="b"/>
              <a:pathLst>
                <a:path w="846" h="236">
                  <a:moveTo>
                    <a:pt x="831" y="236"/>
                  </a:moveTo>
                  <a:lnTo>
                    <a:pt x="846" y="142"/>
                  </a:lnTo>
                  <a:lnTo>
                    <a:pt x="16" y="0"/>
                  </a:lnTo>
                  <a:lnTo>
                    <a:pt x="0" y="94"/>
                  </a:lnTo>
                  <a:lnTo>
                    <a:pt x="831" y="236"/>
                  </a:lnTo>
                  <a:close/>
                </a:path>
              </a:pathLst>
            </a:custGeom>
            <a:solidFill>
              <a:srgbClr val="7F3D00"/>
            </a:solidFill>
            <a:ln w="9525">
              <a:noFill/>
              <a:round/>
              <a:headEnd/>
              <a:tailEnd/>
            </a:ln>
          </p:spPr>
          <p:txBody>
            <a:bodyPr/>
            <a:lstStyle/>
            <a:p>
              <a:endParaRPr lang="es-ES"/>
            </a:p>
          </p:txBody>
        </p:sp>
        <p:sp>
          <p:nvSpPr>
            <p:cNvPr id="209437" name="Freeform 541"/>
            <p:cNvSpPr>
              <a:spLocks/>
            </p:cNvSpPr>
            <p:nvPr/>
          </p:nvSpPr>
          <p:spPr bwMode="auto">
            <a:xfrm>
              <a:off x="3187" y="1183"/>
              <a:ext cx="227" cy="61"/>
            </a:xfrm>
            <a:custGeom>
              <a:avLst/>
              <a:gdLst/>
              <a:ahLst/>
              <a:cxnLst>
                <a:cxn ang="0">
                  <a:pos x="831" y="236"/>
                </a:cxn>
                <a:cxn ang="0">
                  <a:pos x="846" y="142"/>
                </a:cxn>
                <a:cxn ang="0">
                  <a:pos x="16" y="0"/>
                </a:cxn>
                <a:cxn ang="0">
                  <a:pos x="0" y="94"/>
                </a:cxn>
                <a:cxn ang="0">
                  <a:pos x="831" y="236"/>
                </a:cxn>
                <a:cxn ang="0">
                  <a:pos x="831" y="236"/>
                </a:cxn>
              </a:cxnLst>
              <a:rect l="0" t="0" r="r" b="b"/>
              <a:pathLst>
                <a:path w="846" h="236">
                  <a:moveTo>
                    <a:pt x="831" y="236"/>
                  </a:moveTo>
                  <a:lnTo>
                    <a:pt x="846" y="142"/>
                  </a:lnTo>
                  <a:lnTo>
                    <a:pt x="16" y="0"/>
                  </a:lnTo>
                  <a:lnTo>
                    <a:pt x="0" y="94"/>
                  </a:lnTo>
                  <a:lnTo>
                    <a:pt x="831" y="236"/>
                  </a:lnTo>
                  <a:lnTo>
                    <a:pt x="831" y="236"/>
                  </a:lnTo>
                </a:path>
              </a:pathLst>
            </a:custGeom>
            <a:noFill/>
            <a:ln w="19050">
              <a:solidFill>
                <a:srgbClr val="D79765"/>
              </a:solidFill>
              <a:prstDash val="solid"/>
              <a:round/>
              <a:headEnd/>
              <a:tailEnd/>
            </a:ln>
          </p:spPr>
          <p:txBody>
            <a:bodyPr/>
            <a:lstStyle/>
            <a:p>
              <a:endParaRPr lang="es-ES"/>
            </a:p>
          </p:txBody>
        </p:sp>
        <p:sp>
          <p:nvSpPr>
            <p:cNvPr id="209438" name="Freeform 542"/>
            <p:cNvSpPr>
              <a:spLocks/>
            </p:cNvSpPr>
            <p:nvPr/>
          </p:nvSpPr>
          <p:spPr bwMode="auto">
            <a:xfrm>
              <a:off x="3297" y="1074"/>
              <a:ext cx="226" cy="61"/>
            </a:xfrm>
            <a:custGeom>
              <a:avLst/>
              <a:gdLst/>
              <a:ahLst/>
              <a:cxnLst>
                <a:cxn ang="0">
                  <a:pos x="830" y="235"/>
                </a:cxn>
                <a:cxn ang="0">
                  <a:pos x="844" y="142"/>
                </a:cxn>
                <a:cxn ang="0">
                  <a:pos x="15" y="0"/>
                </a:cxn>
                <a:cxn ang="0">
                  <a:pos x="0" y="93"/>
                </a:cxn>
                <a:cxn ang="0">
                  <a:pos x="830" y="235"/>
                </a:cxn>
              </a:cxnLst>
              <a:rect l="0" t="0" r="r" b="b"/>
              <a:pathLst>
                <a:path w="844" h="235">
                  <a:moveTo>
                    <a:pt x="830" y="235"/>
                  </a:moveTo>
                  <a:lnTo>
                    <a:pt x="844" y="142"/>
                  </a:lnTo>
                  <a:lnTo>
                    <a:pt x="15" y="0"/>
                  </a:lnTo>
                  <a:lnTo>
                    <a:pt x="0" y="93"/>
                  </a:lnTo>
                  <a:lnTo>
                    <a:pt x="830" y="235"/>
                  </a:lnTo>
                  <a:close/>
                </a:path>
              </a:pathLst>
            </a:custGeom>
            <a:solidFill>
              <a:srgbClr val="7F3D00"/>
            </a:solidFill>
            <a:ln w="9525">
              <a:noFill/>
              <a:round/>
              <a:headEnd/>
              <a:tailEnd/>
            </a:ln>
          </p:spPr>
          <p:txBody>
            <a:bodyPr/>
            <a:lstStyle/>
            <a:p>
              <a:endParaRPr lang="es-ES"/>
            </a:p>
          </p:txBody>
        </p:sp>
        <p:sp>
          <p:nvSpPr>
            <p:cNvPr id="209439" name="Freeform 543"/>
            <p:cNvSpPr>
              <a:spLocks/>
            </p:cNvSpPr>
            <p:nvPr/>
          </p:nvSpPr>
          <p:spPr bwMode="auto">
            <a:xfrm>
              <a:off x="3297" y="1074"/>
              <a:ext cx="226" cy="61"/>
            </a:xfrm>
            <a:custGeom>
              <a:avLst/>
              <a:gdLst/>
              <a:ahLst/>
              <a:cxnLst>
                <a:cxn ang="0">
                  <a:pos x="830" y="235"/>
                </a:cxn>
                <a:cxn ang="0">
                  <a:pos x="844" y="142"/>
                </a:cxn>
                <a:cxn ang="0">
                  <a:pos x="15" y="0"/>
                </a:cxn>
                <a:cxn ang="0">
                  <a:pos x="0" y="93"/>
                </a:cxn>
                <a:cxn ang="0">
                  <a:pos x="830" y="235"/>
                </a:cxn>
                <a:cxn ang="0">
                  <a:pos x="830" y="235"/>
                </a:cxn>
              </a:cxnLst>
              <a:rect l="0" t="0" r="r" b="b"/>
              <a:pathLst>
                <a:path w="844" h="235">
                  <a:moveTo>
                    <a:pt x="830" y="235"/>
                  </a:moveTo>
                  <a:lnTo>
                    <a:pt x="844" y="142"/>
                  </a:lnTo>
                  <a:lnTo>
                    <a:pt x="15" y="0"/>
                  </a:lnTo>
                  <a:lnTo>
                    <a:pt x="0" y="93"/>
                  </a:lnTo>
                  <a:lnTo>
                    <a:pt x="830" y="235"/>
                  </a:lnTo>
                  <a:lnTo>
                    <a:pt x="830" y="235"/>
                  </a:lnTo>
                </a:path>
              </a:pathLst>
            </a:custGeom>
            <a:noFill/>
            <a:ln w="19050">
              <a:solidFill>
                <a:srgbClr val="D79765"/>
              </a:solidFill>
              <a:prstDash val="solid"/>
              <a:round/>
              <a:headEnd/>
              <a:tailEnd/>
            </a:ln>
          </p:spPr>
          <p:txBody>
            <a:bodyPr/>
            <a:lstStyle/>
            <a:p>
              <a:endParaRPr lang="es-ES"/>
            </a:p>
          </p:txBody>
        </p:sp>
        <p:sp>
          <p:nvSpPr>
            <p:cNvPr id="209440" name="Freeform 544"/>
            <p:cNvSpPr>
              <a:spLocks/>
            </p:cNvSpPr>
            <p:nvPr/>
          </p:nvSpPr>
          <p:spPr bwMode="auto">
            <a:xfrm>
              <a:off x="3290" y="1116"/>
              <a:ext cx="227" cy="61"/>
            </a:xfrm>
            <a:custGeom>
              <a:avLst/>
              <a:gdLst/>
              <a:ahLst/>
              <a:cxnLst>
                <a:cxn ang="0">
                  <a:pos x="830" y="237"/>
                </a:cxn>
                <a:cxn ang="0">
                  <a:pos x="844" y="142"/>
                </a:cxn>
                <a:cxn ang="0">
                  <a:pos x="15" y="0"/>
                </a:cxn>
                <a:cxn ang="0">
                  <a:pos x="0" y="95"/>
                </a:cxn>
                <a:cxn ang="0">
                  <a:pos x="830" y="237"/>
                </a:cxn>
              </a:cxnLst>
              <a:rect l="0" t="0" r="r" b="b"/>
              <a:pathLst>
                <a:path w="844" h="237">
                  <a:moveTo>
                    <a:pt x="830" y="237"/>
                  </a:moveTo>
                  <a:lnTo>
                    <a:pt x="844" y="142"/>
                  </a:lnTo>
                  <a:lnTo>
                    <a:pt x="15" y="0"/>
                  </a:lnTo>
                  <a:lnTo>
                    <a:pt x="0" y="95"/>
                  </a:lnTo>
                  <a:lnTo>
                    <a:pt x="830" y="237"/>
                  </a:lnTo>
                  <a:close/>
                </a:path>
              </a:pathLst>
            </a:custGeom>
            <a:solidFill>
              <a:srgbClr val="7F3D00"/>
            </a:solidFill>
            <a:ln w="9525">
              <a:noFill/>
              <a:round/>
              <a:headEnd/>
              <a:tailEnd/>
            </a:ln>
          </p:spPr>
          <p:txBody>
            <a:bodyPr/>
            <a:lstStyle/>
            <a:p>
              <a:endParaRPr lang="es-ES"/>
            </a:p>
          </p:txBody>
        </p:sp>
        <p:sp>
          <p:nvSpPr>
            <p:cNvPr id="209441" name="Freeform 545"/>
            <p:cNvSpPr>
              <a:spLocks/>
            </p:cNvSpPr>
            <p:nvPr/>
          </p:nvSpPr>
          <p:spPr bwMode="auto">
            <a:xfrm>
              <a:off x="3290" y="1116"/>
              <a:ext cx="227" cy="61"/>
            </a:xfrm>
            <a:custGeom>
              <a:avLst/>
              <a:gdLst/>
              <a:ahLst/>
              <a:cxnLst>
                <a:cxn ang="0">
                  <a:pos x="830" y="237"/>
                </a:cxn>
                <a:cxn ang="0">
                  <a:pos x="844" y="142"/>
                </a:cxn>
                <a:cxn ang="0">
                  <a:pos x="15" y="0"/>
                </a:cxn>
                <a:cxn ang="0">
                  <a:pos x="0" y="95"/>
                </a:cxn>
                <a:cxn ang="0">
                  <a:pos x="830" y="237"/>
                </a:cxn>
                <a:cxn ang="0">
                  <a:pos x="830" y="237"/>
                </a:cxn>
              </a:cxnLst>
              <a:rect l="0" t="0" r="r" b="b"/>
              <a:pathLst>
                <a:path w="844" h="237">
                  <a:moveTo>
                    <a:pt x="830" y="237"/>
                  </a:moveTo>
                  <a:lnTo>
                    <a:pt x="844" y="142"/>
                  </a:lnTo>
                  <a:lnTo>
                    <a:pt x="15" y="0"/>
                  </a:lnTo>
                  <a:lnTo>
                    <a:pt x="0" y="95"/>
                  </a:lnTo>
                  <a:lnTo>
                    <a:pt x="830" y="237"/>
                  </a:lnTo>
                  <a:lnTo>
                    <a:pt x="830" y="237"/>
                  </a:lnTo>
                </a:path>
              </a:pathLst>
            </a:custGeom>
            <a:noFill/>
            <a:ln w="19050">
              <a:solidFill>
                <a:srgbClr val="D79765"/>
              </a:solidFill>
              <a:prstDash val="solid"/>
              <a:round/>
              <a:headEnd/>
              <a:tailEnd/>
            </a:ln>
          </p:spPr>
          <p:txBody>
            <a:bodyPr/>
            <a:lstStyle/>
            <a:p>
              <a:endParaRPr lang="es-ES"/>
            </a:p>
          </p:txBody>
        </p:sp>
        <p:sp>
          <p:nvSpPr>
            <p:cNvPr id="209442" name="Freeform 546"/>
            <p:cNvSpPr>
              <a:spLocks/>
            </p:cNvSpPr>
            <p:nvPr/>
          </p:nvSpPr>
          <p:spPr bwMode="auto">
            <a:xfrm>
              <a:off x="3214" y="1035"/>
              <a:ext cx="227" cy="62"/>
            </a:xfrm>
            <a:custGeom>
              <a:avLst/>
              <a:gdLst/>
              <a:ahLst/>
              <a:cxnLst>
                <a:cxn ang="0">
                  <a:pos x="830" y="236"/>
                </a:cxn>
                <a:cxn ang="0">
                  <a:pos x="845" y="142"/>
                </a:cxn>
                <a:cxn ang="0">
                  <a:pos x="15" y="0"/>
                </a:cxn>
                <a:cxn ang="0">
                  <a:pos x="0" y="95"/>
                </a:cxn>
                <a:cxn ang="0">
                  <a:pos x="830" y="236"/>
                </a:cxn>
              </a:cxnLst>
              <a:rect l="0" t="0" r="r" b="b"/>
              <a:pathLst>
                <a:path w="845" h="236">
                  <a:moveTo>
                    <a:pt x="830" y="236"/>
                  </a:moveTo>
                  <a:lnTo>
                    <a:pt x="845" y="142"/>
                  </a:lnTo>
                  <a:lnTo>
                    <a:pt x="15" y="0"/>
                  </a:lnTo>
                  <a:lnTo>
                    <a:pt x="0" y="95"/>
                  </a:lnTo>
                  <a:lnTo>
                    <a:pt x="830" y="236"/>
                  </a:lnTo>
                  <a:close/>
                </a:path>
              </a:pathLst>
            </a:custGeom>
            <a:solidFill>
              <a:srgbClr val="7F3D00"/>
            </a:solidFill>
            <a:ln w="9525">
              <a:noFill/>
              <a:round/>
              <a:headEnd/>
              <a:tailEnd/>
            </a:ln>
          </p:spPr>
          <p:txBody>
            <a:bodyPr/>
            <a:lstStyle/>
            <a:p>
              <a:endParaRPr lang="es-ES"/>
            </a:p>
          </p:txBody>
        </p:sp>
        <p:sp>
          <p:nvSpPr>
            <p:cNvPr id="209443" name="Freeform 547"/>
            <p:cNvSpPr>
              <a:spLocks/>
            </p:cNvSpPr>
            <p:nvPr/>
          </p:nvSpPr>
          <p:spPr bwMode="auto">
            <a:xfrm>
              <a:off x="3214" y="1035"/>
              <a:ext cx="227" cy="62"/>
            </a:xfrm>
            <a:custGeom>
              <a:avLst/>
              <a:gdLst/>
              <a:ahLst/>
              <a:cxnLst>
                <a:cxn ang="0">
                  <a:pos x="830" y="236"/>
                </a:cxn>
                <a:cxn ang="0">
                  <a:pos x="845" y="142"/>
                </a:cxn>
                <a:cxn ang="0">
                  <a:pos x="15" y="0"/>
                </a:cxn>
                <a:cxn ang="0">
                  <a:pos x="0" y="95"/>
                </a:cxn>
                <a:cxn ang="0">
                  <a:pos x="830" y="236"/>
                </a:cxn>
                <a:cxn ang="0">
                  <a:pos x="830" y="236"/>
                </a:cxn>
              </a:cxnLst>
              <a:rect l="0" t="0" r="r" b="b"/>
              <a:pathLst>
                <a:path w="845" h="236">
                  <a:moveTo>
                    <a:pt x="830" y="236"/>
                  </a:moveTo>
                  <a:lnTo>
                    <a:pt x="845" y="142"/>
                  </a:lnTo>
                  <a:lnTo>
                    <a:pt x="15" y="0"/>
                  </a:lnTo>
                  <a:lnTo>
                    <a:pt x="0" y="95"/>
                  </a:lnTo>
                  <a:lnTo>
                    <a:pt x="830" y="236"/>
                  </a:lnTo>
                  <a:lnTo>
                    <a:pt x="830" y="236"/>
                  </a:lnTo>
                </a:path>
              </a:pathLst>
            </a:custGeom>
            <a:noFill/>
            <a:ln w="19050">
              <a:solidFill>
                <a:srgbClr val="D79765"/>
              </a:solidFill>
              <a:prstDash val="solid"/>
              <a:round/>
              <a:headEnd/>
              <a:tailEnd/>
            </a:ln>
          </p:spPr>
          <p:txBody>
            <a:bodyPr/>
            <a:lstStyle/>
            <a:p>
              <a:endParaRPr lang="es-ES"/>
            </a:p>
          </p:txBody>
        </p:sp>
        <p:sp>
          <p:nvSpPr>
            <p:cNvPr id="209444" name="Freeform 548"/>
            <p:cNvSpPr>
              <a:spLocks/>
            </p:cNvSpPr>
            <p:nvPr/>
          </p:nvSpPr>
          <p:spPr bwMode="auto">
            <a:xfrm>
              <a:off x="3250" y="1201"/>
              <a:ext cx="227" cy="61"/>
            </a:xfrm>
            <a:custGeom>
              <a:avLst/>
              <a:gdLst/>
              <a:ahLst/>
              <a:cxnLst>
                <a:cxn ang="0">
                  <a:pos x="830" y="237"/>
                </a:cxn>
                <a:cxn ang="0">
                  <a:pos x="844" y="142"/>
                </a:cxn>
                <a:cxn ang="0">
                  <a:pos x="15" y="0"/>
                </a:cxn>
                <a:cxn ang="0">
                  <a:pos x="0" y="95"/>
                </a:cxn>
                <a:cxn ang="0">
                  <a:pos x="830" y="237"/>
                </a:cxn>
              </a:cxnLst>
              <a:rect l="0" t="0" r="r" b="b"/>
              <a:pathLst>
                <a:path w="844" h="237">
                  <a:moveTo>
                    <a:pt x="830" y="237"/>
                  </a:moveTo>
                  <a:lnTo>
                    <a:pt x="844" y="142"/>
                  </a:lnTo>
                  <a:lnTo>
                    <a:pt x="15" y="0"/>
                  </a:lnTo>
                  <a:lnTo>
                    <a:pt x="0" y="95"/>
                  </a:lnTo>
                  <a:lnTo>
                    <a:pt x="830" y="237"/>
                  </a:lnTo>
                  <a:close/>
                </a:path>
              </a:pathLst>
            </a:custGeom>
            <a:solidFill>
              <a:srgbClr val="7F3D00"/>
            </a:solidFill>
            <a:ln w="9525">
              <a:noFill/>
              <a:round/>
              <a:headEnd/>
              <a:tailEnd/>
            </a:ln>
          </p:spPr>
          <p:txBody>
            <a:bodyPr/>
            <a:lstStyle/>
            <a:p>
              <a:endParaRPr lang="es-ES"/>
            </a:p>
          </p:txBody>
        </p:sp>
        <p:sp>
          <p:nvSpPr>
            <p:cNvPr id="209445" name="Freeform 549"/>
            <p:cNvSpPr>
              <a:spLocks/>
            </p:cNvSpPr>
            <p:nvPr/>
          </p:nvSpPr>
          <p:spPr bwMode="auto">
            <a:xfrm>
              <a:off x="3250" y="1201"/>
              <a:ext cx="227" cy="61"/>
            </a:xfrm>
            <a:custGeom>
              <a:avLst/>
              <a:gdLst/>
              <a:ahLst/>
              <a:cxnLst>
                <a:cxn ang="0">
                  <a:pos x="830" y="237"/>
                </a:cxn>
                <a:cxn ang="0">
                  <a:pos x="844" y="142"/>
                </a:cxn>
                <a:cxn ang="0">
                  <a:pos x="15" y="0"/>
                </a:cxn>
                <a:cxn ang="0">
                  <a:pos x="0" y="95"/>
                </a:cxn>
                <a:cxn ang="0">
                  <a:pos x="830" y="237"/>
                </a:cxn>
                <a:cxn ang="0">
                  <a:pos x="830" y="237"/>
                </a:cxn>
              </a:cxnLst>
              <a:rect l="0" t="0" r="r" b="b"/>
              <a:pathLst>
                <a:path w="844" h="237">
                  <a:moveTo>
                    <a:pt x="830" y="237"/>
                  </a:moveTo>
                  <a:lnTo>
                    <a:pt x="844" y="142"/>
                  </a:lnTo>
                  <a:lnTo>
                    <a:pt x="15" y="0"/>
                  </a:lnTo>
                  <a:lnTo>
                    <a:pt x="0" y="95"/>
                  </a:lnTo>
                  <a:lnTo>
                    <a:pt x="830" y="237"/>
                  </a:lnTo>
                  <a:lnTo>
                    <a:pt x="830" y="237"/>
                  </a:lnTo>
                </a:path>
              </a:pathLst>
            </a:custGeom>
            <a:noFill/>
            <a:ln w="19050">
              <a:solidFill>
                <a:srgbClr val="D79765"/>
              </a:solidFill>
              <a:prstDash val="solid"/>
              <a:round/>
              <a:headEnd/>
              <a:tailEnd/>
            </a:ln>
          </p:spPr>
          <p:txBody>
            <a:bodyPr/>
            <a:lstStyle/>
            <a:p>
              <a:endParaRPr lang="es-ES"/>
            </a:p>
          </p:txBody>
        </p:sp>
        <p:sp>
          <p:nvSpPr>
            <p:cNvPr id="209446" name="Rectangle 550"/>
            <p:cNvSpPr>
              <a:spLocks noChangeArrowheads="1"/>
            </p:cNvSpPr>
            <p:nvPr/>
          </p:nvSpPr>
          <p:spPr bwMode="auto">
            <a:xfrm>
              <a:off x="3166" y="1242"/>
              <a:ext cx="143" cy="26"/>
            </a:xfrm>
            <a:prstGeom prst="rect">
              <a:avLst/>
            </a:prstGeom>
            <a:solidFill>
              <a:srgbClr val="7F3D00"/>
            </a:solidFill>
            <a:ln w="9525">
              <a:noFill/>
              <a:miter lim="800000"/>
              <a:headEnd/>
              <a:tailEnd/>
            </a:ln>
          </p:spPr>
          <p:txBody>
            <a:bodyPr/>
            <a:lstStyle/>
            <a:p>
              <a:endParaRPr lang="es-ES"/>
            </a:p>
          </p:txBody>
        </p:sp>
        <p:sp>
          <p:nvSpPr>
            <p:cNvPr id="209447" name="Rectangle 551"/>
            <p:cNvSpPr>
              <a:spLocks noChangeArrowheads="1"/>
            </p:cNvSpPr>
            <p:nvPr/>
          </p:nvSpPr>
          <p:spPr bwMode="auto">
            <a:xfrm>
              <a:off x="3171" y="1247"/>
              <a:ext cx="133" cy="15"/>
            </a:xfrm>
            <a:prstGeom prst="rect">
              <a:avLst/>
            </a:prstGeom>
            <a:noFill/>
            <a:ln w="19050">
              <a:solidFill>
                <a:srgbClr val="D79765"/>
              </a:solidFill>
              <a:miter lim="800000"/>
              <a:headEnd/>
              <a:tailEnd/>
            </a:ln>
          </p:spPr>
          <p:txBody>
            <a:bodyPr/>
            <a:lstStyle/>
            <a:p>
              <a:endParaRPr lang="es-ES"/>
            </a:p>
          </p:txBody>
        </p:sp>
        <p:sp>
          <p:nvSpPr>
            <p:cNvPr id="209448" name="Freeform 552"/>
            <p:cNvSpPr>
              <a:spLocks/>
            </p:cNvSpPr>
            <p:nvPr/>
          </p:nvSpPr>
          <p:spPr bwMode="auto">
            <a:xfrm>
              <a:off x="3046" y="1215"/>
              <a:ext cx="121" cy="42"/>
            </a:xfrm>
            <a:custGeom>
              <a:avLst/>
              <a:gdLst/>
              <a:ahLst/>
              <a:cxnLst>
                <a:cxn ang="0">
                  <a:pos x="449" y="88"/>
                </a:cxn>
                <a:cxn ang="0">
                  <a:pos x="435" y="0"/>
                </a:cxn>
                <a:cxn ang="0">
                  <a:pos x="0" y="74"/>
                </a:cxn>
                <a:cxn ang="0">
                  <a:pos x="13" y="161"/>
                </a:cxn>
                <a:cxn ang="0">
                  <a:pos x="449" y="88"/>
                </a:cxn>
              </a:cxnLst>
              <a:rect l="0" t="0" r="r" b="b"/>
              <a:pathLst>
                <a:path w="449" h="161">
                  <a:moveTo>
                    <a:pt x="449" y="88"/>
                  </a:moveTo>
                  <a:lnTo>
                    <a:pt x="435" y="0"/>
                  </a:lnTo>
                  <a:lnTo>
                    <a:pt x="0" y="74"/>
                  </a:lnTo>
                  <a:lnTo>
                    <a:pt x="13" y="161"/>
                  </a:lnTo>
                  <a:lnTo>
                    <a:pt x="449" y="88"/>
                  </a:lnTo>
                  <a:close/>
                </a:path>
              </a:pathLst>
            </a:custGeom>
            <a:solidFill>
              <a:srgbClr val="7F3D00"/>
            </a:solidFill>
            <a:ln w="9525">
              <a:noFill/>
              <a:round/>
              <a:headEnd/>
              <a:tailEnd/>
            </a:ln>
          </p:spPr>
          <p:txBody>
            <a:bodyPr/>
            <a:lstStyle/>
            <a:p>
              <a:endParaRPr lang="es-ES"/>
            </a:p>
          </p:txBody>
        </p:sp>
        <p:sp>
          <p:nvSpPr>
            <p:cNvPr id="209449" name="Freeform 553"/>
            <p:cNvSpPr>
              <a:spLocks/>
            </p:cNvSpPr>
            <p:nvPr/>
          </p:nvSpPr>
          <p:spPr bwMode="auto">
            <a:xfrm>
              <a:off x="3046" y="1215"/>
              <a:ext cx="121" cy="42"/>
            </a:xfrm>
            <a:custGeom>
              <a:avLst/>
              <a:gdLst/>
              <a:ahLst/>
              <a:cxnLst>
                <a:cxn ang="0">
                  <a:pos x="449" y="88"/>
                </a:cxn>
                <a:cxn ang="0">
                  <a:pos x="435" y="0"/>
                </a:cxn>
                <a:cxn ang="0">
                  <a:pos x="0" y="74"/>
                </a:cxn>
                <a:cxn ang="0">
                  <a:pos x="13" y="161"/>
                </a:cxn>
                <a:cxn ang="0">
                  <a:pos x="449" y="88"/>
                </a:cxn>
                <a:cxn ang="0">
                  <a:pos x="449" y="88"/>
                </a:cxn>
              </a:cxnLst>
              <a:rect l="0" t="0" r="r" b="b"/>
              <a:pathLst>
                <a:path w="449" h="161">
                  <a:moveTo>
                    <a:pt x="449" y="88"/>
                  </a:moveTo>
                  <a:lnTo>
                    <a:pt x="435" y="0"/>
                  </a:lnTo>
                  <a:lnTo>
                    <a:pt x="0" y="74"/>
                  </a:lnTo>
                  <a:lnTo>
                    <a:pt x="13" y="161"/>
                  </a:lnTo>
                  <a:lnTo>
                    <a:pt x="449" y="88"/>
                  </a:lnTo>
                  <a:lnTo>
                    <a:pt x="449" y="88"/>
                  </a:lnTo>
                </a:path>
              </a:pathLst>
            </a:custGeom>
            <a:noFill/>
            <a:ln w="19050">
              <a:solidFill>
                <a:srgbClr val="D79765"/>
              </a:solidFill>
              <a:prstDash val="solid"/>
              <a:round/>
              <a:headEnd/>
              <a:tailEnd/>
            </a:ln>
          </p:spPr>
          <p:txBody>
            <a:bodyPr/>
            <a:lstStyle/>
            <a:p>
              <a:endParaRPr lang="es-ES"/>
            </a:p>
          </p:txBody>
        </p:sp>
        <p:sp>
          <p:nvSpPr>
            <p:cNvPr id="209450" name="Freeform 554"/>
            <p:cNvSpPr>
              <a:spLocks/>
            </p:cNvSpPr>
            <p:nvPr/>
          </p:nvSpPr>
          <p:spPr bwMode="auto">
            <a:xfrm>
              <a:off x="3035" y="1095"/>
              <a:ext cx="116" cy="190"/>
            </a:xfrm>
            <a:custGeom>
              <a:avLst/>
              <a:gdLst/>
              <a:ahLst/>
              <a:cxnLst>
                <a:cxn ang="0">
                  <a:pos x="350" y="736"/>
                </a:cxn>
                <a:cxn ang="0">
                  <a:pos x="430" y="690"/>
                </a:cxn>
                <a:cxn ang="0">
                  <a:pos x="80" y="0"/>
                </a:cxn>
                <a:cxn ang="0">
                  <a:pos x="0" y="45"/>
                </a:cxn>
                <a:cxn ang="0">
                  <a:pos x="350" y="736"/>
                </a:cxn>
              </a:cxnLst>
              <a:rect l="0" t="0" r="r" b="b"/>
              <a:pathLst>
                <a:path w="430" h="736">
                  <a:moveTo>
                    <a:pt x="350" y="736"/>
                  </a:moveTo>
                  <a:lnTo>
                    <a:pt x="430" y="690"/>
                  </a:lnTo>
                  <a:lnTo>
                    <a:pt x="80" y="0"/>
                  </a:lnTo>
                  <a:lnTo>
                    <a:pt x="0" y="45"/>
                  </a:lnTo>
                  <a:lnTo>
                    <a:pt x="350" y="736"/>
                  </a:lnTo>
                  <a:close/>
                </a:path>
              </a:pathLst>
            </a:custGeom>
            <a:solidFill>
              <a:srgbClr val="7F3D00"/>
            </a:solidFill>
            <a:ln w="9525">
              <a:noFill/>
              <a:round/>
              <a:headEnd/>
              <a:tailEnd/>
            </a:ln>
          </p:spPr>
          <p:txBody>
            <a:bodyPr/>
            <a:lstStyle/>
            <a:p>
              <a:endParaRPr lang="es-ES"/>
            </a:p>
          </p:txBody>
        </p:sp>
        <p:sp>
          <p:nvSpPr>
            <p:cNvPr id="209451" name="Freeform 555"/>
            <p:cNvSpPr>
              <a:spLocks/>
            </p:cNvSpPr>
            <p:nvPr/>
          </p:nvSpPr>
          <p:spPr bwMode="auto">
            <a:xfrm>
              <a:off x="3035" y="1095"/>
              <a:ext cx="116" cy="190"/>
            </a:xfrm>
            <a:custGeom>
              <a:avLst/>
              <a:gdLst/>
              <a:ahLst/>
              <a:cxnLst>
                <a:cxn ang="0">
                  <a:pos x="350" y="736"/>
                </a:cxn>
                <a:cxn ang="0">
                  <a:pos x="430" y="690"/>
                </a:cxn>
                <a:cxn ang="0">
                  <a:pos x="80" y="0"/>
                </a:cxn>
                <a:cxn ang="0">
                  <a:pos x="0" y="45"/>
                </a:cxn>
                <a:cxn ang="0">
                  <a:pos x="350" y="736"/>
                </a:cxn>
                <a:cxn ang="0">
                  <a:pos x="350" y="736"/>
                </a:cxn>
              </a:cxnLst>
              <a:rect l="0" t="0" r="r" b="b"/>
              <a:pathLst>
                <a:path w="430" h="736">
                  <a:moveTo>
                    <a:pt x="350" y="736"/>
                  </a:moveTo>
                  <a:lnTo>
                    <a:pt x="430" y="690"/>
                  </a:lnTo>
                  <a:lnTo>
                    <a:pt x="80" y="0"/>
                  </a:lnTo>
                  <a:lnTo>
                    <a:pt x="0" y="45"/>
                  </a:lnTo>
                  <a:lnTo>
                    <a:pt x="350" y="736"/>
                  </a:lnTo>
                  <a:lnTo>
                    <a:pt x="350" y="736"/>
                  </a:lnTo>
                </a:path>
              </a:pathLst>
            </a:custGeom>
            <a:noFill/>
            <a:ln w="19050">
              <a:solidFill>
                <a:srgbClr val="D79765"/>
              </a:solidFill>
              <a:prstDash val="solid"/>
              <a:round/>
              <a:headEnd/>
              <a:tailEnd/>
            </a:ln>
          </p:spPr>
          <p:txBody>
            <a:bodyPr/>
            <a:lstStyle/>
            <a:p>
              <a:endParaRPr lang="es-ES"/>
            </a:p>
          </p:txBody>
        </p:sp>
        <p:sp>
          <p:nvSpPr>
            <p:cNvPr id="209452" name="Freeform 556"/>
            <p:cNvSpPr>
              <a:spLocks/>
            </p:cNvSpPr>
            <p:nvPr/>
          </p:nvSpPr>
          <p:spPr bwMode="auto">
            <a:xfrm>
              <a:off x="3109" y="1091"/>
              <a:ext cx="116" cy="191"/>
            </a:xfrm>
            <a:custGeom>
              <a:avLst/>
              <a:gdLst/>
              <a:ahLst/>
              <a:cxnLst>
                <a:cxn ang="0">
                  <a:pos x="350" y="737"/>
                </a:cxn>
                <a:cxn ang="0">
                  <a:pos x="430" y="690"/>
                </a:cxn>
                <a:cxn ang="0">
                  <a:pos x="80" y="0"/>
                </a:cxn>
                <a:cxn ang="0">
                  <a:pos x="0" y="46"/>
                </a:cxn>
                <a:cxn ang="0">
                  <a:pos x="350" y="737"/>
                </a:cxn>
              </a:cxnLst>
              <a:rect l="0" t="0" r="r" b="b"/>
              <a:pathLst>
                <a:path w="430" h="737">
                  <a:moveTo>
                    <a:pt x="350" y="737"/>
                  </a:moveTo>
                  <a:lnTo>
                    <a:pt x="430" y="690"/>
                  </a:lnTo>
                  <a:lnTo>
                    <a:pt x="80" y="0"/>
                  </a:lnTo>
                  <a:lnTo>
                    <a:pt x="0" y="46"/>
                  </a:lnTo>
                  <a:lnTo>
                    <a:pt x="350" y="737"/>
                  </a:lnTo>
                  <a:close/>
                </a:path>
              </a:pathLst>
            </a:custGeom>
            <a:solidFill>
              <a:srgbClr val="7F3D00"/>
            </a:solidFill>
            <a:ln w="9525">
              <a:noFill/>
              <a:round/>
              <a:headEnd/>
              <a:tailEnd/>
            </a:ln>
          </p:spPr>
          <p:txBody>
            <a:bodyPr/>
            <a:lstStyle/>
            <a:p>
              <a:endParaRPr lang="es-ES"/>
            </a:p>
          </p:txBody>
        </p:sp>
        <p:sp>
          <p:nvSpPr>
            <p:cNvPr id="209453" name="Freeform 557"/>
            <p:cNvSpPr>
              <a:spLocks/>
            </p:cNvSpPr>
            <p:nvPr/>
          </p:nvSpPr>
          <p:spPr bwMode="auto">
            <a:xfrm>
              <a:off x="3109" y="1091"/>
              <a:ext cx="116" cy="191"/>
            </a:xfrm>
            <a:custGeom>
              <a:avLst/>
              <a:gdLst/>
              <a:ahLst/>
              <a:cxnLst>
                <a:cxn ang="0">
                  <a:pos x="350" y="737"/>
                </a:cxn>
                <a:cxn ang="0">
                  <a:pos x="430" y="690"/>
                </a:cxn>
                <a:cxn ang="0">
                  <a:pos x="80" y="0"/>
                </a:cxn>
                <a:cxn ang="0">
                  <a:pos x="0" y="46"/>
                </a:cxn>
                <a:cxn ang="0">
                  <a:pos x="350" y="737"/>
                </a:cxn>
                <a:cxn ang="0">
                  <a:pos x="350" y="737"/>
                </a:cxn>
              </a:cxnLst>
              <a:rect l="0" t="0" r="r" b="b"/>
              <a:pathLst>
                <a:path w="430" h="737">
                  <a:moveTo>
                    <a:pt x="350" y="737"/>
                  </a:moveTo>
                  <a:lnTo>
                    <a:pt x="430" y="690"/>
                  </a:lnTo>
                  <a:lnTo>
                    <a:pt x="80" y="0"/>
                  </a:lnTo>
                  <a:lnTo>
                    <a:pt x="0" y="46"/>
                  </a:lnTo>
                  <a:lnTo>
                    <a:pt x="350" y="737"/>
                  </a:lnTo>
                  <a:lnTo>
                    <a:pt x="350" y="737"/>
                  </a:lnTo>
                </a:path>
              </a:pathLst>
            </a:custGeom>
            <a:noFill/>
            <a:ln w="19050">
              <a:solidFill>
                <a:srgbClr val="D79765"/>
              </a:solidFill>
              <a:prstDash val="solid"/>
              <a:round/>
              <a:headEnd/>
              <a:tailEnd/>
            </a:ln>
          </p:spPr>
          <p:txBody>
            <a:bodyPr/>
            <a:lstStyle/>
            <a:p>
              <a:endParaRPr lang="es-ES"/>
            </a:p>
          </p:txBody>
        </p:sp>
        <p:sp>
          <p:nvSpPr>
            <p:cNvPr id="209454" name="Freeform 558"/>
            <p:cNvSpPr>
              <a:spLocks/>
            </p:cNvSpPr>
            <p:nvPr/>
          </p:nvSpPr>
          <p:spPr bwMode="auto">
            <a:xfrm>
              <a:off x="3337" y="1036"/>
              <a:ext cx="116" cy="190"/>
            </a:xfrm>
            <a:custGeom>
              <a:avLst/>
              <a:gdLst/>
              <a:ahLst/>
              <a:cxnLst>
                <a:cxn ang="0">
                  <a:pos x="350" y="736"/>
                </a:cxn>
                <a:cxn ang="0">
                  <a:pos x="432" y="691"/>
                </a:cxn>
                <a:cxn ang="0">
                  <a:pos x="80" y="0"/>
                </a:cxn>
                <a:cxn ang="0">
                  <a:pos x="0" y="46"/>
                </a:cxn>
                <a:cxn ang="0">
                  <a:pos x="350" y="736"/>
                </a:cxn>
              </a:cxnLst>
              <a:rect l="0" t="0" r="r" b="b"/>
              <a:pathLst>
                <a:path w="432" h="736">
                  <a:moveTo>
                    <a:pt x="350" y="736"/>
                  </a:moveTo>
                  <a:lnTo>
                    <a:pt x="432" y="691"/>
                  </a:lnTo>
                  <a:lnTo>
                    <a:pt x="80" y="0"/>
                  </a:lnTo>
                  <a:lnTo>
                    <a:pt x="0" y="46"/>
                  </a:lnTo>
                  <a:lnTo>
                    <a:pt x="350" y="736"/>
                  </a:lnTo>
                  <a:close/>
                </a:path>
              </a:pathLst>
            </a:custGeom>
            <a:solidFill>
              <a:srgbClr val="7F3D00"/>
            </a:solidFill>
            <a:ln w="9525">
              <a:noFill/>
              <a:round/>
              <a:headEnd/>
              <a:tailEnd/>
            </a:ln>
          </p:spPr>
          <p:txBody>
            <a:bodyPr/>
            <a:lstStyle/>
            <a:p>
              <a:endParaRPr lang="es-ES"/>
            </a:p>
          </p:txBody>
        </p:sp>
        <p:sp>
          <p:nvSpPr>
            <p:cNvPr id="209455" name="Freeform 559"/>
            <p:cNvSpPr>
              <a:spLocks/>
            </p:cNvSpPr>
            <p:nvPr/>
          </p:nvSpPr>
          <p:spPr bwMode="auto">
            <a:xfrm>
              <a:off x="3337" y="1036"/>
              <a:ext cx="116" cy="190"/>
            </a:xfrm>
            <a:custGeom>
              <a:avLst/>
              <a:gdLst/>
              <a:ahLst/>
              <a:cxnLst>
                <a:cxn ang="0">
                  <a:pos x="350" y="736"/>
                </a:cxn>
                <a:cxn ang="0">
                  <a:pos x="432" y="691"/>
                </a:cxn>
                <a:cxn ang="0">
                  <a:pos x="80" y="0"/>
                </a:cxn>
                <a:cxn ang="0">
                  <a:pos x="0" y="46"/>
                </a:cxn>
                <a:cxn ang="0">
                  <a:pos x="350" y="736"/>
                </a:cxn>
                <a:cxn ang="0">
                  <a:pos x="350" y="736"/>
                </a:cxn>
              </a:cxnLst>
              <a:rect l="0" t="0" r="r" b="b"/>
              <a:pathLst>
                <a:path w="432" h="736">
                  <a:moveTo>
                    <a:pt x="350" y="736"/>
                  </a:moveTo>
                  <a:lnTo>
                    <a:pt x="432" y="691"/>
                  </a:lnTo>
                  <a:lnTo>
                    <a:pt x="80" y="0"/>
                  </a:lnTo>
                  <a:lnTo>
                    <a:pt x="0" y="46"/>
                  </a:lnTo>
                  <a:lnTo>
                    <a:pt x="350" y="736"/>
                  </a:lnTo>
                  <a:lnTo>
                    <a:pt x="350" y="736"/>
                  </a:lnTo>
                </a:path>
              </a:pathLst>
            </a:custGeom>
            <a:noFill/>
            <a:ln w="19050">
              <a:solidFill>
                <a:srgbClr val="D79765"/>
              </a:solidFill>
              <a:prstDash val="solid"/>
              <a:round/>
              <a:headEnd/>
              <a:tailEnd/>
            </a:ln>
          </p:spPr>
          <p:txBody>
            <a:bodyPr/>
            <a:lstStyle/>
            <a:p>
              <a:endParaRPr lang="es-ES"/>
            </a:p>
          </p:txBody>
        </p:sp>
        <p:sp>
          <p:nvSpPr>
            <p:cNvPr id="209456" name="Freeform 560"/>
            <p:cNvSpPr>
              <a:spLocks/>
            </p:cNvSpPr>
            <p:nvPr/>
          </p:nvSpPr>
          <p:spPr bwMode="auto">
            <a:xfrm>
              <a:off x="3235" y="1103"/>
              <a:ext cx="48" cy="204"/>
            </a:xfrm>
            <a:custGeom>
              <a:avLst/>
              <a:gdLst/>
              <a:ahLst/>
              <a:cxnLst>
                <a:cxn ang="0">
                  <a:pos x="90" y="790"/>
                </a:cxn>
                <a:cxn ang="0">
                  <a:pos x="0" y="778"/>
                </a:cxn>
                <a:cxn ang="0">
                  <a:pos x="89" y="0"/>
                </a:cxn>
                <a:cxn ang="0">
                  <a:pos x="179" y="13"/>
                </a:cxn>
                <a:cxn ang="0">
                  <a:pos x="90" y="790"/>
                </a:cxn>
              </a:cxnLst>
              <a:rect l="0" t="0" r="r" b="b"/>
              <a:pathLst>
                <a:path w="179" h="790">
                  <a:moveTo>
                    <a:pt x="90" y="790"/>
                  </a:moveTo>
                  <a:lnTo>
                    <a:pt x="0" y="778"/>
                  </a:lnTo>
                  <a:lnTo>
                    <a:pt x="89" y="0"/>
                  </a:lnTo>
                  <a:lnTo>
                    <a:pt x="179" y="13"/>
                  </a:lnTo>
                  <a:lnTo>
                    <a:pt x="90" y="790"/>
                  </a:lnTo>
                  <a:close/>
                </a:path>
              </a:pathLst>
            </a:custGeom>
            <a:solidFill>
              <a:srgbClr val="7F3D00"/>
            </a:solidFill>
            <a:ln w="9525">
              <a:noFill/>
              <a:round/>
              <a:headEnd/>
              <a:tailEnd/>
            </a:ln>
          </p:spPr>
          <p:txBody>
            <a:bodyPr/>
            <a:lstStyle/>
            <a:p>
              <a:endParaRPr lang="es-ES"/>
            </a:p>
          </p:txBody>
        </p:sp>
        <p:sp>
          <p:nvSpPr>
            <p:cNvPr id="209457" name="Freeform 561"/>
            <p:cNvSpPr>
              <a:spLocks/>
            </p:cNvSpPr>
            <p:nvPr/>
          </p:nvSpPr>
          <p:spPr bwMode="auto">
            <a:xfrm>
              <a:off x="3235" y="1103"/>
              <a:ext cx="48" cy="204"/>
            </a:xfrm>
            <a:custGeom>
              <a:avLst/>
              <a:gdLst/>
              <a:ahLst/>
              <a:cxnLst>
                <a:cxn ang="0">
                  <a:pos x="90" y="790"/>
                </a:cxn>
                <a:cxn ang="0">
                  <a:pos x="0" y="778"/>
                </a:cxn>
                <a:cxn ang="0">
                  <a:pos x="89" y="0"/>
                </a:cxn>
                <a:cxn ang="0">
                  <a:pos x="179" y="13"/>
                </a:cxn>
                <a:cxn ang="0">
                  <a:pos x="90" y="790"/>
                </a:cxn>
                <a:cxn ang="0">
                  <a:pos x="90" y="790"/>
                </a:cxn>
              </a:cxnLst>
              <a:rect l="0" t="0" r="r" b="b"/>
              <a:pathLst>
                <a:path w="179" h="790">
                  <a:moveTo>
                    <a:pt x="90" y="790"/>
                  </a:moveTo>
                  <a:lnTo>
                    <a:pt x="0" y="778"/>
                  </a:lnTo>
                  <a:lnTo>
                    <a:pt x="89" y="0"/>
                  </a:lnTo>
                  <a:lnTo>
                    <a:pt x="179" y="13"/>
                  </a:lnTo>
                  <a:lnTo>
                    <a:pt x="90" y="790"/>
                  </a:lnTo>
                  <a:lnTo>
                    <a:pt x="90" y="790"/>
                  </a:lnTo>
                </a:path>
              </a:pathLst>
            </a:custGeom>
            <a:noFill/>
            <a:ln w="19050">
              <a:solidFill>
                <a:srgbClr val="D79765"/>
              </a:solidFill>
              <a:prstDash val="solid"/>
              <a:round/>
              <a:headEnd/>
              <a:tailEnd/>
            </a:ln>
          </p:spPr>
          <p:txBody>
            <a:bodyPr/>
            <a:lstStyle/>
            <a:p>
              <a:endParaRPr lang="es-ES"/>
            </a:p>
          </p:txBody>
        </p:sp>
        <p:sp>
          <p:nvSpPr>
            <p:cNvPr id="209458" name="Freeform 562"/>
            <p:cNvSpPr>
              <a:spLocks/>
            </p:cNvSpPr>
            <p:nvPr/>
          </p:nvSpPr>
          <p:spPr bwMode="auto">
            <a:xfrm>
              <a:off x="3285" y="1153"/>
              <a:ext cx="48" cy="204"/>
            </a:xfrm>
            <a:custGeom>
              <a:avLst/>
              <a:gdLst/>
              <a:ahLst/>
              <a:cxnLst>
                <a:cxn ang="0">
                  <a:pos x="91" y="790"/>
                </a:cxn>
                <a:cxn ang="0">
                  <a:pos x="0" y="778"/>
                </a:cxn>
                <a:cxn ang="0">
                  <a:pos x="88" y="0"/>
                </a:cxn>
                <a:cxn ang="0">
                  <a:pos x="179" y="13"/>
                </a:cxn>
                <a:cxn ang="0">
                  <a:pos x="91" y="790"/>
                </a:cxn>
              </a:cxnLst>
              <a:rect l="0" t="0" r="r" b="b"/>
              <a:pathLst>
                <a:path w="179" h="790">
                  <a:moveTo>
                    <a:pt x="91" y="790"/>
                  </a:moveTo>
                  <a:lnTo>
                    <a:pt x="0" y="778"/>
                  </a:lnTo>
                  <a:lnTo>
                    <a:pt x="88" y="0"/>
                  </a:lnTo>
                  <a:lnTo>
                    <a:pt x="179" y="13"/>
                  </a:lnTo>
                  <a:lnTo>
                    <a:pt x="91" y="790"/>
                  </a:lnTo>
                  <a:close/>
                </a:path>
              </a:pathLst>
            </a:custGeom>
            <a:solidFill>
              <a:srgbClr val="7F3D00"/>
            </a:solidFill>
            <a:ln w="9525">
              <a:noFill/>
              <a:round/>
              <a:headEnd/>
              <a:tailEnd/>
            </a:ln>
          </p:spPr>
          <p:txBody>
            <a:bodyPr/>
            <a:lstStyle/>
            <a:p>
              <a:endParaRPr lang="es-ES"/>
            </a:p>
          </p:txBody>
        </p:sp>
        <p:sp>
          <p:nvSpPr>
            <p:cNvPr id="209459" name="Freeform 563"/>
            <p:cNvSpPr>
              <a:spLocks/>
            </p:cNvSpPr>
            <p:nvPr/>
          </p:nvSpPr>
          <p:spPr bwMode="auto">
            <a:xfrm>
              <a:off x="3285" y="1153"/>
              <a:ext cx="48" cy="204"/>
            </a:xfrm>
            <a:custGeom>
              <a:avLst/>
              <a:gdLst/>
              <a:ahLst/>
              <a:cxnLst>
                <a:cxn ang="0">
                  <a:pos x="91" y="790"/>
                </a:cxn>
                <a:cxn ang="0">
                  <a:pos x="0" y="778"/>
                </a:cxn>
                <a:cxn ang="0">
                  <a:pos x="88" y="0"/>
                </a:cxn>
                <a:cxn ang="0">
                  <a:pos x="179" y="13"/>
                </a:cxn>
                <a:cxn ang="0">
                  <a:pos x="91" y="790"/>
                </a:cxn>
                <a:cxn ang="0">
                  <a:pos x="91" y="790"/>
                </a:cxn>
              </a:cxnLst>
              <a:rect l="0" t="0" r="r" b="b"/>
              <a:pathLst>
                <a:path w="179" h="790">
                  <a:moveTo>
                    <a:pt x="91" y="790"/>
                  </a:moveTo>
                  <a:lnTo>
                    <a:pt x="0" y="778"/>
                  </a:lnTo>
                  <a:lnTo>
                    <a:pt x="88" y="0"/>
                  </a:lnTo>
                  <a:lnTo>
                    <a:pt x="179" y="13"/>
                  </a:lnTo>
                  <a:lnTo>
                    <a:pt x="91" y="790"/>
                  </a:lnTo>
                  <a:lnTo>
                    <a:pt x="91" y="790"/>
                  </a:lnTo>
                </a:path>
              </a:pathLst>
            </a:custGeom>
            <a:noFill/>
            <a:ln w="19050">
              <a:solidFill>
                <a:srgbClr val="D79765"/>
              </a:solidFill>
              <a:prstDash val="solid"/>
              <a:round/>
              <a:headEnd/>
              <a:tailEnd/>
            </a:ln>
          </p:spPr>
          <p:txBody>
            <a:bodyPr/>
            <a:lstStyle/>
            <a:p>
              <a:endParaRPr lang="es-ES"/>
            </a:p>
          </p:txBody>
        </p:sp>
        <p:sp>
          <p:nvSpPr>
            <p:cNvPr id="209460" name="Freeform 564"/>
            <p:cNvSpPr>
              <a:spLocks/>
            </p:cNvSpPr>
            <p:nvPr/>
          </p:nvSpPr>
          <p:spPr bwMode="auto">
            <a:xfrm>
              <a:off x="3229" y="1152"/>
              <a:ext cx="48" cy="205"/>
            </a:xfrm>
            <a:custGeom>
              <a:avLst/>
              <a:gdLst/>
              <a:ahLst/>
              <a:cxnLst>
                <a:cxn ang="0">
                  <a:pos x="90" y="790"/>
                </a:cxn>
                <a:cxn ang="0">
                  <a:pos x="0" y="778"/>
                </a:cxn>
                <a:cxn ang="0">
                  <a:pos x="89" y="0"/>
                </a:cxn>
                <a:cxn ang="0">
                  <a:pos x="180" y="13"/>
                </a:cxn>
                <a:cxn ang="0">
                  <a:pos x="90" y="790"/>
                </a:cxn>
              </a:cxnLst>
              <a:rect l="0" t="0" r="r" b="b"/>
              <a:pathLst>
                <a:path w="180" h="790">
                  <a:moveTo>
                    <a:pt x="90" y="790"/>
                  </a:moveTo>
                  <a:lnTo>
                    <a:pt x="0" y="778"/>
                  </a:lnTo>
                  <a:lnTo>
                    <a:pt x="89" y="0"/>
                  </a:lnTo>
                  <a:lnTo>
                    <a:pt x="180" y="13"/>
                  </a:lnTo>
                  <a:lnTo>
                    <a:pt x="90" y="790"/>
                  </a:lnTo>
                  <a:close/>
                </a:path>
              </a:pathLst>
            </a:custGeom>
            <a:solidFill>
              <a:srgbClr val="7F3D00"/>
            </a:solidFill>
            <a:ln w="9525">
              <a:noFill/>
              <a:round/>
              <a:headEnd/>
              <a:tailEnd/>
            </a:ln>
          </p:spPr>
          <p:txBody>
            <a:bodyPr/>
            <a:lstStyle/>
            <a:p>
              <a:endParaRPr lang="es-ES"/>
            </a:p>
          </p:txBody>
        </p:sp>
        <p:sp>
          <p:nvSpPr>
            <p:cNvPr id="209461" name="Freeform 565"/>
            <p:cNvSpPr>
              <a:spLocks/>
            </p:cNvSpPr>
            <p:nvPr/>
          </p:nvSpPr>
          <p:spPr bwMode="auto">
            <a:xfrm>
              <a:off x="3229" y="1152"/>
              <a:ext cx="48" cy="205"/>
            </a:xfrm>
            <a:custGeom>
              <a:avLst/>
              <a:gdLst/>
              <a:ahLst/>
              <a:cxnLst>
                <a:cxn ang="0">
                  <a:pos x="90" y="790"/>
                </a:cxn>
                <a:cxn ang="0">
                  <a:pos x="0" y="778"/>
                </a:cxn>
                <a:cxn ang="0">
                  <a:pos x="89" y="0"/>
                </a:cxn>
                <a:cxn ang="0">
                  <a:pos x="180" y="13"/>
                </a:cxn>
                <a:cxn ang="0">
                  <a:pos x="90" y="790"/>
                </a:cxn>
                <a:cxn ang="0">
                  <a:pos x="90" y="790"/>
                </a:cxn>
              </a:cxnLst>
              <a:rect l="0" t="0" r="r" b="b"/>
              <a:pathLst>
                <a:path w="180" h="790">
                  <a:moveTo>
                    <a:pt x="90" y="790"/>
                  </a:moveTo>
                  <a:lnTo>
                    <a:pt x="0" y="778"/>
                  </a:lnTo>
                  <a:lnTo>
                    <a:pt x="89" y="0"/>
                  </a:lnTo>
                  <a:lnTo>
                    <a:pt x="180" y="13"/>
                  </a:lnTo>
                  <a:lnTo>
                    <a:pt x="90" y="790"/>
                  </a:lnTo>
                  <a:lnTo>
                    <a:pt x="90" y="790"/>
                  </a:lnTo>
                </a:path>
              </a:pathLst>
            </a:custGeom>
            <a:noFill/>
            <a:ln w="19050">
              <a:solidFill>
                <a:srgbClr val="D79765"/>
              </a:solidFill>
              <a:prstDash val="solid"/>
              <a:round/>
              <a:headEnd/>
              <a:tailEnd/>
            </a:ln>
          </p:spPr>
          <p:txBody>
            <a:bodyPr/>
            <a:lstStyle/>
            <a:p>
              <a:endParaRPr lang="es-ES"/>
            </a:p>
          </p:txBody>
        </p:sp>
        <p:sp>
          <p:nvSpPr>
            <p:cNvPr id="209462" name="Freeform 566"/>
            <p:cNvSpPr>
              <a:spLocks/>
            </p:cNvSpPr>
            <p:nvPr/>
          </p:nvSpPr>
          <p:spPr bwMode="auto">
            <a:xfrm>
              <a:off x="3335" y="1095"/>
              <a:ext cx="48" cy="204"/>
            </a:xfrm>
            <a:custGeom>
              <a:avLst/>
              <a:gdLst/>
              <a:ahLst/>
              <a:cxnLst>
                <a:cxn ang="0">
                  <a:pos x="91" y="789"/>
                </a:cxn>
                <a:cxn ang="0">
                  <a:pos x="0" y="777"/>
                </a:cxn>
                <a:cxn ang="0">
                  <a:pos x="88" y="0"/>
                </a:cxn>
                <a:cxn ang="0">
                  <a:pos x="179" y="13"/>
                </a:cxn>
                <a:cxn ang="0">
                  <a:pos x="91" y="789"/>
                </a:cxn>
              </a:cxnLst>
              <a:rect l="0" t="0" r="r" b="b"/>
              <a:pathLst>
                <a:path w="179" h="789">
                  <a:moveTo>
                    <a:pt x="91" y="789"/>
                  </a:moveTo>
                  <a:lnTo>
                    <a:pt x="0" y="777"/>
                  </a:lnTo>
                  <a:lnTo>
                    <a:pt x="88" y="0"/>
                  </a:lnTo>
                  <a:lnTo>
                    <a:pt x="179" y="13"/>
                  </a:lnTo>
                  <a:lnTo>
                    <a:pt x="91" y="789"/>
                  </a:lnTo>
                  <a:close/>
                </a:path>
              </a:pathLst>
            </a:custGeom>
            <a:solidFill>
              <a:srgbClr val="7F3D00"/>
            </a:solidFill>
            <a:ln w="9525">
              <a:noFill/>
              <a:round/>
              <a:headEnd/>
              <a:tailEnd/>
            </a:ln>
          </p:spPr>
          <p:txBody>
            <a:bodyPr/>
            <a:lstStyle/>
            <a:p>
              <a:endParaRPr lang="es-ES"/>
            </a:p>
          </p:txBody>
        </p:sp>
        <p:sp>
          <p:nvSpPr>
            <p:cNvPr id="209463" name="Freeform 567"/>
            <p:cNvSpPr>
              <a:spLocks/>
            </p:cNvSpPr>
            <p:nvPr/>
          </p:nvSpPr>
          <p:spPr bwMode="auto">
            <a:xfrm>
              <a:off x="3335" y="1095"/>
              <a:ext cx="48" cy="204"/>
            </a:xfrm>
            <a:custGeom>
              <a:avLst/>
              <a:gdLst/>
              <a:ahLst/>
              <a:cxnLst>
                <a:cxn ang="0">
                  <a:pos x="91" y="789"/>
                </a:cxn>
                <a:cxn ang="0">
                  <a:pos x="0" y="777"/>
                </a:cxn>
                <a:cxn ang="0">
                  <a:pos x="88" y="0"/>
                </a:cxn>
                <a:cxn ang="0">
                  <a:pos x="179" y="13"/>
                </a:cxn>
                <a:cxn ang="0">
                  <a:pos x="91" y="789"/>
                </a:cxn>
                <a:cxn ang="0">
                  <a:pos x="91" y="789"/>
                </a:cxn>
              </a:cxnLst>
              <a:rect l="0" t="0" r="r" b="b"/>
              <a:pathLst>
                <a:path w="179" h="789">
                  <a:moveTo>
                    <a:pt x="91" y="789"/>
                  </a:moveTo>
                  <a:lnTo>
                    <a:pt x="0" y="777"/>
                  </a:lnTo>
                  <a:lnTo>
                    <a:pt x="88" y="0"/>
                  </a:lnTo>
                  <a:lnTo>
                    <a:pt x="179" y="13"/>
                  </a:lnTo>
                  <a:lnTo>
                    <a:pt x="91" y="789"/>
                  </a:lnTo>
                  <a:lnTo>
                    <a:pt x="91" y="789"/>
                  </a:lnTo>
                </a:path>
              </a:pathLst>
            </a:custGeom>
            <a:noFill/>
            <a:ln w="19050">
              <a:solidFill>
                <a:srgbClr val="D79765"/>
              </a:solidFill>
              <a:prstDash val="solid"/>
              <a:round/>
              <a:headEnd/>
              <a:tailEnd/>
            </a:ln>
          </p:spPr>
          <p:txBody>
            <a:bodyPr/>
            <a:lstStyle/>
            <a:p>
              <a:endParaRPr lang="es-ES"/>
            </a:p>
          </p:txBody>
        </p:sp>
        <p:sp>
          <p:nvSpPr>
            <p:cNvPr id="209464" name="Freeform 568"/>
            <p:cNvSpPr>
              <a:spLocks/>
            </p:cNvSpPr>
            <p:nvPr/>
          </p:nvSpPr>
          <p:spPr bwMode="auto">
            <a:xfrm>
              <a:off x="3287" y="1090"/>
              <a:ext cx="115" cy="191"/>
            </a:xfrm>
            <a:custGeom>
              <a:avLst/>
              <a:gdLst/>
              <a:ahLst/>
              <a:cxnLst>
                <a:cxn ang="0">
                  <a:pos x="350" y="736"/>
                </a:cxn>
                <a:cxn ang="0">
                  <a:pos x="430" y="691"/>
                </a:cxn>
                <a:cxn ang="0">
                  <a:pos x="80" y="0"/>
                </a:cxn>
                <a:cxn ang="0">
                  <a:pos x="0" y="46"/>
                </a:cxn>
                <a:cxn ang="0">
                  <a:pos x="350" y="736"/>
                </a:cxn>
              </a:cxnLst>
              <a:rect l="0" t="0" r="r" b="b"/>
              <a:pathLst>
                <a:path w="430" h="736">
                  <a:moveTo>
                    <a:pt x="350" y="736"/>
                  </a:moveTo>
                  <a:lnTo>
                    <a:pt x="430" y="691"/>
                  </a:lnTo>
                  <a:lnTo>
                    <a:pt x="80" y="0"/>
                  </a:lnTo>
                  <a:lnTo>
                    <a:pt x="0" y="46"/>
                  </a:lnTo>
                  <a:lnTo>
                    <a:pt x="350" y="736"/>
                  </a:lnTo>
                  <a:close/>
                </a:path>
              </a:pathLst>
            </a:custGeom>
            <a:solidFill>
              <a:srgbClr val="7F3D00"/>
            </a:solidFill>
            <a:ln w="9525">
              <a:noFill/>
              <a:round/>
              <a:headEnd/>
              <a:tailEnd/>
            </a:ln>
          </p:spPr>
          <p:txBody>
            <a:bodyPr/>
            <a:lstStyle/>
            <a:p>
              <a:endParaRPr lang="es-ES"/>
            </a:p>
          </p:txBody>
        </p:sp>
        <p:sp>
          <p:nvSpPr>
            <p:cNvPr id="209465" name="Freeform 569"/>
            <p:cNvSpPr>
              <a:spLocks/>
            </p:cNvSpPr>
            <p:nvPr/>
          </p:nvSpPr>
          <p:spPr bwMode="auto">
            <a:xfrm>
              <a:off x="3287" y="1090"/>
              <a:ext cx="115" cy="191"/>
            </a:xfrm>
            <a:custGeom>
              <a:avLst/>
              <a:gdLst/>
              <a:ahLst/>
              <a:cxnLst>
                <a:cxn ang="0">
                  <a:pos x="350" y="736"/>
                </a:cxn>
                <a:cxn ang="0">
                  <a:pos x="430" y="691"/>
                </a:cxn>
                <a:cxn ang="0">
                  <a:pos x="80" y="0"/>
                </a:cxn>
                <a:cxn ang="0">
                  <a:pos x="0" y="46"/>
                </a:cxn>
                <a:cxn ang="0">
                  <a:pos x="350" y="736"/>
                </a:cxn>
                <a:cxn ang="0">
                  <a:pos x="350" y="736"/>
                </a:cxn>
              </a:cxnLst>
              <a:rect l="0" t="0" r="r" b="b"/>
              <a:pathLst>
                <a:path w="430" h="736">
                  <a:moveTo>
                    <a:pt x="350" y="736"/>
                  </a:moveTo>
                  <a:lnTo>
                    <a:pt x="430" y="691"/>
                  </a:lnTo>
                  <a:lnTo>
                    <a:pt x="80" y="0"/>
                  </a:lnTo>
                  <a:lnTo>
                    <a:pt x="0" y="46"/>
                  </a:lnTo>
                  <a:lnTo>
                    <a:pt x="350" y="736"/>
                  </a:lnTo>
                  <a:lnTo>
                    <a:pt x="350" y="736"/>
                  </a:lnTo>
                </a:path>
              </a:pathLst>
            </a:custGeom>
            <a:noFill/>
            <a:ln w="19050">
              <a:solidFill>
                <a:srgbClr val="D79765"/>
              </a:solidFill>
              <a:prstDash val="solid"/>
              <a:round/>
              <a:headEnd/>
              <a:tailEnd/>
            </a:ln>
          </p:spPr>
          <p:txBody>
            <a:bodyPr/>
            <a:lstStyle/>
            <a:p>
              <a:endParaRPr lang="es-ES"/>
            </a:p>
          </p:txBody>
        </p:sp>
        <p:sp>
          <p:nvSpPr>
            <p:cNvPr id="209466" name="Freeform 570"/>
            <p:cNvSpPr>
              <a:spLocks/>
            </p:cNvSpPr>
            <p:nvPr/>
          </p:nvSpPr>
          <p:spPr bwMode="auto">
            <a:xfrm>
              <a:off x="3254" y="1086"/>
              <a:ext cx="222" cy="94"/>
            </a:xfrm>
            <a:custGeom>
              <a:avLst/>
              <a:gdLst/>
              <a:ahLst/>
              <a:cxnLst>
                <a:cxn ang="0">
                  <a:pos x="801" y="361"/>
                </a:cxn>
                <a:cxn ang="0">
                  <a:pos x="828" y="271"/>
                </a:cxn>
                <a:cxn ang="0">
                  <a:pos x="28" y="0"/>
                </a:cxn>
                <a:cxn ang="0">
                  <a:pos x="0" y="92"/>
                </a:cxn>
                <a:cxn ang="0">
                  <a:pos x="801" y="361"/>
                </a:cxn>
              </a:cxnLst>
              <a:rect l="0" t="0" r="r" b="b"/>
              <a:pathLst>
                <a:path w="828" h="361">
                  <a:moveTo>
                    <a:pt x="801" y="361"/>
                  </a:moveTo>
                  <a:lnTo>
                    <a:pt x="828" y="271"/>
                  </a:lnTo>
                  <a:lnTo>
                    <a:pt x="28" y="0"/>
                  </a:lnTo>
                  <a:lnTo>
                    <a:pt x="0" y="92"/>
                  </a:lnTo>
                  <a:lnTo>
                    <a:pt x="801" y="361"/>
                  </a:lnTo>
                  <a:close/>
                </a:path>
              </a:pathLst>
            </a:custGeom>
            <a:solidFill>
              <a:srgbClr val="7F3D00"/>
            </a:solidFill>
            <a:ln w="9525">
              <a:noFill/>
              <a:round/>
              <a:headEnd/>
              <a:tailEnd/>
            </a:ln>
          </p:spPr>
          <p:txBody>
            <a:bodyPr/>
            <a:lstStyle/>
            <a:p>
              <a:endParaRPr lang="es-ES"/>
            </a:p>
          </p:txBody>
        </p:sp>
        <p:sp>
          <p:nvSpPr>
            <p:cNvPr id="209467" name="Freeform 571"/>
            <p:cNvSpPr>
              <a:spLocks/>
            </p:cNvSpPr>
            <p:nvPr/>
          </p:nvSpPr>
          <p:spPr bwMode="auto">
            <a:xfrm>
              <a:off x="3254" y="1086"/>
              <a:ext cx="222" cy="94"/>
            </a:xfrm>
            <a:custGeom>
              <a:avLst/>
              <a:gdLst/>
              <a:ahLst/>
              <a:cxnLst>
                <a:cxn ang="0">
                  <a:pos x="801" y="361"/>
                </a:cxn>
                <a:cxn ang="0">
                  <a:pos x="828" y="271"/>
                </a:cxn>
                <a:cxn ang="0">
                  <a:pos x="28" y="0"/>
                </a:cxn>
                <a:cxn ang="0">
                  <a:pos x="0" y="92"/>
                </a:cxn>
                <a:cxn ang="0">
                  <a:pos x="801" y="361"/>
                </a:cxn>
                <a:cxn ang="0">
                  <a:pos x="801" y="361"/>
                </a:cxn>
              </a:cxnLst>
              <a:rect l="0" t="0" r="r" b="b"/>
              <a:pathLst>
                <a:path w="828" h="361">
                  <a:moveTo>
                    <a:pt x="801" y="361"/>
                  </a:moveTo>
                  <a:lnTo>
                    <a:pt x="828" y="271"/>
                  </a:lnTo>
                  <a:lnTo>
                    <a:pt x="28" y="0"/>
                  </a:lnTo>
                  <a:lnTo>
                    <a:pt x="0" y="92"/>
                  </a:lnTo>
                  <a:lnTo>
                    <a:pt x="801" y="361"/>
                  </a:lnTo>
                  <a:lnTo>
                    <a:pt x="801" y="361"/>
                  </a:lnTo>
                </a:path>
              </a:pathLst>
            </a:custGeom>
            <a:noFill/>
            <a:ln w="19050">
              <a:solidFill>
                <a:srgbClr val="D79765"/>
              </a:solidFill>
              <a:prstDash val="solid"/>
              <a:round/>
              <a:headEnd/>
              <a:tailEnd/>
            </a:ln>
          </p:spPr>
          <p:txBody>
            <a:bodyPr/>
            <a:lstStyle/>
            <a:p>
              <a:endParaRPr lang="es-ES"/>
            </a:p>
          </p:txBody>
        </p:sp>
        <p:sp>
          <p:nvSpPr>
            <p:cNvPr id="209468" name="Freeform 572"/>
            <p:cNvSpPr>
              <a:spLocks/>
            </p:cNvSpPr>
            <p:nvPr/>
          </p:nvSpPr>
          <p:spPr bwMode="auto">
            <a:xfrm>
              <a:off x="3034" y="1053"/>
              <a:ext cx="222" cy="93"/>
            </a:xfrm>
            <a:custGeom>
              <a:avLst/>
              <a:gdLst/>
              <a:ahLst/>
              <a:cxnLst>
                <a:cxn ang="0">
                  <a:pos x="801" y="361"/>
                </a:cxn>
                <a:cxn ang="0">
                  <a:pos x="828" y="270"/>
                </a:cxn>
                <a:cxn ang="0">
                  <a:pos x="28" y="0"/>
                </a:cxn>
                <a:cxn ang="0">
                  <a:pos x="0" y="91"/>
                </a:cxn>
                <a:cxn ang="0">
                  <a:pos x="801" y="361"/>
                </a:cxn>
              </a:cxnLst>
              <a:rect l="0" t="0" r="r" b="b"/>
              <a:pathLst>
                <a:path w="828" h="361">
                  <a:moveTo>
                    <a:pt x="801" y="361"/>
                  </a:moveTo>
                  <a:lnTo>
                    <a:pt x="828" y="270"/>
                  </a:lnTo>
                  <a:lnTo>
                    <a:pt x="28" y="0"/>
                  </a:lnTo>
                  <a:lnTo>
                    <a:pt x="0" y="91"/>
                  </a:lnTo>
                  <a:lnTo>
                    <a:pt x="801" y="361"/>
                  </a:lnTo>
                  <a:close/>
                </a:path>
              </a:pathLst>
            </a:custGeom>
            <a:solidFill>
              <a:srgbClr val="7F3D00"/>
            </a:solidFill>
            <a:ln w="9525">
              <a:noFill/>
              <a:round/>
              <a:headEnd/>
              <a:tailEnd/>
            </a:ln>
          </p:spPr>
          <p:txBody>
            <a:bodyPr/>
            <a:lstStyle/>
            <a:p>
              <a:endParaRPr lang="es-ES"/>
            </a:p>
          </p:txBody>
        </p:sp>
        <p:sp>
          <p:nvSpPr>
            <p:cNvPr id="209469" name="Freeform 573"/>
            <p:cNvSpPr>
              <a:spLocks/>
            </p:cNvSpPr>
            <p:nvPr/>
          </p:nvSpPr>
          <p:spPr bwMode="auto">
            <a:xfrm>
              <a:off x="3034" y="1053"/>
              <a:ext cx="222" cy="93"/>
            </a:xfrm>
            <a:custGeom>
              <a:avLst/>
              <a:gdLst/>
              <a:ahLst/>
              <a:cxnLst>
                <a:cxn ang="0">
                  <a:pos x="801" y="361"/>
                </a:cxn>
                <a:cxn ang="0">
                  <a:pos x="828" y="270"/>
                </a:cxn>
                <a:cxn ang="0">
                  <a:pos x="28" y="0"/>
                </a:cxn>
                <a:cxn ang="0">
                  <a:pos x="0" y="91"/>
                </a:cxn>
                <a:cxn ang="0">
                  <a:pos x="801" y="361"/>
                </a:cxn>
                <a:cxn ang="0">
                  <a:pos x="801" y="361"/>
                </a:cxn>
              </a:cxnLst>
              <a:rect l="0" t="0" r="r" b="b"/>
              <a:pathLst>
                <a:path w="828" h="361">
                  <a:moveTo>
                    <a:pt x="801" y="361"/>
                  </a:moveTo>
                  <a:lnTo>
                    <a:pt x="828" y="270"/>
                  </a:lnTo>
                  <a:lnTo>
                    <a:pt x="28" y="0"/>
                  </a:lnTo>
                  <a:lnTo>
                    <a:pt x="0" y="91"/>
                  </a:lnTo>
                  <a:lnTo>
                    <a:pt x="801" y="361"/>
                  </a:lnTo>
                  <a:lnTo>
                    <a:pt x="801" y="361"/>
                  </a:lnTo>
                </a:path>
              </a:pathLst>
            </a:custGeom>
            <a:noFill/>
            <a:ln w="19050">
              <a:solidFill>
                <a:srgbClr val="D79765"/>
              </a:solidFill>
              <a:prstDash val="solid"/>
              <a:round/>
              <a:headEnd/>
              <a:tailEnd/>
            </a:ln>
          </p:spPr>
          <p:txBody>
            <a:bodyPr/>
            <a:lstStyle/>
            <a:p>
              <a:endParaRPr lang="es-ES"/>
            </a:p>
          </p:txBody>
        </p:sp>
        <p:sp>
          <p:nvSpPr>
            <p:cNvPr id="209470" name="Freeform 574"/>
            <p:cNvSpPr>
              <a:spLocks/>
            </p:cNvSpPr>
            <p:nvPr/>
          </p:nvSpPr>
          <p:spPr bwMode="auto">
            <a:xfrm>
              <a:off x="3086" y="1081"/>
              <a:ext cx="48" cy="204"/>
            </a:xfrm>
            <a:custGeom>
              <a:avLst/>
              <a:gdLst/>
              <a:ahLst/>
              <a:cxnLst>
                <a:cxn ang="0">
                  <a:pos x="91" y="790"/>
                </a:cxn>
                <a:cxn ang="0">
                  <a:pos x="0" y="778"/>
                </a:cxn>
                <a:cxn ang="0">
                  <a:pos x="89" y="0"/>
                </a:cxn>
                <a:cxn ang="0">
                  <a:pos x="180" y="13"/>
                </a:cxn>
                <a:cxn ang="0">
                  <a:pos x="91" y="790"/>
                </a:cxn>
              </a:cxnLst>
              <a:rect l="0" t="0" r="r" b="b"/>
              <a:pathLst>
                <a:path w="180" h="790">
                  <a:moveTo>
                    <a:pt x="91" y="790"/>
                  </a:moveTo>
                  <a:lnTo>
                    <a:pt x="0" y="778"/>
                  </a:lnTo>
                  <a:lnTo>
                    <a:pt x="89" y="0"/>
                  </a:lnTo>
                  <a:lnTo>
                    <a:pt x="180" y="13"/>
                  </a:lnTo>
                  <a:lnTo>
                    <a:pt x="91" y="790"/>
                  </a:lnTo>
                  <a:close/>
                </a:path>
              </a:pathLst>
            </a:custGeom>
            <a:solidFill>
              <a:srgbClr val="7F3D00"/>
            </a:solidFill>
            <a:ln w="9525">
              <a:noFill/>
              <a:round/>
              <a:headEnd/>
              <a:tailEnd/>
            </a:ln>
          </p:spPr>
          <p:txBody>
            <a:bodyPr/>
            <a:lstStyle/>
            <a:p>
              <a:endParaRPr lang="es-ES"/>
            </a:p>
          </p:txBody>
        </p:sp>
        <p:sp>
          <p:nvSpPr>
            <p:cNvPr id="209471" name="Freeform 575"/>
            <p:cNvSpPr>
              <a:spLocks/>
            </p:cNvSpPr>
            <p:nvPr/>
          </p:nvSpPr>
          <p:spPr bwMode="auto">
            <a:xfrm>
              <a:off x="3086" y="1081"/>
              <a:ext cx="48" cy="204"/>
            </a:xfrm>
            <a:custGeom>
              <a:avLst/>
              <a:gdLst/>
              <a:ahLst/>
              <a:cxnLst>
                <a:cxn ang="0">
                  <a:pos x="91" y="790"/>
                </a:cxn>
                <a:cxn ang="0">
                  <a:pos x="0" y="778"/>
                </a:cxn>
                <a:cxn ang="0">
                  <a:pos x="89" y="0"/>
                </a:cxn>
                <a:cxn ang="0">
                  <a:pos x="180" y="13"/>
                </a:cxn>
                <a:cxn ang="0">
                  <a:pos x="91" y="790"/>
                </a:cxn>
                <a:cxn ang="0">
                  <a:pos x="91" y="790"/>
                </a:cxn>
              </a:cxnLst>
              <a:rect l="0" t="0" r="r" b="b"/>
              <a:pathLst>
                <a:path w="180" h="790">
                  <a:moveTo>
                    <a:pt x="91" y="790"/>
                  </a:moveTo>
                  <a:lnTo>
                    <a:pt x="0" y="778"/>
                  </a:lnTo>
                  <a:lnTo>
                    <a:pt x="89" y="0"/>
                  </a:lnTo>
                  <a:lnTo>
                    <a:pt x="180" y="13"/>
                  </a:lnTo>
                  <a:lnTo>
                    <a:pt x="91" y="790"/>
                  </a:lnTo>
                  <a:lnTo>
                    <a:pt x="91" y="790"/>
                  </a:lnTo>
                </a:path>
              </a:pathLst>
            </a:custGeom>
            <a:noFill/>
            <a:ln w="19050">
              <a:solidFill>
                <a:srgbClr val="D79765"/>
              </a:solidFill>
              <a:prstDash val="solid"/>
              <a:round/>
              <a:headEnd/>
              <a:tailEnd/>
            </a:ln>
          </p:spPr>
          <p:txBody>
            <a:bodyPr/>
            <a:lstStyle/>
            <a:p>
              <a:endParaRPr lang="es-ES"/>
            </a:p>
          </p:txBody>
        </p:sp>
      </p:grpSp>
      <p:grpSp>
        <p:nvGrpSpPr>
          <p:cNvPr id="6" name="Group 576"/>
          <p:cNvGrpSpPr>
            <a:grpSpLocks/>
          </p:cNvGrpSpPr>
          <p:nvPr/>
        </p:nvGrpSpPr>
        <p:grpSpPr bwMode="auto">
          <a:xfrm>
            <a:off x="2549525" y="3776664"/>
            <a:ext cx="914400" cy="609600"/>
            <a:chOff x="2721" y="1960"/>
            <a:chExt cx="879" cy="581"/>
          </a:xfrm>
        </p:grpSpPr>
        <p:sp>
          <p:nvSpPr>
            <p:cNvPr id="209473" name="Freeform 577"/>
            <p:cNvSpPr>
              <a:spLocks/>
            </p:cNvSpPr>
            <p:nvPr/>
          </p:nvSpPr>
          <p:spPr bwMode="auto">
            <a:xfrm>
              <a:off x="3119" y="2197"/>
              <a:ext cx="408" cy="299"/>
            </a:xfrm>
            <a:custGeom>
              <a:avLst/>
              <a:gdLst/>
              <a:ahLst/>
              <a:cxnLst>
                <a:cxn ang="0">
                  <a:pos x="0" y="866"/>
                </a:cxn>
                <a:cxn ang="0">
                  <a:pos x="65" y="723"/>
                </a:cxn>
                <a:cxn ang="0">
                  <a:pos x="175" y="613"/>
                </a:cxn>
                <a:cxn ang="0">
                  <a:pos x="1090" y="0"/>
                </a:cxn>
                <a:cxn ang="0">
                  <a:pos x="1075" y="26"/>
                </a:cxn>
                <a:cxn ang="0">
                  <a:pos x="1020" y="77"/>
                </a:cxn>
                <a:cxn ang="0">
                  <a:pos x="995" y="154"/>
                </a:cxn>
                <a:cxn ang="0">
                  <a:pos x="0" y="866"/>
                </a:cxn>
              </a:cxnLst>
              <a:rect l="0" t="0" r="r" b="b"/>
              <a:pathLst>
                <a:path w="1090" h="866">
                  <a:moveTo>
                    <a:pt x="0" y="866"/>
                  </a:moveTo>
                  <a:lnTo>
                    <a:pt x="65" y="723"/>
                  </a:lnTo>
                  <a:lnTo>
                    <a:pt x="175" y="613"/>
                  </a:lnTo>
                  <a:lnTo>
                    <a:pt x="1090" y="0"/>
                  </a:lnTo>
                  <a:lnTo>
                    <a:pt x="1075" y="26"/>
                  </a:lnTo>
                  <a:lnTo>
                    <a:pt x="1020" y="77"/>
                  </a:lnTo>
                  <a:lnTo>
                    <a:pt x="995" y="154"/>
                  </a:lnTo>
                  <a:lnTo>
                    <a:pt x="0" y="866"/>
                  </a:lnTo>
                  <a:close/>
                </a:path>
              </a:pathLst>
            </a:custGeom>
            <a:solidFill>
              <a:srgbClr val="FFCC66"/>
            </a:solidFill>
            <a:ln w="0">
              <a:solidFill>
                <a:srgbClr val="5F5F5F"/>
              </a:solidFill>
              <a:prstDash val="solid"/>
              <a:round/>
              <a:headEnd/>
              <a:tailEnd/>
            </a:ln>
          </p:spPr>
          <p:txBody>
            <a:bodyPr/>
            <a:lstStyle/>
            <a:p>
              <a:endParaRPr lang="es-ES"/>
            </a:p>
          </p:txBody>
        </p:sp>
        <p:sp>
          <p:nvSpPr>
            <p:cNvPr id="209474" name="Freeform 578"/>
            <p:cNvSpPr>
              <a:spLocks/>
            </p:cNvSpPr>
            <p:nvPr/>
          </p:nvSpPr>
          <p:spPr bwMode="auto">
            <a:xfrm>
              <a:off x="3183" y="2199"/>
              <a:ext cx="342" cy="212"/>
            </a:xfrm>
            <a:custGeom>
              <a:avLst/>
              <a:gdLst/>
              <a:ahLst/>
              <a:cxnLst>
                <a:cxn ang="0">
                  <a:pos x="0" y="619"/>
                </a:cxn>
                <a:cxn ang="0">
                  <a:pos x="45" y="455"/>
                </a:cxn>
                <a:cxn ang="0">
                  <a:pos x="96" y="437"/>
                </a:cxn>
                <a:cxn ang="0">
                  <a:pos x="914" y="0"/>
                </a:cxn>
                <a:cxn ang="0">
                  <a:pos x="909" y="29"/>
                </a:cxn>
                <a:cxn ang="0">
                  <a:pos x="0" y="619"/>
                </a:cxn>
              </a:cxnLst>
              <a:rect l="0" t="0" r="r" b="b"/>
              <a:pathLst>
                <a:path w="914" h="619">
                  <a:moveTo>
                    <a:pt x="0" y="619"/>
                  </a:moveTo>
                  <a:lnTo>
                    <a:pt x="45" y="455"/>
                  </a:lnTo>
                  <a:lnTo>
                    <a:pt x="96" y="437"/>
                  </a:lnTo>
                  <a:lnTo>
                    <a:pt x="914" y="0"/>
                  </a:lnTo>
                  <a:lnTo>
                    <a:pt x="909" y="29"/>
                  </a:lnTo>
                  <a:lnTo>
                    <a:pt x="0" y="619"/>
                  </a:lnTo>
                  <a:close/>
                </a:path>
              </a:pathLst>
            </a:custGeom>
            <a:solidFill>
              <a:srgbClr val="FFCC66"/>
            </a:solidFill>
            <a:ln w="0">
              <a:solidFill>
                <a:srgbClr val="5F5F5F"/>
              </a:solidFill>
              <a:prstDash val="solid"/>
              <a:round/>
              <a:headEnd/>
              <a:tailEnd/>
            </a:ln>
          </p:spPr>
          <p:txBody>
            <a:bodyPr/>
            <a:lstStyle/>
            <a:p>
              <a:endParaRPr lang="es-ES"/>
            </a:p>
          </p:txBody>
        </p:sp>
        <p:sp>
          <p:nvSpPr>
            <p:cNvPr id="209475" name="Freeform 579"/>
            <p:cNvSpPr>
              <a:spLocks/>
            </p:cNvSpPr>
            <p:nvPr/>
          </p:nvSpPr>
          <p:spPr bwMode="auto">
            <a:xfrm>
              <a:off x="3017" y="2270"/>
              <a:ext cx="219" cy="88"/>
            </a:xfrm>
            <a:custGeom>
              <a:avLst/>
              <a:gdLst/>
              <a:ahLst/>
              <a:cxnLst>
                <a:cxn ang="0">
                  <a:pos x="75" y="0"/>
                </a:cxn>
                <a:cxn ang="0">
                  <a:pos x="15" y="40"/>
                </a:cxn>
                <a:cxn ang="0">
                  <a:pos x="0" y="73"/>
                </a:cxn>
                <a:cxn ang="0">
                  <a:pos x="250" y="216"/>
                </a:cxn>
                <a:cxn ang="0">
                  <a:pos x="481" y="256"/>
                </a:cxn>
                <a:cxn ang="0">
                  <a:pos x="585" y="216"/>
                </a:cxn>
                <a:cxn ang="0">
                  <a:pos x="75" y="0"/>
                </a:cxn>
              </a:cxnLst>
              <a:rect l="0" t="0" r="r" b="b"/>
              <a:pathLst>
                <a:path w="585" h="256">
                  <a:moveTo>
                    <a:pt x="75" y="0"/>
                  </a:moveTo>
                  <a:lnTo>
                    <a:pt x="15" y="40"/>
                  </a:lnTo>
                  <a:lnTo>
                    <a:pt x="0" y="73"/>
                  </a:lnTo>
                  <a:lnTo>
                    <a:pt x="250" y="216"/>
                  </a:lnTo>
                  <a:lnTo>
                    <a:pt x="481" y="256"/>
                  </a:lnTo>
                  <a:lnTo>
                    <a:pt x="585" y="216"/>
                  </a:lnTo>
                  <a:lnTo>
                    <a:pt x="75" y="0"/>
                  </a:lnTo>
                  <a:close/>
                </a:path>
              </a:pathLst>
            </a:custGeom>
            <a:solidFill>
              <a:srgbClr val="FFCC66"/>
            </a:solidFill>
            <a:ln w="0">
              <a:solidFill>
                <a:srgbClr val="5F5F5F"/>
              </a:solidFill>
              <a:prstDash val="solid"/>
              <a:round/>
              <a:headEnd/>
              <a:tailEnd/>
            </a:ln>
          </p:spPr>
          <p:txBody>
            <a:bodyPr/>
            <a:lstStyle/>
            <a:p>
              <a:endParaRPr lang="es-ES"/>
            </a:p>
          </p:txBody>
        </p:sp>
        <p:sp>
          <p:nvSpPr>
            <p:cNvPr id="209476" name="Freeform 580"/>
            <p:cNvSpPr>
              <a:spLocks/>
            </p:cNvSpPr>
            <p:nvPr/>
          </p:nvSpPr>
          <p:spPr bwMode="auto">
            <a:xfrm>
              <a:off x="2961" y="2257"/>
              <a:ext cx="85" cy="28"/>
            </a:xfrm>
            <a:custGeom>
              <a:avLst/>
              <a:gdLst/>
              <a:ahLst/>
              <a:cxnLst>
                <a:cxn ang="0">
                  <a:pos x="0" y="48"/>
                </a:cxn>
                <a:cxn ang="0">
                  <a:pos x="154" y="0"/>
                </a:cxn>
                <a:cxn ang="0">
                  <a:pos x="225" y="39"/>
                </a:cxn>
                <a:cxn ang="0">
                  <a:pos x="154" y="81"/>
                </a:cxn>
                <a:cxn ang="0">
                  <a:pos x="0" y="48"/>
                </a:cxn>
              </a:cxnLst>
              <a:rect l="0" t="0" r="r" b="b"/>
              <a:pathLst>
                <a:path w="225" h="81">
                  <a:moveTo>
                    <a:pt x="0" y="48"/>
                  </a:moveTo>
                  <a:lnTo>
                    <a:pt x="154" y="0"/>
                  </a:lnTo>
                  <a:lnTo>
                    <a:pt x="225" y="39"/>
                  </a:lnTo>
                  <a:lnTo>
                    <a:pt x="154" y="81"/>
                  </a:lnTo>
                  <a:lnTo>
                    <a:pt x="0" y="48"/>
                  </a:lnTo>
                  <a:close/>
                </a:path>
              </a:pathLst>
            </a:custGeom>
            <a:solidFill>
              <a:srgbClr val="FFCC66"/>
            </a:solidFill>
            <a:ln w="0">
              <a:solidFill>
                <a:srgbClr val="5F5F5F"/>
              </a:solidFill>
              <a:prstDash val="solid"/>
              <a:round/>
              <a:headEnd/>
              <a:tailEnd/>
            </a:ln>
          </p:spPr>
          <p:txBody>
            <a:bodyPr/>
            <a:lstStyle/>
            <a:p>
              <a:endParaRPr lang="es-ES"/>
            </a:p>
          </p:txBody>
        </p:sp>
        <p:sp>
          <p:nvSpPr>
            <p:cNvPr id="209477" name="Freeform 581"/>
            <p:cNvSpPr>
              <a:spLocks/>
            </p:cNvSpPr>
            <p:nvPr/>
          </p:nvSpPr>
          <p:spPr bwMode="auto">
            <a:xfrm>
              <a:off x="2886" y="2227"/>
              <a:ext cx="135" cy="96"/>
            </a:xfrm>
            <a:custGeom>
              <a:avLst/>
              <a:gdLst/>
              <a:ahLst/>
              <a:cxnLst>
                <a:cxn ang="0">
                  <a:pos x="5" y="133"/>
                </a:cxn>
                <a:cxn ang="0">
                  <a:pos x="21" y="171"/>
                </a:cxn>
                <a:cxn ang="0">
                  <a:pos x="21" y="200"/>
                </a:cxn>
                <a:cxn ang="0">
                  <a:pos x="15" y="221"/>
                </a:cxn>
                <a:cxn ang="0">
                  <a:pos x="5" y="248"/>
                </a:cxn>
                <a:cxn ang="0">
                  <a:pos x="0" y="281"/>
                </a:cxn>
                <a:cxn ang="0">
                  <a:pos x="221" y="144"/>
                </a:cxn>
                <a:cxn ang="0">
                  <a:pos x="365" y="94"/>
                </a:cxn>
                <a:cxn ang="0">
                  <a:pos x="350" y="27"/>
                </a:cxn>
                <a:cxn ang="0">
                  <a:pos x="350" y="0"/>
                </a:cxn>
                <a:cxn ang="0">
                  <a:pos x="5" y="133"/>
                </a:cxn>
              </a:cxnLst>
              <a:rect l="0" t="0" r="r" b="b"/>
              <a:pathLst>
                <a:path w="365" h="281">
                  <a:moveTo>
                    <a:pt x="5" y="133"/>
                  </a:moveTo>
                  <a:lnTo>
                    <a:pt x="21" y="171"/>
                  </a:lnTo>
                  <a:lnTo>
                    <a:pt x="21" y="200"/>
                  </a:lnTo>
                  <a:lnTo>
                    <a:pt x="15" y="221"/>
                  </a:lnTo>
                  <a:lnTo>
                    <a:pt x="5" y="248"/>
                  </a:lnTo>
                  <a:lnTo>
                    <a:pt x="0" y="281"/>
                  </a:lnTo>
                  <a:lnTo>
                    <a:pt x="221" y="144"/>
                  </a:lnTo>
                  <a:lnTo>
                    <a:pt x="365" y="94"/>
                  </a:lnTo>
                  <a:lnTo>
                    <a:pt x="350" y="27"/>
                  </a:lnTo>
                  <a:lnTo>
                    <a:pt x="350" y="0"/>
                  </a:lnTo>
                  <a:lnTo>
                    <a:pt x="5" y="133"/>
                  </a:lnTo>
                  <a:close/>
                </a:path>
              </a:pathLst>
            </a:custGeom>
            <a:solidFill>
              <a:srgbClr val="FFCC66"/>
            </a:solidFill>
            <a:ln w="0">
              <a:solidFill>
                <a:srgbClr val="5F5F5F"/>
              </a:solidFill>
              <a:prstDash val="solid"/>
              <a:round/>
              <a:headEnd/>
              <a:tailEnd/>
            </a:ln>
          </p:spPr>
          <p:txBody>
            <a:bodyPr/>
            <a:lstStyle/>
            <a:p>
              <a:endParaRPr lang="es-ES"/>
            </a:p>
          </p:txBody>
        </p:sp>
        <p:sp>
          <p:nvSpPr>
            <p:cNvPr id="209478" name="Freeform 582"/>
            <p:cNvSpPr>
              <a:spLocks/>
            </p:cNvSpPr>
            <p:nvPr/>
          </p:nvSpPr>
          <p:spPr bwMode="auto">
            <a:xfrm>
              <a:off x="2834" y="2167"/>
              <a:ext cx="219" cy="106"/>
            </a:xfrm>
            <a:custGeom>
              <a:avLst/>
              <a:gdLst/>
              <a:ahLst/>
              <a:cxnLst>
                <a:cxn ang="0">
                  <a:pos x="146" y="306"/>
                </a:cxn>
                <a:cxn ang="0">
                  <a:pos x="481" y="173"/>
                </a:cxn>
                <a:cxn ang="0">
                  <a:pos x="586" y="0"/>
                </a:cxn>
                <a:cxn ang="0">
                  <a:pos x="371" y="78"/>
                </a:cxn>
                <a:cxn ang="0">
                  <a:pos x="106" y="95"/>
                </a:cxn>
                <a:cxn ang="0">
                  <a:pos x="0" y="184"/>
                </a:cxn>
                <a:cxn ang="0">
                  <a:pos x="57" y="272"/>
                </a:cxn>
                <a:cxn ang="0">
                  <a:pos x="146" y="306"/>
                </a:cxn>
              </a:cxnLst>
              <a:rect l="0" t="0" r="r" b="b"/>
              <a:pathLst>
                <a:path w="586" h="306">
                  <a:moveTo>
                    <a:pt x="146" y="306"/>
                  </a:moveTo>
                  <a:lnTo>
                    <a:pt x="481" y="173"/>
                  </a:lnTo>
                  <a:lnTo>
                    <a:pt x="586" y="0"/>
                  </a:lnTo>
                  <a:lnTo>
                    <a:pt x="371" y="78"/>
                  </a:lnTo>
                  <a:lnTo>
                    <a:pt x="106" y="95"/>
                  </a:lnTo>
                  <a:lnTo>
                    <a:pt x="0" y="184"/>
                  </a:lnTo>
                  <a:lnTo>
                    <a:pt x="57" y="272"/>
                  </a:lnTo>
                  <a:lnTo>
                    <a:pt x="146" y="306"/>
                  </a:lnTo>
                  <a:close/>
                </a:path>
              </a:pathLst>
            </a:custGeom>
            <a:solidFill>
              <a:srgbClr val="FFCC66"/>
            </a:solidFill>
            <a:ln w="0">
              <a:solidFill>
                <a:srgbClr val="5F5F5F"/>
              </a:solidFill>
              <a:prstDash val="solid"/>
              <a:round/>
              <a:headEnd/>
              <a:tailEnd/>
            </a:ln>
          </p:spPr>
          <p:txBody>
            <a:bodyPr/>
            <a:lstStyle/>
            <a:p>
              <a:endParaRPr lang="es-ES"/>
            </a:p>
          </p:txBody>
        </p:sp>
        <p:sp>
          <p:nvSpPr>
            <p:cNvPr id="209479" name="Freeform 583"/>
            <p:cNvSpPr>
              <a:spLocks/>
            </p:cNvSpPr>
            <p:nvPr/>
          </p:nvSpPr>
          <p:spPr bwMode="auto">
            <a:xfrm>
              <a:off x="3183" y="2087"/>
              <a:ext cx="360" cy="156"/>
            </a:xfrm>
            <a:custGeom>
              <a:avLst/>
              <a:gdLst/>
              <a:ahLst/>
              <a:cxnLst>
                <a:cxn ang="0">
                  <a:pos x="0" y="370"/>
                </a:cxn>
                <a:cxn ang="0">
                  <a:pos x="95" y="449"/>
                </a:cxn>
                <a:cxn ang="0">
                  <a:pos x="964" y="45"/>
                </a:cxn>
                <a:cxn ang="0">
                  <a:pos x="899" y="0"/>
                </a:cxn>
                <a:cxn ang="0">
                  <a:pos x="0" y="370"/>
                </a:cxn>
              </a:cxnLst>
              <a:rect l="0" t="0" r="r" b="b"/>
              <a:pathLst>
                <a:path w="964" h="449">
                  <a:moveTo>
                    <a:pt x="0" y="370"/>
                  </a:moveTo>
                  <a:lnTo>
                    <a:pt x="95" y="449"/>
                  </a:lnTo>
                  <a:lnTo>
                    <a:pt x="964" y="45"/>
                  </a:lnTo>
                  <a:lnTo>
                    <a:pt x="899" y="0"/>
                  </a:lnTo>
                  <a:lnTo>
                    <a:pt x="0" y="370"/>
                  </a:lnTo>
                  <a:close/>
                </a:path>
              </a:pathLst>
            </a:custGeom>
            <a:solidFill>
              <a:srgbClr val="FFCC66"/>
            </a:solidFill>
            <a:ln w="0">
              <a:solidFill>
                <a:srgbClr val="5F5F5F"/>
              </a:solidFill>
              <a:prstDash val="solid"/>
              <a:round/>
              <a:headEnd/>
              <a:tailEnd/>
            </a:ln>
          </p:spPr>
          <p:txBody>
            <a:bodyPr/>
            <a:lstStyle/>
            <a:p>
              <a:endParaRPr lang="es-ES"/>
            </a:p>
          </p:txBody>
        </p:sp>
        <p:sp>
          <p:nvSpPr>
            <p:cNvPr id="209480" name="Freeform 584"/>
            <p:cNvSpPr>
              <a:spLocks/>
            </p:cNvSpPr>
            <p:nvPr/>
          </p:nvSpPr>
          <p:spPr bwMode="auto">
            <a:xfrm>
              <a:off x="2801" y="1968"/>
              <a:ext cx="559" cy="60"/>
            </a:xfrm>
            <a:custGeom>
              <a:avLst/>
              <a:gdLst/>
              <a:ahLst/>
              <a:cxnLst>
                <a:cxn ang="0">
                  <a:pos x="0" y="111"/>
                </a:cxn>
                <a:cxn ang="0">
                  <a:pos x="205" y="172"/>
                </a:cxn>
                <a:cxn ang="0">
                  <a:pos x="1493" y="34"/>
                </a:cxn>
                <a:cxn ang="0">
                  <a:pos x="1369" y="0"/>
                </a:cxn>
                <a:cxn ang="0">
                  <a:pos x="1374" y="0"/>
                </a:cxn>
                <a:cxn ang="0">
                  <a:pos x="0" y="111"/>
                </a:cxn>
              </a:cxnLst>
              <a:rect l="0" t="0" r="r" b="b"/>
              <a:pathLst>
                <a:path w="1493" h="172">
                  <a:moveTo>
                    <a:pt x="0" y="111"/>
                  </a:moveTo>
                  <a:lnTo>
                    <a:pt x="205" y="172"/>
                  </a:lnTo>
                  <a:lnTo>
                    <a:pt x="1493" y="34"/>
                  </a:lnTo>
                  <a:lnTo>
                    <a:pt x="1369" y="0"/>
                  </a:lnTo>
                  <a:lnTo>
                    <a:pt x="1374" y="0"/>
                  </a:lnTo>
                  <a:lnTo>
                    <a:pt x="0" y="111"/>
                  </a:lnTo>
                  <a:close/>
                </a:path>
              </a:pathLst>
            </a:custGeom>
            <a:solidFill>
              <a:srgbClr val="FFCC66"/>
            </a:solidFill>
            <a:ln w="0">
              <a:solidFill>
                <a:srgbClr val="5F5F5F"/>
              </a:solidFill>
              <a:prstDash val="solid"/>
              <a:round/>
              <a:headEnd/>
              <a:tailEnd/>
            </a:ln>
          </p:spPr>
          <p:txBody>
            <a:bodyPr/>
            <a:lstStyle/>
            <a:p>
              <a:endParaRPr lang="es-ES"/>
            </a:p>
          </p:txBody>
        </p:sp>
        <p:sp>
          <p:nvSpPr>
            <p:cNvPr id="209481" name="Freeform 585"/>
            <p:cNvSpPr>
              <a:spLocks/>
            </p:cNvSpPr>
            <p:nvPr/>
          </p:nvSpPr>
          <p:spPr bwMode="auto">
            <a:xfrm>
              <a:off x="2789" y="1960"/>
              <a:ext cx="528" cy="49"/>
            </a:xfrm>
            <a:custGeom>
              <a:avLst/>
              <a:gdLst/>
              <a:ahLst/>
              <a:cxnLst>
                <a:cxn ang="0">
                  <a:pos x="0" y="81"/>
                </a:cxn>
                <a:cxn ang="0">
                  <a:pos x="1396" y="0"/>
                </a:cxn>
                <a:cxn ang="0">
                  <a:pos x="1406" y="28"/>
                </a:cxn>
                <a:cxn ang="0">
                  <a:pos x="32" y="142"/>
                </a:cxn>
                <a:cxn ang="0">
                  <a:pos x="32" y="137"/>
                </a:cxn>
                <a:cxn ang="0">
                  <a:pos x="0" y="81"/>
                </a:cxn>
              </a:cxnLst>
              <a:rect l="0" t="0" r="r" b="b"/>
              <a:pathLst>
                <a:path w="1406" h="142">
                  <a:moveTo>
                    <a:pt x="0" y="81"/>
                  </a:moveTo>
                  <a:lnTo>
                    <a:pt x="1396" y="0"/>
                  </a:lnTo>
                  <a:lnTo>
                    <a:pt x="1406" y="28"/>
                  </a:lnTo>
                  <a:lnTo>
                    <a:pt x="32" y="142"/>
                  </a:lnTo>
                  <a:lnTo>
                    <a:pt x="32" y="137"/>
                  </a:lnTo>
                  <a:lnTo>
                    <a:pt x="0" y="81"/>
                  </a:lnTo>
                  <a:close/>
                </a:path>
              </a:pathLst>
            </a:custGeom>
            <a:solidFill>
              <a:srgbClr val="FFCC66"/>
            </a:solidFill>
            <a:ln w="0">
              <a:solidFill>
                <a:srgbClr val="5F5F5F"/>
              </a:solidFill>
              <a:prstDash val="solid"/>
              <a:round/>
              <a:headEnd/>
              <a:tailEnd/>
            </a:ln>
          </p:spPr>
          <p:txBody>
            <a:bodyPr/>
            <a:lstStyle/>
            <a:p>
              <a:endParaRPr lang="es-ES"/>
            </a:p>
          </p:txBody>
        </p:sp>
        <p:sp>
          <p:nvSpPr>
            <p:cNvPr id="209482" name="Freeform 586"/>
            <p:cNvSpPr>
              <a:spLocks/>
            </p:cNvSpPr>
            <p:nvPr/>
          </p:nvSpPr>
          <p:spPr bwMode="auto">
            <a:xfrm>
              <a:off x="2921" y="1971"/>
              <a:ext cx="516" cy="53"/>
            </a:xfrm>
            <a:custGeom>
              <a:avLst/>
              <a:gdLst/>
              <a:ahLst/>
              <a:cxnLst>
                <a:cxn ang="0">
                  <a:pos x="0" y="115"/>
                </a:cxn>
                <a:cxn ang="0">
                  <a:pos x="1172" y="28"/>
                </a:cxn>
                <a:cxn ang="0">
                  <a:pos x="1218" y="0"/>
                </a:cxn>
                <a:cxn ang="0">
                  <a:pos x="1378" y="23"/>
                </a:cxn>
                <a:cxn ang="0">
                  <a:pos x="268" y="155"/>
                </a:cxn>
                <a:cxn ang="0">
                  <a:pos x="0" y="115"/>
                </a:cxn>
              </a:cxnLst>
              <a:rect l="0" t="0" r="r" b="b"/>
              <a:pathLst>
                <a:path w="1378" h="155">
                  <a:moveTo>
                    <a:pt x="0" y="115"/>
                  </a:moveTo>
                  <a:lnTo>
                    <a:pt x="1172" y="28"/>
                  </a:lnTo>
                  <a:lnTo>
                    <a:pt x="1218" y="0"/>
                  </a:lnTo>
                  <a:lnTo>
                    <a:pt x="1378" y="23"/>
                  </a:lnTo>
                  <a:lnTo>
                    <a:pt x="268" y="155"/>
                  </a:lnTo>
                  <a:lnTo>
                    <a:pt x="0" y="115"/>
                  </a:lnTo>
                  <a:close/>
                </a:path>
              </a:pathLst>
            </a:custGeom>
            <a:solidFill>
              <a:srgbClr val="FFCC66"/>
            </a:solidFill>
            <a:ln w="0">
              <a:solidFill>
                <a:srgbClr val="5F5F5F"/>
              </a:solidFill>
              <a:prstDash val="solid"/>
              <a:round/>
              <a:headEnd/>
              <a:tailEnd/>
            </a:ln>
          </p:spPr>
          <p:txBody>
            <a:bodyPr/>
            <a:lstStyle/>
            <a:p>
              <a:endParaRPr lang="es-ES"/>
            </a:p>
          </p:txBody>
        </p:sp>
        <p:sp>
          <p:nvSpPr>
            <p:cNvPr id="209483" name="Freeform 587"/>
            <p:cNvSpPr>
              <a:spLocks/>
            </p:cNvSpPr>
            <p:nvPr/>
          </p:nvSpPr>
          <p:spPr bwMode="auto">
            <a:xfrm>
              <a:off x="3024" y="1977"/>
              <a:ext cx="438" cy="97"/>
            </a:xfrm>
            <a:custGeom>
              <a:avLst/>
              <a:gdLst/>
              <a:ahLst/>
              <a:cxnLst>
                <a:cxn ang="0">
                  <a:pos x="0" y="127"/>
                </a:cxn>
                <a:cxn ang="0">
                  <a:pos x="120" y="281"/>
                </a:cxn>
                <a:cxn ang="0">
                  <a:pos x="1170" y="94"/>
                </a:cxn>
                <a:cxn ang="0">
                  <a:pos x="1099" y="0"/>
                </a:cxn>
                <a:cxn ang="0">
                  <a:pos x="0" y="127"/>
                </a:cxn>
              </a:cxnLst>
              <a:rect l="0" t="0" r="r" b="b"/>
              <a:pathLst>
                <a:path w="1170" h="281">
                  <a:moveTo>
                    <a:pt x="0" y="127"/>
                  </a:moveTo>
                  <a:lnTo>
                    <a:pt x="120" y="281"/>
                  </a:lnTo>
                  <a:lnTo>
                    <a:pt x="1170" y="94"/>
                  </a:lnTo>
                  <a:lnTo>
                    <a:pt x="1099" y="0"/>
                  </a:lnTo>
                  <a:lnTo>
                    <a:pt x="0" y="127"/>
                  </a:lnTo>
                  <a:close/>
                </a:path>
              </a:pathLst>
            </a:custGeom>
            <a:solidFill>
              <a:srgbClr val="FFCC66"/>
            </a:solidFill>
            <a:ln w="0">
              <a:solidFill>
                <a:srgbClr val="5F5F5F"/>
              </a:solidFill>
              <a:prstDash val="solid"/>
              <a:round/>
              <a:headEnd/>
              <a:tailEnd/>
            </a:ln>
          </p:spPr>
          <p:txBody>
            <a:bodyPr/>
            <a:lstStyle/>
            <a:p>
              <a:endParaRPr lang="es-ES"/>
            </a:p>
          </p:txBody>
        </p:sp>
        <p:sp>
          <p:nvSpPr>
            <p:cNvPr id="209484" name="Freeform 588"/>
            <p:cNvSpPr>
              <a:spLocks/>
            </p:cNvSpPr>
            <p:nvPr/>
          </p:nvSpPr>
          <p:spPr bwMode="auto">
            <a:xfrm>
              <a:off x="3068" y="2009"/>
              <a:ext cx="398" cy="98"/>
            </a:xfrm>
            <a:custGeom>
              <a:avLst/>
              <a:gdLst/>
              <a:ahLst/>
              <a:cxnLst>
                <a:cxn ang="0">
                  <a:pos x="0" y="188"/>
                </a:cxn>
                <a:cxn ang="0">
                  <a:pos x="15" y="288"/>
                </a:cxn>
                <a:cxn ang="0">
                  <a:pos x="1060" y="45"/>
                </a:cxn>
                <a:cxn ang="0">
                  <a:pos x="1039" y="0"/>
                </a:cxn>
                <a:cxn ang="0">
                  <a:pos x="0" y="188"/>
                </a:cxn>
              </a:cxnLst>
              <a:rect l="0" t="0" r="r" b="b"/>
              <a:pathLst>
                <a:path w="1060" h="288">
                  <a:moveTo>
                    <a:pt x="0" y="188"/>
                  </a:moveTo>
                  <a:lnTo>
                    <a:pt x="15" y="288"/>
                  </a:lnTo>
                  <a:lnTo>
                    <a:pt x="1060" y="45"/>
                  </a:lnTo>
                  <a:lnTo>
                    <a:pt x="1039" y="0"/>
                  </a:lnTo>
                  <a:lnTo>
                    <a:pt x="0" y="188"/>
                  </a:lnTo>
                  <a:close/>
                </a:path>
              </a:pathLst>
            </a:custGeom>
            <a:solidFill>
              <a:srgbClr val="FFCC66"/>
            </a:solidFill>
            <a:ln w="0">
              <a:solidFill>
                <a:srgbClr val="5F5F5F"/>
              </a:solidFill>
              <a:prstDash val="solid"/>
              <a:round/>
              <a:headEnd/>
              <a:tailEnd/>
            </a:ln>
          </p:spPr>
          <p:txBody>
            <a:bodyPr/>
            <a:lstStyle/>
            <a:p>
              <a:endParaRPr lang="es-ES"/>
            </a:p>
          </p:txBody>
        </p:sp>
        <p:sp>
          <p:nvSpPr>
            <p:cNvPr id="209485" name="Freeform 589"/>
            <p:cNvSpPr>
              <a:spLocks/>
            </p:cNvSpPr>
            <p:nvPr/>
          </p:nvSpPr>
          <p:spPr bwMode="auto">
            <a:xfrm>
              <a:off x="3063" y="2024"/>
              <a:ext cx="400" cy="124"/>
            </a:xfrm>
            <a:custGeom>
              <a:avLst/>
              <a:gdLst/>
              <a:ahLst/>
              <a:cxnLst>
                <a:cxn ang="0">
                  <a:pos x="30" y="237"/>
                </a:cxn>
                <a:cxn ang="0">
                  <a:pos x="0" y="359"/>
                </a:cxn>
                <a:cxn ang="0">
                  <a:pos x="1065" y="55"/>
                </a:cxn>
                <a:cxn ang="0">
                  <a:pos x="1070" y="0"/>
                </a:cxn>
                <a:cxn ang="0">
                  <a:pos x="30" y="237"/>
                </a:cxn>
              </a:cxnLst>
              <a:rect l="0" t="0" r="r" b="b"/>
              <a:pathLst>
                <a:path w="1070" h="359">
                  <a:moveTo>
                    <a:pt x="30" y="237"/>
                  </a:moveTo>
                  <a:lnTo>
                    <a:pt x="0" y="359"/>
                  </a:lnTo>
                  <a:lnTo>
                    <a:pt x="1065" y="55"/>
                  </a:lnTo>
                  <a:lnTo>
                    <a:pt x="1070" y="0"/>
                  </a:lnTo>
                  <a:lnTo>
                    <a:pt x="30" y="237"/>
                  </a:lnTo>
                  <a:close/>
                </a:path>
              </a:pathLst>
            </a:custGeom>
            <a:solidFill>
              <a:srgbClr val="FFCC66"/>
            </a:solidFill>
            <a:ln w="0">
              <a:solidFill>
                <a:srgbClr val="5F5F5F"/>
              </a:solidFill>
              <a:prstDash val="solid"/>
              <a:round/>
              <a:headEnd/>
              <a:tailEnd/>
            </a:ln>
          </p:spPr>
          <p:txBody>
            <a:bodyPr/>
            <a:lstStyle/>
            <a:p>
              <a:endParaRPr lang="es-ES"/>
            </a:p>
          </p:txBody>
        </p:sp>
        <p:sp>
          <p:nvSpPr>
            <p:cNvPr id="209486" name="Freeform 590"/>
            <p:cNvSpPr>
              <a:spLocks/>
            </p:cNvSpPr>
            <p:nvPr/>
          </p:nvSpPr>
          <p:spPr bwMode="auto">
            <a:xfrm>
              <a:off x="3056" y="2045"/>
              <a:ext cx="406" cy="117"/>
            </a:xfrm>
            <a:custGeom>
              <a:avLst/>
              <a:gdLst/>
              <a:ahLst/>
              <a:cxnLst>
                <a:cxn ang="0">
                  <a:pos x="24" y="283"/>
                </a:cxn>
                <a:cxn ang="0">
                  <a:pos x="0" y="344"/>
                </a:cxn>
                <a:cxn ang="0">
                  <a:pos x="1063" y="40"/>
                </a:cxn>
                <a:cxn ang="0">
                  <a:pos x="1084" y="0"/>
                </a:cxn>
                <a:cxn ang="0">
                  <a:pos x="24" y="283"/>
                </a:cxn>
              </a:cxnLst>
              <a:rect l="0" t="0" r="r" b="b"/>
              <a:pathLst>
                <a:path w="1084" h="344">
                  <a:moveTo>
                    <a:pt x="24" y="283"/>
                  </a:moveTo>
                  <a:lnTo>
                    <a:pt x="0" y="344"/>
                  </a:lnTo>
                  <a:lnTo>
                    <a:pt x="1063" y="40"/>
                  </a:lnTo>
                  <a:lnTo>
                    <a:pt x="1084" y="0"/>
                  </a:lnTo>
                  <a:lnTo>
                    <a:pt x="24" y="283"/>
                  </a:lnTo>
                  <a:close/>
                </a:path>
              </a:pathLst>
            </a:custGeom>
            <a:solidFill>
              <a:srgbClr val="FFCC66"/>
            </a:solidFill>
            <a:ln w="0">
              <a:solidFill>
                <a:srgbClr val="5F5F5F"/>
              </a:solidFill>
              <a:prstDash val="solid"/>
              <a:round/>
              <a:headEnd/>
              <a:tailEnd/>
            </a:ln>
          </p:spPr>
          <p:txBody>
            <a:bodyPr/>
            <a:lstStyle/>
            <a:p>
              <a:endParaRPr lang="es-ES"/>
            </a:p>
          </p:txBody>
        </p:sp>
        <p:sp>
          <p:nvSpPr>
            <p:cNvPr id="209487" name="Freeform 591"/>
            <p:cNvSpPr>
              <a:spLocks/>
            </p:cNvSpPr>
            <p:nvPr/>
          </p:nvSpPr>
          <p:spPr bwMode="auto">
            <a:xfrm>
              <a:off x="3110" y="2050"/>
              <a:ext cx="408" cy="117"/>
            </a:xfrm>
            <a:custGeom>
              <a:avLst/>
              <a:gdLst/>
              <a:ahLst/>
              <a:cxnLst>
                <a:cxn ang="0">
                  <a:pos x="0" y="283"/>
                </a:cxn>
                <a:cxn ang="0">
                  <a:pos x="910" y="24"/>
                </a:cxn>
                <a:cxn ang="0">
                  <a:pos x="990" y="0"/>
                </a:cxn>
                <a:cxn ang="0">
                  <a:pos x="1085" y="24"/>
                </a:cxn>
                <a:cxn ang="0">
                  <a:pos x="155" y="339"/>
                </a:cxn>
                <a:cxn ang="0">
                  <a:pos x="0" y="283"/>
                </a:cxn>
              </a:cxnLst>
              <a:rect l="0" t="0" r="r" b="b"/>
              <a:pathLst>
                <a:path w="1085" h="339">
                  <a:moveTo>
                    <a:pt x="0" y="283"/>
                  </a:moveTo>
                  <a:lnTo>
                    <a:pt x="910" y="24"/>
                  </a:lnTo>
                  <a:lnTo>
                    <a:pt x="990" y="0"/>
                  </a:lnTo>
                  <a:lnTo>
                    <a:pt x="1085" y="24"/>
                  </a:lnTo>
                  <a:lnTo>
                    <a:pt x="155" y="339"/>
                  </a:lnTo>
                  <a:lnTo>
                    <a:pt x="0" y="283"/>
                  </a:lnTo>
                  <a:close/>
                </a:path>
              </a:pathLst>
            </a:custGeom>
            <a:solidFill>
              <a:srgbClr val="FFCC66"/>
            </a:solidFill>
            <a:ln w="0">
              <a:solidFill>
                <a:srgbClr val="5F5F5F"/>
              </a:solidFill>
              <a:prstDash val="solid"/>
              <a:round/>
              <a:headEnd/>
              <a:tailEnd/>
            </a:ln>
          </p:spPr>
          <p:txBody>
            <a:bodyPr/>
            <a:lstStyle/>
            <a:p>
              <a:endParaRPr lang="es-ES"/>
            </a:p>
          </p:txBody>
        </p:sp>
        <p:sp>
          <p:nvSpPr>
            <p:cNvPr id="209488" name="Freeform 592"/>
            <p:cNvSpPr>
              <a:spLocks/>
            </p:cNvSpPr>
            <p:nvPr/>
          </p:nvSpPr>
          <p:spPr bwMode="auto">
            <a:xfrm>
              <a:off x="3169" y="2059"/>
              <a:ext cx="349" cy="134"/>
            </a:xfrm>
            <a:custGeom>
              <a:avLst/>
              <a:gdLst/>
              <a:ahLst/>
              <a:cxnLst>
                <a:cxn ang="0">
                  <a:pos x="0" y="310"/>
                </a:cxn>
                <a:cxn ang="0">
                  <a:pos x="6" y="388"/>
                </a:cxn>
                <a:cxn ang="0">
                  <a:pos x="930" y="45"/>
                </a:cxn>
                <a:cxn ang="0">
                  <a:pos x="916" y="0"/>
                </a:cxn>
                <a:cxn ang="0">
                  <a:pos x="0" y="310"/>
                </a:cxn>
              </a:cxnLst>
              <a:rect l="0" t="0" r="r" b="b"/>
              <a:pathLst>
                <a:path w="930" h="388">
                  <a:moveTo>
                    <a:pt x="0" y="310"/>
                  </a:moveTo>
                  <a:lnTo>
                    <a:pt x="6" y="388"/>
                  </a:lnTo>
                  <a:lnTo>
                    <a:pt x="930" y="45"/>
                  </a:lnTo>
                  <a:lnTo>
                    <a:pt x="916" y="0"/>
                  </a:lnTo>
                  <a:lnTo>
                    <a:pt x="0" y="310"/>
                  </a:lnTo>
                  <a:close/>
                </a:path>
              </a:pathLst>
            </a:custGeom>
            <a:solidFill>
              <a:srgbClr val="FFCC66"/>
            </a:solidFill>
            <a:ln w="0">
              <a:solidFill>
                <a:srgbClr val="5F5F5F"/>
              </a:solidFill>
              <a:prstDash val="solid"/>
              <a:round/>
              <a:headEnd/>
              <a:tailEnd/>
            </a:ln>
          </p:spPr>
          <p:txBody>
            <a:bodyPr/>
            <a:lstStyle/>
            <a:p>
              <a:endParaRPr lang="es-ES"/>
            </a:p>
          </p:txBody>
        </p:sp>
        <p:sp>
          <p:nvSpPr>
            <p:cNvPr id="209489" name="Freeform 593"/>
            <p:cNvSpPr>
              <a:spLocks/>
            </p:cNvSpPr>
            <p:nvPr/>
          </p:nvSpPr>
          <p:spPr bwMode="auto">
            <a:xfrm>
              <a:off x="3169" y="2074"/>
              <a:ext cx="351" cy="139"/>
            </a:xfrm>
            <a:custGeom>
              <a:avLst/>
              <a:gdLst/>
              <a:ahLst/>
              <a:cxnLst>
                <a:cxn ang="0">
                  <a:pos x="35" y="403"/>
                </a:cxn>
                <a:cxn ang="0">
                  <a:pos x="0" y="343"/>
                </a:cxn>
                <a:cxn ang="0">
                  <a:pos x="931" y="0"/>
                </a:cxn>
                <a:cxn ang="0">
                  <a:pos x="934" y="33"/>
                </a:cxn>
                <a:cxn ang="0">
                  <a:pos x="35" y="403"/>
                </a:cxn>
              </a:cxnLst>
              <a:rect l="0" t="0" r="r" b="b"/>
              <a:pathLst>
                <a:path w="934" h="403">
                  <a:moveTo>
                    <a:pt x="35" y="403"/>
                  </a:moveTo>
                  <a:lnTo>
                    <a:pt x="0" y="343"/>
                  </a:lnTo>
                  <a:lnTo>
                    <a:pt x="931" y="0"/>
                  </a:lnTo>
                  <a:lnTo>
                    <a:pt x="934" y="33"/>
                  </a:lnTo>
                  <a:lnTo>
                    <a:pt x="35" y="403"/>
                  </a:lnTo>
                  <a:close/>
                </a:path>
              </a:pathLst>
            </a:custGeom>
            <a:solidFill>
              <a:srgbClr val="FFCC66"/>
            </a:solidFill>
            <a:ln w="0">
              <a:solidFill>
                <a:srgbClr val="5F5F5F"/>
              </a:solidFill>
              <a:prstDash val="solid"/>
              <a:round/>
              <a:headEnd/>
              <a:tailEnd/>
            </a:ln>
          </p:spPr>
          <p:txBody>
            <a:bodyPr/>
            <a:lstStyle/>
            <a:p>
              <a:endParaRPr lang="es-ES"/>
            </a:p>
          </p:txBody>
        </p:sp>
        <p:sp>
          <p:nvSpPr>
            <p:cNvPr id="209490" name="Freeform 594"/>
            <p:cNvSpPr>
              <a:spLocks/>
            </p:cNvSpPr>
            <p:nvPr/>
          </p:nvSpPr>
          <p:spPr bwMode="auto">
            <a:xfrm>
              <a:off x="3246" y="2071"/>
              <a:ext cx="337" cy="129"/>
            </a:xfrm>
            <a:custGeom>
              <a:avLst/>
              <a:gdLst/>
              <a:ahLst/>
              <a:cxnLst>
                <a:cxn ang="0">
                  <a:pos x="0" y="377"/>
                </a:cxn>
                <a:cxn ang="0">
                  <a:pos x="830" y="35"/>
                </a:cxn>
                <a:cxn ang="0">
                  <a:pos x="900" y="0"/>
                </a:cxn>
                <a:cxn ang="0">
                  <a:pos x="124" y="327"/>
                </a:cxn>
                <a:cxn ang="0">
                  <a:pos x="0" y="377"/>
                </a:cxn>
              </a:cxnLst>
              <a:rect l="0" t="0" r="r" b="b"/>
              <a:pathLst>
                <a:path w="900" h="377">
                  <a:moveTo>
                    <a:pt x="0" y="377"/>
                  </a:moveTo>
                  <a:lnTo>
                    <a:pt x="830" y="35"/>
                  </a:lnTo>
                  <a:lnTo>
                    <a:pt x="900" y="0"/>
                  </a:lnTo>
                  <a:lnTo>
                    <a:pt x="124" y="327"/>
                  </a:lnTo>
                  <a:lnTo>
                    <a:pt x="0" y="377"/>
                  </a:lnTo>
                  <a:close/>
                </a:path>
              </a:pathLst>
            </a:custGeom>
            <a:solidFill>
              <a:srgbClr val="FFCC66"/>
            </a:solidFill>
            <a:ln w="0">
              <a:solidFill>
                <a:srgbClr val="5F5F5F"/>
              </a:solidFill>
              <a:prstDash val="solid"/>
              <a:round/>
              <a:headEnd/>
              <a:tailEnd/>
            </a:ln>
          </p:spPr>
          <p:txBody>
            <a:bodyPr/>
            <a:lstStyle/>
            <a:p>
              <a:endParaRPr lang="es-ES"/>
            </a:p>
          </p:txBody>
        </p:sp>
        <p:sp>
          <p:nvSpPr>
            <p:cNvPr id="209491" name="Freeform 595"/>
            <p:cNvSpPr>
              <a:spLocks/>
            </p:cNvSpPr>
            <p:nvPr/>
          </p:nvSpPr>
          <p:spPr bwMode="auto">
            <a:xfrm>
              <a:off x="3294" y="2071"/>
              <a:ext cx="306" cy="161"/>
            </a:xfrm>
            <a:custGeom>
              <a:avLst/>
              <a:gdLst/>
              <a:ahLst/>
              <a:cxnLst>
                <a:cxn ang="0">
                  <a:pos x="0" y="326"/>
                </a:cxn>
                <a:cxn ang="0">
                  <a:pos x="75" y="464"/>
                </a:cxn>
                <a:cxn ang="0">
                  <a:pos x="814" y="82"/>
                </a:cxn>
                <a:cxn ang="0">
                  <a:pos x="770" y="0"/>
                </a:cxn>
                <a:cxn ang="0">
                  <a:pos x="0" y="326"/>
                </a:cxn>
              </a:cxnLst>
              <a:rect l="0" t="0" r="r" b="b"/>
              <a:pathLst>
                <a:path w="814" h="464">
                  <a:moveTo>
                    <a:pt x="0" y="326"/>
                  </a:moveTo>
                  <a:lnTo>
                    <a:pt x="75" y="464"/>
                  </a:lnTo>
                  <a:lnTo>
                    <a:pt x="814" y="82"/>
                  </a:lnTo>
                  <a:lnTo>
                    <a:pt x="770" y="0"/>
                  </a:lnTo>
                  <a:lnTo>
                    <a:pt x="0" y="326"/>
                  </a:lnTo>
                  <a:close/>
                </a:path>
              </a:pathLst>
            </a:custGeom>
            <a:solidFill>
              <a:srgbClr val="FFCC66"/>
            </a:solidFill>
            <a:ln w="0">
              <a:solidFill>
                <a:srgbClr val="5F5F5F"/>
              </a:solidFill>
              <a:prstDash val="solid"/>
              <a:round/>
              <a:headEnd/>
              <a:tailEnd/>
            </a:ln>
          </p:spPr>
          <p:txBody>
            <a:bodyPr/>
            <a:lstStyle/>
            <a:p>
              <a:endParaRPr lang="es-ES"/>
            </a:p>
          </p:txBody>
        </p:sp>
        <p:sp>
          <p:nvSpPr>
            <p:cNvPr id="209492" name="Freeform 596"/>
            <p:cNvSpPr>
              <a:spLocks/>
            </p:cNvSpPr>
            <p:nvPr/>
          </p:nvSpPr>
          <p:spPr bwMode="auto">
            <a:xfrm>
              <a:off x="3321" y="2101"/>
              <a:ext cx="279" cy="195"/>
            </a:xfrm>
            <a:custGeom>
              <a:avLst/>
              <a:gdLst/>
              <a:ahLst/>
              <a:cxnLst>
                <a:cxn ang="0">
                  <a:pos x="0" y="569"/>
                </a:cxn>
                <a:cxn ang="0">
                  <a:pos x="9" y="370"/>
                </a:cxn>
                <a:cxn ang="0">
                  <a:pos x="743" y="0"/>
                </a:cxn>
                <a:cxn ang="0">
                  <a:pos x="733" y="114"/>
                </a:cxn>
                <a:cxn ang="0">
                  <a:pos x="728" y="114"/>
                </a:cxn>
                <a:cxn ang="0">
                  <a:pos x="0" y="569"/>
                </a:cxn>
              </a:cxnLst>
              <a:rect l="0" t="0" r="r" b="b"/>
              <a:pathLst>
                <a:path w="743" h="569">
                  <a:moveTo>
                    <a:pt x="0" y="569"/>
                  </a:moveTo>
                  <a:lnTo>
                    <a:pt x="9" y="370"/>
                  </a:lnTo>
                  <a:lnTo>
                    <a:pt x="743" y="0"/>
                  </a:lnTo>
                  <a:lnTo>
                    <a:pt x="733" y="114"/>
                  </a:lnTo>
                  <a:lnTo>
                    <a:pt x="728" y="114"/>
                  </a:lnTo>
                  <a:lnTo>
                    <a:pt x="0" y="569"/>
                  </a:lnTo>
                  <a:close/>
                </a:path>
              </a:pathLst>
            </a:custGeom>
            <a:solidFill>
              <a:srgbClr val="FFCC66"/>
            </a:solidFill>
            <a:ln w="0">
              <a:solidFill>
                <a:srgbClr val="5F5F5F"/>
              </a:solidFill>
              <a:prstDash val="solid"/>
              <a:round/>
              <a:headEnd/>
              <a:tailEnd/>
            </a:ln>
          </p:spPr>
          <p:txBody>
            <a:bodyPr/>
            <a:lstStyle/>
            <a:p>
              <a:endParaRPr lang="es-ES"/>
            </a:p>
          </p:txBody>
        </p:sp>
        <p:sp>
          <p:nvSpPr>
            <p:cNvPr id="209493" name="Freeform 597"/>
            <p:cNvSpPr>
              <a:spLocks/>
            </p:cNvSpPr>
            <p:nvPr/>
          </p:nvSpPr>
          <p:spPr bwMode="auto">
            <a:xfrm>
              <a:off x="3286" y="2139"/>
              <a:ext cx="310" cy="207"/>
            </a:xfrm>
            <a:custGeom>
              <a:avLst/>
              <a:gdLst/>
              <a:ahLst/>
              <a:cxnLst>
                <a:cxn ang="0">
                  <a:pos x="0" y="602"/>
                </a:cxn>
                <a:cxn ang="0">
                  <a:pos x="94" y="454"/>
                </a:cxn>
                <a:cxn ang="0">
                  <a:pos x="828" y="0"/>
                </a:cxn>
                <a:cxn ang="0">
                  <a:pos x="778" y="78"/>
                </a:cxn>
                <a:cxn ang="0">
                  <a:pos x="0" y="602"/>
                </a:cxn>
              </a:cxnLst>
              <a:rect l="0" t="0" r="r" b="b"/>
              <a:pathLst>
                <a:path w="828" h="602">
                  <a:moveTo>
                    <a:pt x="0" y="602"/>
                  </a:moveTo>
                  <a:lnTo>
                    <a:pt x="94" y="454"/>
                  </a:lnTo>
                  <a:lnTo>
                    <a:pt x="828" y="0"/>
                  </a:lnTo>
                  <a:lnTo>
                    <a:pt x="778" y="78"/>
                  </a:lnTo>
                  <a:lnTo>
                    <a:pt x="0" y="602"/>
                  </a:lnTo>
                  <a:close/>
                </a:path>
              </a:pathLst>
            </a:custGeom>
            <a:solidFill>
              <a:srgbClr val="FFCC66"/>
            </a:solidFill>
            <a:ln w="0">
              <a:solidFill>
                <a:srgbClr val="5F5F5F"/>
              </a:solidFill>
              <a:prstDash val="solid"/>
              <a:round/>
              <a:headEnd/>
              <a:tailEnd/>
            </a:ln>
          </p:spPr>
          <p:txBody>
            <a:bodyPr/>
            <a:lstStyle/>
            <a:p>
              <a:endParaRPr lang="es-ES"/>
            </a:p>
          </p:txBody>
        </p:sp>
        <p:sp>
          <p:nvSpPr>
            <p:cNvPr id="209494" name="Freeform 598"/>
            <p:cNvSpPr>
              <a:spLocks/>
            </p:cNvSpPr>
            <p:nvPr/>
          </p:nvSpPr>
          <p:spPr bwMode="auto">
            <a:xfrm>
              <a:off x="2721" y="1991"/>
              <a:ext cx="352" cy="350"/>
            </a:xfrm>
            <a:custGeom>
              <a:avLst/>
              <a:gdLst/>
              <a:ahLst/>
              <a:cxnLst>
                <a:cxn ang="0">
                  <a:pos x="214" y="52"/>
                </a:cxn>
                <a:cxn ang="0">
                  <a:pos x="188" y="0"/>
                </a:cxn>
                <a:cxn ang="0">
                  <a:pos x="140" y="7"/>
                </a:cxn>
                <a:cxn ang="0">
                  <a:pos x="78" y="52"/>
                </a:cxn>
                <a:cxn ang="0">
                  <a:pos x="78" y="145"/>
                </a:cxn>
                <a:cxn ang="0">
                  <a:pos x="88" y="225"/>
                </a:cxn>
                <a:cxn ang="0">
                  <a:pos x="120" y="243"/>
                </a:cxn>
                <a:cxn ang="0">
                  <a:pos x="140" y="312"/>
                </a:cxn>
                <a:cxn ang="0">
                  <a:pos x="156" y="323"/>
                </a:cxn>
                <a:cxn ang="0">
                  <a:pos x="177" y="415"/>
                </a:cxn>
                <a:cxn ang="0">
                  <a:pos x="166" y="450"/>
                </a:cxn>
                <a:cxn ang="0">
                  <a:pos x="115" y="508"/>
                </a:cxn>
                <a:cxn ang="0">
                  <a:pos x="88" y="543"/>
                </a:cxn>
                <a:cxn ang="0">
                  <a:pos x="0" y="732"/>
                </a:cxn>
                <a:cxn ang="0">
                  <a:pos x="11" y="824"/>
                </a:cxn>
                <a:cxn ang="0">
                  <a:pos x="36" y="888"/>
                </a:cxn>
                <a:cxn ang="0">
                  <a:pos x="72" y="917"/>
                </a:cxn>
                <a:cxn ang="0">
                  <a:pos x="88" y="940"/>
                </a:cxn>
                <a:cxn ang="0">
                  <a:pos x="166" y="1015"/>
                </a:cxn>
                <a:cxn ang="0">
                  <a:pos x="214" y="1015"/>
                </a:cxn>
                <a:cxn ang="0">
                  <a:pos x="276" y="1015"/>
                </a:cxn>
                <a:cxn ang="0">
                  <a:pos x="396" y="997"/>
                </a:cxn>
                <a:cxn ang="0">
                  <a:pos x="442" y="952"/>
                </a:cxn>
                <a:cxn ang="0">
                  <a:pos x="453" y="888"/>
                </a:cxn>
                <a:cxn ang="0">
                  <a:pos x="453" y="842"/>
                </a:cxn>
                <a:cxn ang="0">
                  <a:pos x="432" y="813"/>
                </a:cxn>
                <a:cxn ang="0">
                  <a:pos x="406" y="800"/>
                </a:cxn>
                <a:cxn ang="0">
                  <a:pos x="354" y="744"/>
                </a:cxn>
                <a:cxn ang="0">
                  <a:pos x="354" y="692"/>
                </a:cxn>
                <a:cxn ang="0">
                  <a:pos x="380" y="646"/>
                </a:cxn>
                <a:cxn ang="0">
                  <a:pos x="448" y="623"/>
                </a:cxn>
                <a:cxn ang="0">
                  <a:pos x="510" y="618"/>
                </a:cxn>
                <a:cxn ang="0">
                  <a:pos x="574" y="618"/>
                </a:cxn>
                <a:cxn ang="0">
                  <a:pos x="630" y="618"/>
                </a:cxn>
                <a:cxn ang="0">
                  <a:pos x="725" y="600"/>
                </a:cxn>
                <a:cxn ang="0">
                  <a:pos x="870" y="520"/>
                </a:cxn>
                <a:cxn ang="0">
                  <a:pos x="911" y="462"/>
                </a:cxn>
                <a:cxn ang="0">
                  <a:pos x="927" y="415"/>
                </a:cxn>
                <a:cxn ang="0">
                  <a:pos x="938" y="352"/>
                </a:cxn>
                <a:cxn ang="0">
                  <a:pos x="938" y="306"/>
                </a:cxn>
                <a:cxn ang="0">
                  <a:pos x="923" y="243"/>
                </a:cxn>
                <a:cxn ang="0">
                  <a:pos x="890" y="208"/>
                </a:cxn>
                <a:cxn ang="0">
                  <a:pos x="807" y="99"/>
                </a:cxn>
                <a:cxn ang="0">
                  <a:pos x="672" y="71"/>
                </a:cxn>
                <a:cxn ang="0">
                  <a:pos x="526" y="59"/>
                </a:cxn>
                <a:cxn ang="0">
                  <a:pos x="432" y="106"/>
                </a:cxn>
                <a:cxn ang="0">
                  <a:pos x="214" y="52"/>
                </a:cxn>
              </a:cxnLst>
              <a:rect l="0" t="0" r="r" b="b"/>
              <a:pathLst>
                <a:path w="938" h="1015">
                  <a:moveTo>
                    <a:pt x="214" y="52"/>
                  </a:moveTo>
                  <a:lnTo>
                    <a:pt x="188" y="0"/>
                  </a:lnTo>
                  <a:lnTo>
                    <a:pt x="140" y="7"/>
                  </a:lnTo>
                  <a:lnTo>
                    <a:pt x="78" y="52"/>
                  </a:lnTo>
                  <a:lnTo>
                    <a:pt x="78" y="145"/>
                  </a:lnTo>
                  <a:lnTo>
                    <a:pt x="88" y="225"/>
                  </a:lnTo>
                  <a:lnTo>
                    <a:pt x="120" y="243"/>
                  </a:lnTo>
                  <a:lnTo>
                    <a:pt x="140" y="312"/>
                  </a:lnTo>
                  <a:lnTo>
                    <a:pt x="156" y="323"/>
                  </a:lnTo>
                  <a:lnTo>
                    <a:pt x="177" y="415"/>
                  </a:lnTo>
                  <a:lnTo>
                    <a:pt x="166" y="450"/>
                  </a:lnTo>
                  <a:lnTo>
                    <a:pt x="115" y="508"/>
                  </a:lnTo>
                  <a:lnTo>
                    <a:pt x="88" y="543"/>
                  </a:lnTo>
                  <a:lnTo>
                    <a:pt x="0" y="732"/>
                  </a:lnTo>
                  <a:lnTo>
                    <a:pt x="11" y="824"/>
                  </a:lnTo>
                  <a:lnTo>
                    <a:pt x="36" y="888"/>
                  </a:lnTo>
                  <a:lnTo>
                    <a:pt x="72" y="917"/>
                  </a:lnTo>
                  <a:lnTo>
                    <a:pt x="88" y="940"/>
                  </a:lnTo>
                  <a:lnTo>
                    <a:pt x="166" y="1015"/>
                  </a:lnTo>
                  <a:lnTo>
                    <a:pt x="214" y="1015"/>
                  </a:lnTo>
                  <a:lnTo>
                    <a:pt x="276" y="1015"/>
                  </a:lnTo>
                  <a:lnTo>
                    <a:pt x="396" y="997"/>
                  </a:lnTo>
                  <a:lnTo>
                    <a:pt x="442" y="952"/>
                  </a:lnTo>
                  <a:lnTo>
                    <a:pt x="453" y="888"/>
                  </a:lnTo>
                  <a:lnTo>
                    <a:pt x="453" y="842"/>
                  </a:lnTo>
                  <a:lnTo>
                    <a:pt x="432" y="813"/>
                  </a:lnTo>
                  <a:lnTo>
                    <a:pt x="406" y="800"/>
                  </a:lnTo>
                  <a:lnTo>
                    <a:pt x="354" y="744"/>
                  </a:lnTo>
                  <a:lnTo>
                    <a:pt x="354" y="692"/>
                  </a:lnTo>
                  <a:lnTo>
                    <a:pt x="380" y="646"/>
                  </a:lnTo>
                  <a:lnTo>
                    <a:pt x="448" y="623"/>
                  </a:lnTo>
                  <a:lnTo>
                    <a:pt x="510" y="618"/>
                  </a:lnTo>
                  <a:lnTo>
                    <a:pt x="574" y="618"/>
                  </a:lnTo>
                  <a:lnTo>
                    <a:pt x="630" y="618"/>
                  </a:lnTo>
                  <a:lnTo>
                    <a:pt x="725" y="600"/>
                  </a:lnTo>
                  <a:lnTo>
                    <a:pt x="870" y="520"/>
                  </a:lnTo>
                  <a:lnTo>
                    <a:pt x="911" y="462"/>
                  </a:lnTo>
                  <a:lnTo>
                    <a:pt x="927" y="415"/>
                  </a:lnTo>
                  <a:lnTo>
                    <a:pt x="938" y="352"/>
                  </a:lnTo>
                  <a:lnTo>
                    <a:pt x="938" y="306"/>
                  </a:lnTo>
                  <a:lnTo>
                    <a:pt x="923" y="243"/>
                  </a:lnTo>
                  <a:lnTo>
                    <a:pt x="890" y="208"/>
                  </a:lnTo>
                  <a:lnTo>
                    <a:pt x="807" y="99"/>
                  </a:lnTo>
                  <a:lnTo>
                    <a:pt x="672" y="71"/>
                  </a:lnTo>
                  <a:lnTo>
                    <a:pt x="526" y="59"/>
                  </a:lnTo>
                  <a:lnTo>
                    <a:pt x="432" y="106"/>
                  </a:lnTo>
                  <a:lnTo>
                    <a:pt x="214" y="52"/>
                  </a:lnTo>
                  <a:close/>
                </a:path>
              </a:pathLst>
            </a:custGeom>
            <a:solidFill>
              <a:srgbClr val="C48920"/>
            </a:solidFill>
            <a:ln w="0">
              <a:solidFill>
                <a:srgbClr val="5F5F5F"/>
              </a:solidFill>
              <a:prstDash val="solid"/>
              <a:round/>
              <a:headEnd/>
              <a:tailEnd/>
            </a:ln>
          </p:spPr>
          <p:txBody>
            <a:bodyPr/>
            <a:lstStyle/>
            <a:p>
              <a:endParaRPr lang="es-ES"/>
            </a:p>
          </p:txBody>
        </p:sp>
        <p:sp>
          <p:nvSpPr>
            <p:cNvPr id="209495" name="Freeform 599"/>
            <p:cNvSpPr>
              <a:spLocks/>
            </p:cNvSpPr>
            <p:nvPr/>
          </p:nvSpPr>
          <p:spPr bwMode="auto">
            <a:xfrm>
              <a:off x="2838" y="2280"/>
              <a:ext cx="360" cy="261"/>
            </a:xfrm>
            <a:custGeom>
              <a:avLst/>
              <a:gdLst/>
              <a:ahLst/>
              <a:cxnLst>
                <a:cxn ang="0">
                  <a:pos x="94" y="160"/>
                </a:cxn>
                <a:cxn ang="0">
                  <a:pos x="33" y="230"/>
                </a:cxn>
                <a:cxn ang="0">
                  <a:pos x="0" y="356"/>
                </a:cxn>
                <a:cxn ang="0">
                  <a:pos x="5" y="466"/>
                </a:cxn>
                <a:cxn ang="0">
                  <a:pos x="21" y="512"/>
                </a:cxn>
                <a:cxn ang="0">
                  <a:pos x="104" y="650"/>
                </a:cxn>
                <a:cxn ang="0">
                  <a:pos x="266" y="759"/>
                </a:cxn>
                <a:cxn ang="0">
                  <a:pos x="552" y="696"/>
                </a:cxn>
                <a:cxn ang="0">
                  <a:pos x="756" y="632"/>
                </a:cxn>
                <a:cxn ang="0">
                  <a:pos x="813" y="499"/>
                </a:cxn>
                <a:cxn ang="0">
                  <a:pos x="923" y="397"/>
                </a:cxn>
                <a:cxn ang="0">
                  <a:pos x="964" y="224"/>
                </a:cxn>
                <a:cxn ang="0">
                  <a:pos x="855" y="108"/>
                </a:cxn>
                <a:cxn ang="0">
                  <a:pos x="641" y="108"/>
                </a:cxn>
                <a:cxn ang="0">
                  <a:pos x="506" y="5"/>
                </a:cxn>
                <a:cxn ang="0">
                  <a:pos x="349" y="0"/>
                </a:cxn>
                <a:cxn ang="0">
                  <a:pos x="218" y="46"/>
                </a:cxn>
                <a:cxn ang="0">
                  <a:pos x="104" y="144"/>
                </a:cxn>
                <a:cxn ang="0">
                  <a:pos x="94" y="160"/>
                </a:cxn>
              </a:cxnLst>
              <a:rect l="0" t="0" r="r" b="b"/>
              <a:pathLst>
                <a:path w="964" h="759">
                  <a:moveTo>
                    <a:pt x="94" y="160"/>
                  </a:moveTo>
                  <a:lnTo>
                    <a:pt x="33" y="230"/>
                  </a:lnTo>
                  <a:lnTo>
                    <a:pt x="0" y="356"/>
                  </a:lnTo>
                  <a:lnTo>
                    <a:pt x="5" y="466"/>
                  </a:lnTo>
                  <a:lnTo>
                    <a:pt x="21" y="512"/>
                  </a:lnTo>
                  <a:lnTo>
                    <a:pt x="104" y="650"/>
                  </a:lnTo>
                  <a:lnTo>
                    <a:pt x="266" y="759"/>
                  </a:lnTo>
                  <a:lnTo>
                    <a:pt x="552" y="696"/>
                  </a:lnTo>
                  <a:lnTo>
                    <a:pt x="756" y="632"/>
                  </a:lnTo>
                  <a:lnTo>
                    <a:pt x="813" y="499"/>
                  </a:lnTo>
                  <a:lnTo>
                    <a:pt x="923" y="397"/>
                  </a:lnTo>
                  <a:lnTo>
                    <a:pt x="964" y="224"/>
                  </a:lnTo>
                  <a:lnTo>
                    <a:pt x="855" y="108"/>
                  </a:lnTo>
                  <a:lnTo>
                    <a:pt x="641" y="108"/>
                  </a:lnTo>
                  <a:lnTo>
                    <a:pt x="506" y="5"/>
                  </a:lnTo>
                  <a:lnTo>
                    <a:pt x="349" y="0"/>
                  </a:lnTo>
                  <a:lnTo>
                    <a:pt x="218" y="46"/>
                  </a:lnTo>
                  <a:lnTo>
                    <a:pt x="104" y="144"/>
                  </a:lnTo>
                  <a:lnTo>
                    <a:pt x="94" y="160"/>
                  </a:lnTo>
                  <a:close/>
                </a:path>
              </a:pathLst>
            </a:custGeom>
            <a:solidFill>
              <a:srgbClr val="C48920"/>
            </a:solidFill>
            <a:ln w="0">
              <a:solidFill>
                <a:srgbClr val="5F5F5F"/>
              </a:solidFill>
              <a:prstDash val="solid"/>
              <a:round/>
              <a:headEnd/>
              <a:tailEnd/>
            </a:ln>
          </p:spPr>
          <p:txBody>
            <a:bodyPr/>
            <a:lstStyle/>
            <a:p>
              <a:endParaRPr lang="es-ES"/>
            </a:p>
          </p:txBody>
        </p:sp>
        <p:sp>
          <p:nvSpPr>
            <p:cNvPr id="209496" name="Freeform 600"/>
            <p:cNvSpPr>
              <a:spLocks/>
            </p:cNvSpPr>
            <p:nvPr/>
          </p:nvSpPr>
          <p:spPr bwMode="auto">
            <a:xfrm>
              <a:off x="3008" y="2150"/>
              <a:ext cx="316" cy="204"/>
            </a:xfrm>
            <a:custGeom>
              <a:avLst/>
              <a:gdLst/>
              <a:ahLst/>
              <a:cxnLst>
                <a:cxn ang="0">
                  <a:pos x="63" y="363"/>
                </a:cxn>
                <a:cxn ang="0">
                  <a:pos x="172" y="450"/>
                </a:cxn>
                <a:cxn ang="0">
                  <a:pos x="298" y="467"/>
                </a:cxn>
                <a:cxn ang="0">
                  <a:pos x="396" y="467"/>
                </a:cxn>
                <a:cxn ang="0">
                  <a:pos x="495" y="565"/>
                </a:cxn>
                <a:cxn ang="0">
                  <a:pos x="621" y="594"/>
                </a:cxn>
                <a:cxn ang="0">
                  <a:pos x="735" y="577"/>
                </a:cxn>
                <a:cxn ang="0">
                  <a:pos x="828" y="438"/>
                </a:cxn>
                <a:cxn ang="0">
                  <a:pos x="839" y="242"/>
                </a:cxn>
                <a:cxn ang="0">
                  <a:pos x="757" y="98"/>
                </a:cxn>
                <a:cxn ang="0">
                  <a:pos x="630" y="151"/>
                </a:cxn>
                <a:cxn ang="0">
                  <a:pos x="557" y="265"/>
                </a:cxn>
                <a:cxn ang="0">
                  <a:pos x="453" y="185"/>
                </a:cxn>
                <a:cxn ang="0">
                  <a:pos x="428" y="128"/>
                </a:cxn>
                <a:cxn ang="0">
                  <a:pos x="423" y="52"/>
                </a:cxn>
                <a:cxn ang="0">
                  <a:pos x="355" y="12"/>
                </a:cxn>
                <a:cxn ang="0">
                  <a:pos x="260" y="0"/>
                </a:cxn>
                <a:cxn ang="0">
                  <a:pos x="162" y="30"/>
                </a:cxn>
                <a:cxn ang="0">
                  <a:pos x="115" y="41"/>
                </a:cxn>
                <a:cxn ang="0">
                  <a:pos x="52" y="151"/>
                </a:cxn>
                <a:cxn ang="0">
                  <a:pos x="6" y="242"/>
                </a:cxn>
                <a:cxn ang="0">
                  <a:pos x="0" y="294"/>
                </a:cxn>
                <a:cxn ang="0">
                  <a:pos x="63" y="363"/>
                </a:cxn>
              </a:cxnLst>
              <a:rect l="0" t="0" r="r" b="b"/>
              <a:pathLst>
                <a:path w="839" h="594">
                  <a:moveTo>
                    <a:pt x="63" y="363"/>
                  </a:moveTo>
                  <a:lnTo>
                    <a:pt x="172" y="450"/>
                  </a:lnTo>
                  <a:lnTo>
                    <a:pt x="298" y="467"/>
                  </a:lnTo>
                  <a:lnTo>
                    <a:pt x="396" y="467"/>
                  </a:lnTo>
                  <a:lnTo>
                    <a:pt x="495" y="565"/>
                  </a:lnTo>
                  <a:lnTo>
                    <a:pt x="621" y="594"/>
                  </a:lnTo>
                  <a:lnTo>
                    <a:pt x="735" y="577"/>
                  </a:lnTo>
                  <a:lnTo>
                    <a:pt x="828" y="438"/>
                  </a:lnTo>
                  <a:lnTo>
                    <a:pt x="839" y="242"/>
                  </a:lnTo>
                  <a:lnTo>
                    <a:pt x="757" y="98"/>
                  </a:lnTo>
                  <a:lnTo>
                    <a:pt x="630" y="151"/>
                  </a:lnTo>
                  <a:lnTo>
                    <a:pt x="557" y="265"/>
                  </a:lnTo>
                  <a:lnTo>
                    <a:pt x="453" y="185"/>
                  </a:lnTo>
                  <a:lnTo>
                    <a:pt x="428" y="128"/>
                  </a:lnTo>
                  <a:lnTo>
                    <a:pt x="423" y="52"/>
                  </a:lnTo>
                  <a:lnTo>
                    <a:pt x="355" y="12"/>
                  </a:lnTo>
                  <a:lnTo>
                    <a:pt x="260" y="0"/>
                  </a:lnTo>
                  <a:lnTo>
                    <a:pt x="162" y="30"/>
                  </a:lnTo>
                  <a:lnTo>
                    <a:pt x="115" y="41"/>
                  </a:lnTo>
                  <a:lnTo>
                    <a:pt x="52" y="151"/>
                  </a:lnTo>
                  <a:lnTo>
                    <a:pt x="6" y="242"/>
                  </a:lnTo>
                  <a:lnTo>
                    <a:pt x="0" y="294"/>
                  </a:lnTo>
                  <a:lnTo>
                    <a:pt x="63" y="363"/>
                  </a:lnTo>
                  <a:close/>
                </a:path>
              </a:pathLst>
            </a:custGeom>
            <a:solidFill>
              <a:srgbClr val="C48920"/>
            </a:solidFill>
            <a:ln w="0">
              <a:solidFill>
                <a:srgbClr val="5F5F5F"/>
              </a:solidFill>
              <a:prstDash val="solid"/>
              <a:round/>
              <a:headEnd/>
              <a:tailEnd/>
            </a:ln>
          </p:spPr>
          <p:txBody>
            <a:bodyPr/>
            <a:lstStyle/>
            <a:p>
              <a:endParaRPr lang="es-ES"/>
            </a:p>
          </p:txBody>
        </p:sp>
      </p:grpSp>
      <p:sp>
        <p:nvSpPr>
          <p:cNvPr id="209497" name="Text Box 601"/>
          <p:cNvSpPr txBox="1">
            <a:spLocks noChangeArrowheads="1"/>
          </p:cNvSpPr>
          <p:nvPr/>
        </p:nvSpPr>
        <p:spPr bwMode="auto">
          <a:xfrm>
            <a:off x="539750" y="2563814"/>
            <a:ext cx="1835150" cy="641350"/>
          </a:xfrm>
          <a:prstGeom prst="rect">
            <a:avLst/>
          </a:prstGeom>
          <a:noFill/>
          <a:ln w="9525">
            <a:noFill/>
            <a:miter lim="800000"/>
            <a:headEnd/>
            <a:tailEnd/>
          </a:ln>
          <a:effectLst/>
        </p:spPr>
        <p:txBody>
          <a:bodyPr wrap="none">
            <a:spAutoFit/>
          </a:bodyPr>
          <a:lstStyle/>
          <a:p>
            <a:r>
              <a:rPr lang="en-US" sz="1800" b="1">
                <a:solidFill>
                  <a:srgbClr val="002060"/>
                </a:solidFill>
                <a:latin typeface="Verdana" pitchFamily="34" charset="0"/>
                <a:cs typeface="Arial" charset="0"/>
              </a:rPr>
              <a:t>Agglomerate</a:t>
            </a:r>
          </a:p>
          <a:p>
            <a:r>
              <a:rPr lang="en-US" sz="1800" b="1">
                <a:solidFill>
                  <a:srgbClr val="002060"/>
                </a:solidFill>
                <a:latin typeface="Verdana" pitchFamily="34" charset="0"/>
                <a:cs typeface="Arial" charset="0"/>
              </a:rPr>
              <a:t>of bundles</a:t>
            </a:r>
          </a:p>
        </p:txBody>
      </p:sp>
      <p:sp>
        <p:nvSpPr>
          <p:cNvPr id="209498" name="Text Box 602"/>
          <p:cNvSpPr txBox="1">
            <a:spLocks noChangeArrowheads="1"/>
          </p:cNvSpPr>
          <p:nvPr/>
        </p:nvSpPr>
        <p:spPr bwMode="auto">
          <a:xfrm>
            <a:off x="579438" y="3752851"/>
            <a:ext cx="1408112" cy="641350"/>
          </a:xfrm>
          <a:prstGeom prst="rect">
            <a:avLst/>
          </a:prstGeom>
          <a:noFill/>
          <a:ln w="9525">
            <a:noFill/>
            <a:miter lim="800000"/>
            <a:headEnd/>
            <a:tailEnd/>
          </a:ln>
          <a:effectLst/>
        </p:spPr>
        <p:txBody>
          <a:bodyPr wrap="none">
            <a:spAutoFit/>
          </a:bodyPr>
          <a:lstStyle/>
          <a:p>
            <a:r>
              <a:rPr lang="en-US" sz="1800" b="1">
                <a:solidFill>
                  <a:srgbClr val="002060"/>
                </a:solidFill>
                <a:latin typeface="Verdana" pitchFamily="34" charset="0"/>
                <a:cs typeface="Arial" charset="0"/>
              </a:rPr>
              <a:t>Bundle of</a:t>
            </a:r>
          </a:p>
          <a:p>
            <a:r>
              <a:rPr lang="en-US" sz="1800" b="1">
                <a:solidFill>
                  <a:srgbClr val="002060"/>
                </a:solidFill>
                <a:latin typeface="Verdana" pitchFamily="34" charset="0"/>
                <a:cs typeface="Arial" charset="0"/>
              </a:rPr>
              <a:t>Particles</a:t>
            </a:r>
          </a:p>
        </p:txBody>
      </p:sp>
      <p:sp>
        <p:nvSpPr>
          <p:cNvPr id="209499" name="Text Box 603"/>
          <p:cNvSpPr txBox="1">
            <a:spLocks noChangeArrowheads="1"/>
          </p:cNvSpPr>
          <p:nvPr/>
        </p:nvSpPr>
        <p:spPr bwMode="auto">
          <a:xfrm>
            <a:off x="6462713" y="2708276"/>
            <a:ext cx="1965325" cy="366713"/>
          </a:xfrm>
          <a:prstGeom prst="rect">
            <a:avLst/>
          </a:prstGeom>
          <a:noFill/>
          <a:ln w="9525">
            <a:noFill/>
            <a:miter lim="800000"/>
            <a:headEnd/>
            <a:tailEnd/>
          </a:ln>
          <a:effectLst/>
        </p:spPr>
        <p:txBody>
          <a:bodyPr wrap="none">
            <a:spAutoFit/>
          </a:bodyPr>
          <a:lstStyle/>
          <a:p>
            <a:r>
              <a:rPr lang="en-US" sz="1800" b="1">
                <a:solidFill>
                  <a:srgbClr val="002060"/>
                </a:solidFill>
                <a:latin typeface="Verdana" pitchFamily="34" charset="0"/>
                <a:cs typeface="Arial" charset="0"/>
              </a:rPr>
              <a:t>No thickening</a:t>
            </a:r>
          </a:p>
        </p:txBody>
      </p:sp>
      <p:sp>
        <p:nvSpPr>
          <p:cNvPr id="209500" name="Text Box 604"/>
          <p:cNvSpPr txBox="1">
            <a:spLocks noChangeArrowheads="1"/>
          </p:cNvSpPr>
          <p:nvPr/>
        </p:nvSpPr>
        <p:spPr bwMode="auto">
          <a:xfrm>
            <a:off x="6462713" y="3578226"/>
            <a:ext cx="2122487" cy="641350"/>
          </a:xfrm>
          <a:prstGeom prst="rect">
            <a:avLst/>
          </a:prstGeom>
          <a:noFill/>
          <a:ln w="9525">
            <a:noFill/>
            <a:miter lim="800000"/>
            <a:headEnd/>
            <a:tailEnd/>
          </a:ln>
          <a:effectLst/>
        </p:spPr>
        <p:txBody>
          <a:bodyPr wrap="none">
            <a:spAutoFit/>
          </a:bodyPr>
          <a:lstStyle/>
          <a:p>
            <a:r>
              <a:rPr lang="en-US" sz="1800" b="1">
                <a:solidFill>
                  <a:srgbClr val="002060"/>
                </a:solidFill>
                <a:latin typeface="Verdana" pitchFamily="34" charset="0"/>
                <a:cs typeface="Arial" charset="0"/>
              </a:rPr>
              <a:t>RHEOLOGICAL </a:t>
            </a:r>
          </a:p>
          <a:p>
            <a:r>
              <a:rPr lang="en-US" sz="1800" b="1">
                <a:solidFill>
                  <a:srgbClr val="002060"/>
                </a:solidFill>
                <a:latin typeface="Verdana" pitchFamily="34" charset="0"/>
                <a:cs typeface="Arial" charset="0"/>
              </a:rPr>
              <a:t>ADDITIVE</a:t>
            </a:r>
          </a:p>
        </p:txBody>
      </p:sp>
      <p:sp>
        <p:nvSpPr>
          <p:cNvPr id="209501" name="Text Box 605"/>
          <p:cNvSpPr txBox="1">
            <a:spLocks noChangeArrowheads="1"/>
          </p:cNvSpPr>
          <p:nvPr/>
        </p:nvSpPr>
        <p:spPr bwMode="auto">
          <a:xfrm>
            <a:off x="539750" y="4779964"/>
            <a:ext cx="1725613" cy="641350"/>
          </a:xfrm>
          <a:prstGeom prst="rect">
            <a:avLst/>
          </a:prstGeom>
          <a:noFill/>
          <a:ln w="9525">
            <a:noFill/>
            <a:miter lim="800000"/>
            <a:headEnd/>
            <a:tailEnd/>
          </a:ln>
          <a:effectLst/>
        </p:spPr>
        <p:txBody>
          <a:bodyPr wrap="none">
            <a:spAutoFit/>
          </a:bodyPr>
          <a:lstStyle/>
          <a:p>
            <a:r>
              <a:rPr lang="en-US" sz="1800" b="1">
                <a:solidFill>
                  <a:srgbClr val="002060"/>
                </a:solidFill>
                <a:latin typeface="Verdana" pitchFamily="34" charset="0"/>
                <a:cs typeface="Arial" charset="0"/>
              </a:rPr>
              <a:t>Elementary </a:t>
            </a:r>
          </a:p>
          <a:p>
            <a:r>
              <a:rPr lang="en-US" sz="1800" b="1">
                <a:solidFill>
                  <a:srgbClr val="002060"/>
                </a:solidFill>
                <a:latin typeface="Verdana" pitchFamily="34" charset="0"/>
                <a:cs typeface="Arial" charset="0"/>
              </a:rPr>
              <a:t>Particle</a:t>
            </a:r>
          </a:p>
        </p:txBody>
      </p:sp>
      <p:sp>
        <p:nvSpPr>
          <p:cNvPr id="209502" name="Text Box 606"/>
          <p:cNvSpPr txBox="1">
            <a:spLocks noChangeArrowheads="1"/>
          </p:cNvSpPr>
          <p:nvPr/>
        </p:nvSpPr>
        <p:spPr bwMode="auto">
          <a:xfrm>
            <a:off x="6500826" y="4572008"/>
            <a:ext cx="2141933" cy="1200329"/>
          </a:xfrm>
          <a:prstGeom prst="rect">
            <a:avLst/>
          </a:prstGeom>
          <a:noFill/>
          <a:ln w="9525">
            <a:noFill/>
            <a:miter lim="800000"/>
            <a:headEnd/>
            <a:tailEnd/>
          </a:ln>
          <a:effectLst/>
        </p:spPr>
        <p:txBody>
          <a:bodyPr wrap="none">
            <a:spAutoFit/>
          </a:bodyPr>
          <a:lstStyle/>
          <a:p>
            <a:r>
              <a:rPr lang="en-US" sz="1800" b="1" dirty="0">
                <a:solidFill>
                  <a:srgbClr val="002060"/>
                </a:solidFill>
                <a:latin typeface="Verdana" pitchFamily="34" charset="0"/>
                <a:cs typeface="Arial" charset="0"/>
              </a:rPr>
              <a:t>HIGHLY </a:t>
            </a:r>
          </a:p>
          <a:p>
            <a:r>
              <a:rPr lang="en-US" sz="1800" b="1" dirty="0">
                <a:solidFill>
                  <a:srgbClr val="002060"/>
                </a:solidFill>
                <a:latin typeface="Verdana" pitchFamily="34" charset="0"/>
                <a:cs typeface="Arial" charset="0"/>
              </a:rPr>
              <a:t>EFFICIENT</a:t>
            </a:r>
          </a:p>
          <a:p>
            <a:r>
              <a:rPr lang="en-US" sz="1800" b="1" dirty="0">
                <a:solidFill>
                  <a:srgbClr val="002060"/>
                </a:solidFill>
                <a:latin typeface="Verdana" pitchFamily="34" charset="0"/>
                <a:cs typeface="Arial" charset="0"/>
              </a:rPr>
              <a:t>RHEOLOGICAL </a:t>
            </a:r>
          </a:p>
          <a:p>
            <a:r>
              <a:rPr lang="en-US" sz="1800" b="1" dirty="0">
                <a:solidFill>
                  <a:srgbClr val="002060"/>
                </a:solidFill>
                <a:latin typeface="Verdana" pitchFamily="34" charset="0"/>
                <a:cs typeface="Arial" charset="0"/>
              </a:rPr>
              <a:t>ADDITIVE</a:t>
            </a:r>
          </a:p>
        </p:txBody>
      </p:sp>
      <p:grpSp>
        <p:nvGrpSpPr>
          <p:cNvPr id="7" name="Group 607"/>
          <p:cNvGrpSpPr>
            <a:grpSpLocks/>
          </p:cNvGrpSpPr>
          <p:nvPr/>
        </p:nvGrpSpPr>
        <p:grpSpPr bwMode="auto">
          <a:xfrm>
            <a:off x="4427538" y="2370139"/>
            <a:ext cx="914400" cy="914400"/>
            <a:chOff x="720" y="1152"/>
            <a:chExt cx="1296" cy="1320"/>
          </a:xfrm>
        </p:grpSpPr>
        <p:grpSp>
          <p:nvGrpSpPr>
            <p:cNvPr id="8" name="Group 608"/>
            <p:cNvGrpSpPr>
              <a:grpSpLocks/>
            </p:cNvGrpSpPr>
            <p:nvPr/>
          </p:nvGrpSpPr>
          <p:grpSpPr bwMode="auto">
            <a:xfrm>
              <a:off x="720" y="1728"/>
              <a:ext cx="744" cy="432"/>
              <a:chOff x="912" y="1824"/>
              <a:chExt cx="744" cy="432"/>
            </a:xfrm>
          </p:grpSpPr>
          <p:grpSp>
            <p:nvGrpSpPr>
              <p:cNvPr id="9" name="Group 609"/>
              <p:cNvGrpSpPr>
                <a:grpSpLocks/>
              </p:cNvGrpSpPr>
              <p:nvPr/>
            </p:nvGrpSpPr>
            <p:grpSpPr bwMode="auto">
              <a:xfrm>
                <a:off x="912" y="2112"/>
                <a:ext cx="744" cy="144"/>
                <a:chOff x="840" y="576"/>
                <a:chExt cx="2048" cy="384"/>
              </a:xfrm>
            </p:grpSpPr>
            <p:sp>
              <p:nvSpPr>
                <p:cNvPr id="209506" name="Freeform 610"/>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07" name="Freeform 611"/>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0" name="Group 612"/>
              <p:cNvGrpSpPr>
                <a:grpSpLocks/>
              </p:cNvGrpSpPr>
              <p:nvPr/>
            </p:nvGrpSpPr>
            <p:grpSpPr bwMode="auto">
              <a:xfrm>
                <a:off x="912" y="2064"/>
                <a:ext cx="744" cy="144"/>
                <a:chOff x="840" y="576"/>
                <a:chExt cx="2048" cy="384"/>
              </a:xfrm>
            </p:grpSpPr>
            <p:sp>
              <p:nvSpPr>
                <p:cNvPr id="209509" name="Freeform 613"/>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10" name="Freeform 614"/>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1" name="Group 615"/>
              <p:cNvGrpSpPr>
                <a:grpSpLocks/>
              </p:cNvGrpSpPr>
              <p:nvPr/>
            </p:nvGrpSpPr>
            <p:grpSpPr bwMode="auto">
              <a:xfrm>
                <a:off x="912" y="2016"/>
                <a:ext cx="744" cy="144"/>
                <a:chOff x="840" y="576"/>
                <a:chExt cx="2048" cy="384"/>
              </a:xfrm>
            </p:grpSpPr>
            <p:sp>
              <p:nvSpPr>
                <p:cNvPr id="209512" name="Freeform 616"/>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13" name="Freeform 617"/>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2" name="Group 618"/>
              <p:cNvGrpSpPr>
                <a:grpSpLocks/>
              </p:cNvGrpSpPr>
              <p:nvPr/>
            </p:nvGrpSpPr>
            <p:grpSpPr bwMode="auto">
              <a:xfrm>
                <a:off x="912" y="1968"/>
                <a:ext cx="744" cy="144"/>
                <a:chOff x="840" y="576"/>
                <a:chExt cx="2048" cy="384"/>
              </a:xfrm>
            </p:grpSpPr>
            <p:sp>
              <p:nvSpPr>
                <p:cNvPr id="209515" name="Freeform 619"/>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16" name="Freeform 620"/>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3" name="Group 621"/>
              <p:cNvGrpSpPr>
                <a:grpSpLocks/>
              </p:cNvGrpSpPr>
              <p:nvPr/>
            </p:nvGrpSpPr>
            <p:grpSpPr bwMode="auto">
              <a:xfrm>
                <a:off x="912" y="1920"/>
                <a:ext cx="744" cy="144"/>
                <a:chOff x="840" y="576"/>
                <a:chExt cx="2048" cy="384"/>
              </a:xfrm>
            </p:grpSpPr>
            <p:sp>
              <p:nvSpPr>
                <p:cNvPr id="209518" name="Freeform 622"/>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19" name="Freeform 623"/>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4" name="Group 624"/>
              <p:cNvGrpSpPr>
                <a:grpSpLocks/>
              </p:cNvGrpSpPr>
              <p:nvPr/>
            </p:nvGrpSpPr>
            <p:grpSpPr bwMode="auto">
              <a:xfrm>
                <a:off x="912" y="1872"/>
                <a:ext cx="744" cy="144"/>
                <a:chOff x="840" y="576"/>
                <a:chExt cx="2048" cy="384"/>
              </a:xfrm>
            </p:grpSpPr>
            <p:sp>
              <p:nvSpPr>
                <p:cNvPr id="209521" name="Freeform 62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22" name="Freeform 62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5" name="Group 627"/>
              <p:cNvGrpSpPr>
                <a:grpSpLocks/>
              </p:cNvGrpSpPr>
              <p:nvPr/>
            </p:nvGrpSpPr>
            <p:grpSpPr bwMode="auto">
              <a:xfrm>
                <a:off x="912" y="1824"/>
                <a:ext cx="744" cy="144"/>
                <a:chOff x="840" y="576"/>
                <a:chExt cx="2048" cy="384"/>
              </a:xfrm>
            </p:grpSpPr>
            <p:sp>
              <p:nvSpPr>
                <p:cNvPr id="209524" name="Freeform 628"/>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25" name="Freeform 629"/>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grpSp>
          <p:nvGrpSpPr>
            <p:cNvPr id="16" name="Group 630"/>
            <p:cNvGrpSpPr>
              <a:grpSpLocks/>
            </p:cNvGrpSpPr>
            <p:nvPr/>
          </p:nvGrpSpPr>
          <p:grpSpPr bwMode="auto">
            <a:xfrm>
              <a:off x="1008" y="1920"/>
              <a:ext cx="744" cy="432"/>
              <a:chOff x="912" y="1824"/>
              <a:chExt cx="744" cy="432"/>
            </a:xfrm>
          </p:grpSpPr>
          <p:grpSp>
            <p:nvGrpSpPr>
              <p:cNvPr id="17" name="Group 631"/>
              <p:cNvGrpSpPr>
                <a:grpSpLocks/>
              </p:cNvGrpSpPr>
              <p:nvPr/>
            </p:nvGrpSpPr>
            <p:grpSpPr bwMode="auto">
              <a:xfrm>
                <a:off x="912" y="2112"/>
                <a:ext cx="744" cy="144"/>
                <a:chOff x="840" y="576"/>
                <a:chExt cx="2048" cy="384"/>
              </a:xfrm>
            </p:grpSpPr>
            <p:sp>
              <p:nvSpPr>
                <p:cNvPr id="209528" name="Freeform 632"/>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29" name="Freeform 633"/>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8" name="Group 634"/>
              <p:cNvGrpSpPr>
                <a:grpSpLocks/>
              </p:cNvGrpSpPr>
              <p:nvPr/>
            </p:nvGrpSpPr>
            <p:grpSpPr bwMode="auto">
              <a:xfrm>
                <a:off x="912" y="2064"/>
                <a:ext cx="744" cy="144"/>
                <a:chOff x="840" y="576"/>
                <a:chExt cx="2048" cy="384"/>
              </a:xfrm>
            </p:grpSpPr>
            <p:sp>
              <p:nvSpPr>
                <p:cNvPr id="209531" name="Freeform 63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32" name="Freeform 63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9" name="Group 637"/>
              <p:cNvGrpSpPr>
                <a:grpSpLocks/>
              </p:cNvGrpSpPr>
              <p:nvPr/>
            </p:nvGrpSpPr>
            <p:grpSpPr bwMode="auto">
              <a:xfrm>
                <a:off x="912" y="2016"/>
                <a:ext cx="744" cy="144"/>
                <a:chOff x="840" y="576"/>
                <a:chExt cx="2048" cy="384"/>
              </a:xfrm>
            </p:grpSpPr>
            <p:sp>
              <p:nvSpPr>
                <p:cNvPr id="209534" name="Freeform 638"/>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35" name="Freeform 639"/>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 name="Group 640"/>
              <p:cNvGrpSpPr>
                <a:grpSpLocks/>
              </p:cNvGrpSpPr>
              <p:nvPr/>
            </p:nvGrpSpPr>
            <p:grpSpPr bwMode="auto">
              <a:xfrm>
                <a:off x="912" y="1968"/>
                <a:ext cx="744" cy="144"/>
                <a:chOff x="840" y="576"/>
                <a:chExt cx="2048" cy="384"/>
              </a:xfrm>
            </p:grpSpPr>
            <p:sp>
              <p:nvSpPr>
                <p:cNvPr id="209537" name="Freeform 641"/>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38" name="Freeform 642"/>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1" name="Group 643"/>
              <p:cNvGrpSpPr>
                <a:grpSpLocks/>
              </p:cNvGrpSpPr>
              <p:nvPr/>
            </p:nvGrpSpPr>
            <p:grpSpPr bwMode="auto">
              <a:xfrm>
                <a:off x="912" y="1920"/>
                <a:ext cx="744" cy="144"/>
                <a:chOff x="840" y="576"/>
                <a:chExt cx="2048" cy="384"/>
              </a:xfrm>
            </p:grpSpPr>
            <p:sp>
              <p:nvSpPr>
                <p:cNvPr id="209540" name="Freeform 644"/>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41" name="Freeform 645"/>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2" name="Group 646"/>
              <p:cNvGrpSpPr>
                <a:grpSpLocks/>
              </p:cNvGrpSpPr>
              <p:nvPr/>
            </p:nvGrpSpPr>
            <p:grpSpPr bwMode="auto">
              <a:xfrm>
                <a:off x="912" y="1872"/>
                <a:ext cx="744" cy="144"/>
                <a:chOff x="840" y="576"/>
                <a:chExt cx="2048" cy="384"/>
              </a:xfrm>
            </p:grpSpPr>
            <p:sp>
              <p:nvSpPr>
                <p:cNvPr id="209543" name="Freeform 647"/>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44" name="Freeform 648"/>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3" name="Group 649"/>
              <p:cNvGrpSpPr>
                <a:grpSpLocks/>
              </p:cNvGrpSpPr>
              <p:nvPr/>
            </p:nvGrpSpPr>
            <p:grpSpPr bwMode="auto">
              <a:xfrm>
                <a:off x="912" y="1824"/>
                <a:ext cx="744" cy="144"/>
                <a:chOff x="840" y="576"/>
                <a:chExt cx="2048" cy="384"/>
              </a:xfrm>
            </p:grpSpPr>
            <p:sp>
              <p:nvSpPr>
                <p:cNvPr id="209546" name="Freeform 650"/>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47" name="Freeform 651"/>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grpSp>
          <p:nvGrpSpPr>
            <p:cNvPr id="24" name="Group 652"/>
            <p:cNvGrpSpPr>
              <a:grpSpLocks/>
            </p:cNvGrpSpPr>
            <p:nvPr/>
          </p:nvGrpSpPr>
          <p:grpSpPr bwMode="auto">
            <a:xfrm rot="6436774">
              <a:off x="1428" y="1788"/>
              <a:ext cx="744" cy="432"/>
              <a:chOff x="912" y="1824"/>
              <a:chExt cx="744" cy="432"/>
            </a:xfrm>
          </p:grpSpPr>
          <p:grpSp>
            <p:nvGrpSpPr>
              <p:cNvPr id="25" name="Group 653"/>
              <p:cNvGrpSpPr>
                <a:grpSpLocks/>
              </p:cNvGrpSpPr>
              <p:nvPr/>
            </p:nvGrpSpPr>
            <p:grpSpPr bwMode="auto">
              <a:xfrm>
                <a:off x="912" y="2112"/>
                <a:ext cx="744" cy="144"/>
                <a:chOff x="840" y="576"/>
                <a:chExt cx="2048" cy="384"/>
              </a:xfrm>
            </p:grpSpPr>
            <p:sp>
              <p:nvSpPr>
                <p:cNvPr id="209550" name="Freeform 654"/>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51" name="Freeform 655"/>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6" name="Group 656"/>
              <p:cNvGrpSpPr>
                <a:grpSpLocks/>
              </p:cNvGrpSpPr>
              <p:nvPr/>
            </p:nvGrpSpPr>
            <p:grpSpPr bwMode="auto">
              <a:xfrm>
                <a:off x="912" y="2064"/>
                <a:ext cx="744" cy="144"/>
                <a:chOff x="840" y="576"/>
                <a:chExt cx="2048" cy="384"/>
              </a:xfrm>
            </p:grpSpPr>
            <p:sp>
              <p:nvSpPr>
                <p:cNvPr id="209553" name="Freeform 657"/>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54" name="Freeform 658"/>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7" name="Group 659"/>
              <p:cNvGrpSpPr>
                <a:grpSpLocks/>
              </p:cNvGrpSpPr>
              <p:nvPr/>
            </p:nvGrpSpPr>
            <p:grpSpPr bwMode="auto">
              <a:xfrm>
                <a:off x="912" y="2016"/>
                <a:ext cx="744" cy="144"/>
                <a:chOff x="840" y="576"/>
                <a:chExt cx="2048" cy="384"/>
              </a:xfrm>
            </p:grpSpPr>
            <p:sp>
              <p:nvSpPr>
                <p:cNvPr id="209556" name="Freeform 660"/>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57" name="Freeform 661"/>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8" name="Group 662"/>
              <p:cNvGrpSpPr>
                <a:grpSpLocks/>
              </p:cNvGrpSpPr>
              <p:nvPr/>
            </p:nvGrpSpPr>
            <p:grpSpPr bwMode="auto">
              <a:xfrm>
                <a:off x="912" y="1968"/>
                <a:ext cx="744" cy="144"/>
                <a:chOff x="840" y="576"/>
                <a:chExt cx="2048" cy="384"/>
              </a:xfrm>
            </p:grpSpPr>
            <p:sp>
              <p:nvSpPr>
                <p:cNvPr id="209559" name="Freeform 663"/>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60" name="Freeform 664"/>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9" name="Group 665"/>
              <p:cNvGrpSpPr>
                <a:grpSpLocks/>
              </p:cNvGrpSpPr>
              <p:nvPr/>
            </p:nvGrpSpPr>
            <p:grpSpPr bwMode="auto">
              <a:xfrm>
                <a:off x="912" y="1920"/>
                <a:ext cx="744" cy="144"/>
                <a:chOff x="840" y="576"/>
                <a:chExt cx="2048" cy="384"/>
              </a:xfrm>
            </p:grpSpPr>
            <p:sp>
              <p:nvSpPr>
                <p:cNvPr id="209562" name="Freeform 666"/>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63" name="Freeform 667"/>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30" name="Group 668"/>
              <p:cNvGrpSpPr>
                <a:grpSpLocks/>
              </p:cNvGrpSpPr>
              <p:nvPr/>
            </p:nvGrpSpPr>
            <p:grpSpPr bwMode="auto">
              <a:xfrm>
                <a:off x="912" y="1872"/>
                <a:ext cx="744" cy="144"/>
                <a:chOff x="840" y="576"/>
                <a:chExt cx="2048" cy="384"/>
              </a:xfrm>
            </p:grpSpPr>
            <p:sp>
              <p:nvSpPr>
                <p:cNvPr id="209565" name="Freeform 669"/>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66" name="Freeform 670"/>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31" name="Group 671"/>
              <p:cNvGrpSpPr>
                <a:grpSpLocks/>
              </p:cNvGrpSpPr>
              <p:nvPr/>
            </p:nvGrpSpPr>
            <p:grpSpPr bwMode="auto">
              <a:xfrm>
                <a:off x="912" y="1824"/>
                <a:ext cx="744" cy="144"/>
                <a:chOff x="840" y="576"/>
                <a:chExt cx="2048" cy="384"/>
              </a:xfrm>
            </p:grpSpPr>
            <p:sp>
              <p:nvSpPr>
                <p:cNvPr id="209568" name="Freeform 672"/>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69" name="Freeform 673"/>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grpSp>
          <p:nvGrpSpPr>
            <p:cNvPr id="800" name="Group 674"/>
            <p:cNvGrpSpPr>
              <a:grpSpLocks/>
            </p:cNvGrpSpPr>
            <p:nvPr/>
          </p:nvGrpSpPr>
          <p:grpSpPr bwMode="auto">
            <a:xfrm rot="15355931">
              <a:off x="1344" y="1536"/>
              <a:ext cx="744" cy="432"/>
              <a:chOff x="912" y="1824"/>
              <a:chExt cx="744" cy="432"/>
            </a:xfrm>
          </p:grpSpPr>
          <p:grpSp>
            <p:nvGrpSpPr>
              <p:cNvPr id="801" name="Group 675"/>
              <p:cNvGrpSpPr>
                <a:grpSpLocks/>
              </p:cNvGrpSpPr>
              <p:nvPr/>
            </p:nvGrpSpPr>
            <p:grpSpPr bwMode="auto">
              <a:xfrm>
                <a:off x="912" y="2112"/>
                <a:ext cx="744" cy="144"/>
                <a:chOff x="840" y="576"/>
                <a:chExt cx="2048" cy="384"/>
              </a:xfrm>
            </p:grpSpPr>
            <p:sp>
              <p:nvSpPr>
                <p:cNvPr id="209572" name="Freeform 676"/>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73" name="Freeform 677"/>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02" name="Group 678"/>
              <p:cNvGrpSpPr>
                <a:grpSpLocks/>
              </p:cNvGrpSpPr>
              <p:nvPr/>
            </p:nvGrpSpPr>
            <p:grpSpPr bwMode="auto">
              <a:xfrm>
                <a:off x="912" y="2064"/>
                <a:ext cx="744" cy="144"/>
                <a:chOff x="840" y="576"/>
                <a:chExt cx="2048" cy="384"/>
              </a:xfrm>
            </p:grpSpPr>
            <p:sp>
              <p:nvSpPr>
                <p:cNvPr id="209575" name="Freeform 679"/>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76" name="Freeform 680"/>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03" name="Group 681"/>
              <p:cNvGrpSpPr>
                <a:grpSpLocks/>
              </p:cNvGrpSpPr>
              <p:nvPr/>
            </p:nvGrpSpPr>
            <p:grpSpPr bwMode="auto">
              <a:xfrm>
                <a:off x="912" y="2016"/>
                <a:ext cx="744" cy="144"/>
                <a:chOff x="840" y="576"/>
                <a:chExt cx="2048" cy="384"/>
              </a:xfrm>
            </p:grpSpPr>
            <p:sp>
              <p:nvSpPr>
                <p:cNvPr id="209578" name="Freeform 682"/>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79" name="Freeform 683"/>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04" name="Group 684"/>
              <p:cNvGrpSpPr>
                <a:grpSpLocks/>
              </p:cNvGrpSpPr>
              <p:nvPr/>
            </p:nvGrpSpPr>
            <p:grpSpPr bwMode="auto">
              <a:xfrm>
                <a:off x="912" y="1968"/>
                <a:ext cx="744" cy="144"/>
                <a:chOff x="840" y="576"/>
                <a:chExt cx="2048" cy="384"/>
              </a:xfrm>
            </p:grpSpPr>
            <p:sp>
              <p:nvSpPr>
                <p:cNvPr id="209581" name="Freeform 68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82" name="Freeform 68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05" name="Group 687"/>
              <p:cNvGrpSpPr>
                <a:grpSpLocks/>
              </p:cNvGrpSpPr>
              <p:nvPr/>
            </p:nvGrpSpPr>
            <p:grpSpPr bwMode="auto">
              <a:xfrm>
                <a:off x="912" y="1920"/>
                <a:ext cx="744" cy="144"/>
                <a:chOff x="840" y="576"/>
                <a:chExt cx="2048" cy="384"/>
              </a:xfrm>
            </p:grpSpPr>
            <p:sp>
              <p:nvSpPr>
                <p:cNvPr id="209584" name="Freeform 688"/>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85" name="Freeform 689"/>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06" name="Group 690"/>
              <p:cNvGrpSpPr>
                <a:grpSpLocks/>
              </p:cNvGrpSpPr>
              <p:nvPr/>
            </p:nvGrpSpPr>
            <p:grpSpPr bwMode="auto">
              <a:xfrm>
                <a:off x="912" y="1872"/>
                <a:ext cx="744" cy="144"/>
                <a:chOff x="840" y="576"/>
                <a:chExt cx="2048" cy="384"/>
              </a:xfrm>
            </p:grpSpPr>
            <p:sp>
              <p:nvSpPr>
                <p:cNvPr id="209587" name="Freeform 691"/>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88" name="Freeform 692"/>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07" name="Group 693"/>
              <p:cNvGrpSpPr>
                <a:grpSpLocks/>
              </p:cNvGrpSpPr>
              <p:nvPr/>
            </p:nvGrpSpPr>
            <p:grpSpPr bwMode="auto">
              <a:xfrm>
                <a:off x="912" y="1824"/>
                <a:ext cx="744" cy="144"/>
                <a:chOff x="840" y="576"/>
                <a:chExt cx="2048" cy="384"/>
              </a:xfrm>
            </p:grpSpPr>
            <p:sp>
              <p:nvSpPr>
                <p:cNvPr id="209590" name="Freeform 694"/>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91" name="Freeform 695"/>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grpSp>
          <p:nvGrpSpPr>
            <p:cNvPr id="808" name="Group 696"/>
            <p:cNvGrpSpPr>
              <a:grpSpLocks/>
            </p:cNvGrpSpPr>
            <p:nvPr/>
          </p:nvGrpSpPr>
          <p:grpSpPr bwMode="auto">
            <a:xfrm rot="22823234">
              <a:off x="960" y="1584"/>
              <a:ext cx="744" cy="432"/>
              <a:chOff x="912" y="1824"/>
              <a:chExt cx="744" cy="432"/>
            </a:xfrm>
          </p:grpSpPr>
          <p:grpSp>
            <p:nvGrpSpPr>
              <p:cNvPr id="809" name="Group 697"/>
              <p:cNvGrpSpPr>
                <a:grpSpLocks/>
              </p:cNvGrpSpPr>
              <p:nvPr/>
            </p:nvGrpSpPr>
            <p:grpSpPr bwMode="auto">
              <a:xfrm>
                <a:off x="912" y="2112"/>
                <a:ext cx="744" cy="144"/>
                <a:chOff x="840" y="576"/>
                <a:chExt cx="2048" cy="384"/>
              </a:xfrm>
            </p:grpSpPr>
            <p:sp>
              <p:nvSpPr>
                <p:cNvPr id="209594" name="Freeform 698"/>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95" name="Freeform 699"/>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10" name="Group 700"/>
              <p:cNvGrpSpPr>
                <a:grpSpLocks/>
              </p:cNvGrpSpPr>
              <p:nvPr/>
            </p:nvGrpSpPr>
            <p:grpSpPr bwMode="auto">
              <a:xfrm>
                <a:off x="912" y="2064"/>
                <a:ext cx="744" cy="144"/>
                <a:chOff x="840" y="576"/>
                <a:chExt cx="2048" cy="384"/>
              </a:xfrm>
            </p:grpSpPr>
            <p:sp>
              <p:nvSpPr>
                <p:cNvPr id="209597" name="Freeform 701"/>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598" name="Freeform 702"/>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11" name="Group 703"/>
              <p:cNvGrpSpPr>
                <a:grpSpLocks/>
              </p:cNvGrpSpPr>
              <p:nvPr/>
            </p:nvGrpSpPr>
            <p:grpSpPr bwMode="auto">
              <a:xfrm>
                <a:off x="912" y="2016"/>
                <a:ext cx="744" cy="144"/>
                <a:chOff x="840" y="576"/>
                <a:chExt cx="2048" cy="384"/>
              </a:xfrm>
            </p:grpSpPr>
            <p:sp>
              <p:nvSpPr>
                <p:cNvPr id="209600" name="Freeform 704"/>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01" name="Freeform 705"/>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14" name="Group 706"/>
              <p:cNvGrpSpPr>
                <a:grpSpLocks/>
              </p:cNvGrpSpPr>
              <p:nvPr/>
            </p:nvGrpSpPr>
            <p:grpSpPr bwMode="auto">
              <a:xfrm>
                <a:off x="912" y="1968"/>
                <a:ext cx="744" cy="144"/>
                <a:chOff x="840" y="576"/>
                <a:chExt cx="2048" cy="384"/>
              </a:xfrm>
            </p:grpSpPr>
            <p:sp>
              <p:nvSpPr>
                <p:cNvPr id="209603" name="Freeform 707"/>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04" name="Freeform 708"/>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15" name="Group 709"/>
              <p:cNvGrpSpPr>
                <a:grpSpLocks/>
              </p:cNvGrpSpPr>
              <p:nvPr/>
            </p:nvGrpSpPr>
            <p:grpSpPr bwMode="auto">
              <a:xfrm>
                <a:off x="912" y="1920"/>
                <a:ext cx="744" cy="144"/>
                <a:chOff x="840" y="576"/>
                <a:chExt cx="2048" cy="384"/>
              </a:xfrm>
            </p:grpSpPr>
            <p:sp>
              <p:nvSpPr>
                <p:cNvPr id="209606" name="Freeform 710"/>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07" name="Freeform 711"/>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16" name="Group 712"/>
              <p:cNvGrpSpPr>
                <a:grpSpLocks/>
              </p:cNvGrpSpPr>
              <p:nvPr/>
            </p:nvGrpSpPr>
            <p:grpSpPr bwMode="auto">
              <a:xfrm>
                <a:off x="912" y="1872"/>
                <a:ext cx="744" cy="144"/>
                <a:chOff x="840" y="576"/>
                <a:chExt cx="2048" cy="384"/>
              </a:xfrm>
            </p:grpSpPr>
            <p:sp>
              <p:nvSpPr>
                <p:cNvPr id="209609" name="Freeform 713"/>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10" name="Freeform 714"/>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17" name="Group 715"/>
              <p:cNvGrpSpPr>
                <a:grpSpLocks/>
              </p:cNvGrpSpPr>
              <p:nvPr/>
            </p:nvGrpSpPr>
            <p:grpSpPr bwMode="auto">
              <a:xfrm>
                <a:off x="912" y="1824"/>
                <a:ext cx="744" cy="144"/>
                <a:chOff x="840" y="576"/>
                <a:chExt cx="2048" cy="384"/>
              </a:xfrm>
            </p:grpSpPr>
            <p:sp>
              <p:nvSpPr>
                <p:cNvPr id="209612" name="Freeform 716"/>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13" name="Freeform 717"/>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grpSp>
          <p:nvGrpSpPr>
            <p:cNvPr id="818" name="Group 718"/>
            <p:cNvGrpSpPr>
              <a:grpSpLocks/>
            </p:cNvGrpSpPr>
            <p:nvPr/>
          </p:nvGrpSpPr>
          <p:grpSpPr bwMode="auto">
            <a:xfrm rot="2747203">
              <a:off x="564" y="1884"/>
              <a:ext cx="744" cy="432"/>
              <a:chOff x="912" y="1824"/>
              <a:chExt cx="744" cy="432"/>
            </a:xfrm>
          </p:grpSpPr>
          <p:grpSp>
            <p:nvGrpSpPr>
              <p:cNvPr id="819" name="Group 719"/>
              <p:cNvGrpSpPr>
                <a:grpSpLocks/>
              </p:cNvGrpSpPr>
              <p:nvPr/>
            </p:nvGrpSpPr>
            <p:grpSpPr bwMode="auto">
              <a:xfrm>
                <a:off x="912" y="2112"/>
                <a:ext cx="744" cy="144"/>
                <a:chOff x="840" y="576"/>
                <a:chExt cx="2048" cy="384"/>
              </a:xfrm>
            </p:grpSpPr>
            <p:sp>
              <p:nvSpPr>
                <p:cNvPr id="209616" name="Freeform 720"/>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17" name="Freeform 721"/>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20" name="Group 722"/>
              <p:cNvGrpSpPr>
                <a:grpSpLocks/>
              </p:cNvGrpSpPr>
              <p:nvPr/>
            </p:nvGrpSpPr>
            <p:grpSpPr bwMode="auto">
              <a:xfrm>
                <a:off x="912" y="2064"/>
                <a:ext cx="744" cy="144"/>
                <a:chOff x="840" y="576"/>
                <a:chExt cx="2048" cy="384"/>
              </a:xfrm>
            </p:grpSpPr>
            <p:sp>
              <p:nvSpPr>
                <p:cNvPr id="209619" name="Freeform 723"/>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20" name="Freeform 724"/>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21" name="Group 725"/>
              <p:cNvGrpSpPr>
                <a:grpSpLocks/>
              </p:cNvGrpSpPr>
              <p:nvPr/>
            </p:nvGrpSpPr>
            <p:grpSpPr bwMode="auto">
              <a:xfrm>
                <a:off x="912" y="2016"/>
                <a:ext cx="744" cy="144"/>
                <a:chOff x="840" y="576"/>
                <a:chExt cx="2048" cy="384"/>
              </a:xfrm>
            </p:grpSpPr>
            <p:sp>
              <p:nvSpPr>
                <p:cNvPr id="209622" name="Freeform 726"/>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23" name="Freeform 727"/>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22" name="Group 728"/>
              <p:cNvGrpSpPr>
                <a:grpSpLocks/>
              </p:cNvGrpSpPr>
              <p:nvPr/>
            </p:nvGrpSpPr>
            <p:grpSpPr bwMode="auto">
              <a:xfrm>
                <a:off x="912" y="1968"/>
                <a:ext cx="744" cy="144"/>
                <a:chOff x="840" y="576"/>
                <a:chExt cx="2048" cy="384"/>
              </a:xfrm>
            </p:grpSpPr>
            <p:sp>
              <p:nvSpPr>
                <p:cNvPr id="209625" name="Freeform 729"/>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26" name="Freeform 730"/>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23" name="Group 731"/>
              <p:cNvGrpSpPr>
                <a:grpSpLocks/>
              </p:cNvGrpSpPr>
              <p:nvPr/>
            </p:nvGrpSpPr>
            <p:grpSpPr bwMode="auto">
              <a:xfrm>
                <a:off x="912" y="1920"/>
                <a:ext cx="744" cy="144"/>
                <a:chOff x="840" y="576"/>
                <a:chExt cx="2048" cy="384"/>
              </a:xfrm>
            </p:grpSpPr>
            <p:sp>
              <p:nvSpPr>
                <p:cNvPr id="209628" name="Freeform 732"/>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29" name="Freeform 733"/>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24" name="Group 734"/>
              <p:cNvGrpSpPr>
                <a:grpSpLocks/>
              </p:cNvGrpSpPr>
              <p:nvPr/>
            </p:nvGrpSpPr>
            <p:grpSpPr bwMode="auto">
              <a:xfrm>
                <a:off x="912" y="1872"/>
                <a:ext cx="744" cy="144"/>
                <a:chOff x="840" y="576"/>
                <a:chExt cx="2048" cy="384"/>
              </a:xfrm>
            </p:grpSpPr>
            <p:sp>
              <p:nvSpPr>
                <p:cNvPr id="209631" name="Freeform 73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32" name="Freeform 73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25" name="Group 737"/>
              <p:cNvGrpSpPr>
                <a:grpSpLocks/>
              </p:cNvGrpSpPr>
              <p:nvPr/>
            </p:nvGrpSpPr>
            <p:grpSpPr bwMode="auto">
              <a:xfrm>
                <a:off x="912" y="1824"/>
                <a:ext cx="744" cy="144"/>
                <a:chOff x="840" y="576"/>
                <a:chExt cx="2048" cy="384"/>
              </a:xfrm>
            </p:grpSpPr>
            <p:sp>
              <p:nvSpPr>
                <p:cNvPr id="209634" name="Freeform 738"/>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35" name="Freeform 739"/>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grpSp>
          <p:nvGrpSpPr>
            <p:cNvPr id="826" name="Group 740"/>
            <p:cNvGrpSpPr>
              <a:grpSpLocks/>
            </p:cNvGrpSpPr>
            <p:nvPr/>
          </p:nvGrpSpPr>
          <p:grpSpPr bwMode="auto">
            <a:xfrm rot="18738382">
              <a:off x="612" y="1308"/>
              <a:ext cx="744" cy="432"/>
              <a:chOff x="912" y="1824"/>
              <a:chExt cx="744" cy="432"/>
            </a:xfrm>
          </p:grpSpPr>
          <p:grpSp>
            <p:nvGrpSpPr>
              <p:cNvPr id="827" name="Group 741"/>
              <p:cNvGrpSpPr>
                <a:grpSpLocks/>
              </p:cNvGrpSpPr>
              <p:nvPr/>
            </p:nvGrpSpPr>
            <p:grpSpPr bwMode="auto">
              <a:xfrm>
                <a:off x="912" y="2112"/>
                <a:ext cx="744" cy="144"/>
                <a:chOff x="840" y="576"/>
                <a:chExt cx="2048" cy="384"/>
              </a:xfrm>
            </p:grpSpPr>
            <p:sp>
              <p:nvSpPr>
                <p:cNvPr id="209638" name="Freeform 742"/>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39" name="Freeform 743"/>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28" name="Group 744"/>
              <p:cNvGrpSpPr>
                <a:grpSpLocks/>
              </p:cNvGrpSpPr>
              <p:nvPr/>
            </p:nvGrpSpPr>
            <p:grpSpPr bwMode="auto">
              <a:xfrm>
                <a:off x="912" y="2064"/>
                <a:ext cx="744" cy="144"/>
                <a:chOff x="840" y="576"/>
                <a:chExt cx="2048" cy="384"/>
              </a:xfrm>
            </p:grpSpPr>
            <p:sp>
              <p:nvSpPr>
                <p:cNvPr id="209641" name="Freeform 74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42" name="Freeform 74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29" name="Group 747"/>
              <p:cNvGrpSpPr>
                <a:grpSpLocks/>
              </p:cNvGrpSpPr>
              <p:nvPr/>
            </p:nvGrpSpPr>
            <p:grpSpPr bwMode="auto">
              <a:xfrm>
                <a:off x="912" y="2016"/>
                <a:ext cx="744" cy="144"/>
                <a:chOff x="840" y="576"/>
                <a:chExt cx="2048" cy="384"/>
              </a:xfrm>
            </p:grpSpPr>
            <p:sp>
              <p:nvSpPr>
                <p:cNvPr id="209644" name="Freeform 748"/>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45" name="Freeform 749"/>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30" name="Group 750"/>
              <p:cNvGrpSpPr>
                <a:grpSpLocks/>
              </p:cNvGrpSpPr>
              <p:nvPr/>
            </p:nvGrpSpPr>
            <p:grpSpPr bwMode="auto">
              <a:xfrm>
                <a:off x="912" y="1968"/>
                <a:ext cx="744" cy="144"/>
                <a:chOff x="840" y="576"/>
                <a:chExt cx="2048" cy="384"/>
              </a:xfrm>
            </p:grpSpPr>
            <p:sp>
              <p:nvSpPr>
                <p:cNvPr id="209647" name="Freeform 751"/>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48" name="Freeform 752"/>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831" name="Group 753"/>
              <p:cNvGrpSpPr>
                <a:grpSpLocks/>
              </p:cNvGrpSpPr>
              <p:nvPr/>
            </p:nvGrpSpPr>
            <p:grpSpPr bwMode="auto">
              <a:xfrm>
                <a:off x="912" y="1920"/>
                <a:ext cx="744" cy="144"/>
                <a:chOff x="840" y="576"/>
                <a:chExt cx="2048" cy="384"/>
              </a:xfrm>
            </p:grpSpPr>
            <p:sp>
              <p:nvSpPr>
                <p:cNvPr id="209650" name="Freeform 754"/>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51" name="Freeform 755"/>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101" name="Group 756"/>
              <p:cNvGrpSpPr>
                <a:grpSpLocks/>
              </p:cNvGrpSpPr>
              <p:nvPr/>
            </p:nvGrpSpPr>
            <p:grpSpPr bwMode="auto">
              <a:xfrm>
                <a:off x="912" y="1872"/>
                <a:ext cx="744" cy="144"/>
                <a:chOff x="840" y="576"/>
                <a:chExt cx="2048" cy="384"/>
              </a:xfrm>
            </p:grpSpPr>
            <p:sp>
              <p:nvSpPr>
                <p:cNvPr id="209653" name="Freeform 757"/>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54" name="Freeform 758"/>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375" name="Group 759"/>
              <p:cNvGrpSpPr>
                <a:grpSpLocks/>
              </p:cNvGrpSpPr>
              <p:nvPr/>
            </p:nvGrpSpPr>
            <p:grpSpPr bwMode="auto">
              <a:xfrm>
                <a:off x="912" y="1824"/>
                <a:ext cx="744" cy="144"/>
                <a:chOff x="840" y="576"/>
                <a:chExt cx="2048" cy="384"/>
              </a:xfrm>
            </p:grpSpPr>
            <p:sp>
              <p:nvSpPr>
                <p:cNvPr id="209656" name="Freeform 760"/>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57" name="Freeform 761"/>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grpSp>
          <p:nvGrpSpPr>
            <p:cNvPr id="209472" name="Group 762"/>
            <p:cNvGrpSpPr>
              <a:grpSpLocks/>
            </p:cNvGrpSpPr>
            <p:nvPr/>
          </p:nvGrpSpPr>
          <p:grpSpPr bwMode="auto">
            <a:xfrm>
              <a:off x="1056" y="1248"/>
              <a:ext cx="744" cy="432"/>
              <a:chOff x="912" y="1824"/>
              <a:chExt cx="744" cy="432"/>
            </a:xfrm>
          </p:grpSpPr>
          <p:grpSp>
            <p:nvGrpSpPr>
              <p:cNvPr id="209503" name="Group 763"/>
              <p:cNvGrpSpPr>
                <a:grpSpLocks/>
              </p:cNvGrpSpPr>
              <p:nvPr/>
            </p:nvGrpSpPr>
            <p:grpSpPr bwMode="auto">
              <a:xfrm>
                <a:off x="912" y="2112"/>
                <a:ext cx="744" cy="144"/>
                <a:chOff x="840" y="576"/>
                <a:chExt cx="2048" cy="384"/>
              </a:xfrm>
            </p:grpSpPr>
            <p:sp>
              <p:nvSpPr>
                <p:cNvPr id="209660" name="Freeform 764"/>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61" name="Freeform 765"/>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504" name="Group 766"/>
              <p:cNvGrpSpPr>
                <a:grpSpLocks/>
              </p:cNvGrpSpPr>
              <p:nvPr/>
            </p:nvGrpSpPr>
            <p:grpSpPr bwMode="auto">
              <a:xfrm>
                <a:off x="912" y="2064"/>
                <a:ext cx="744" cy="144"/>
                <a:chOff x="840" y="576"/>
                <a:chExt cx="2048" cy="384"/>
              </a:xfrm>
            </p:grpSpPr>
            <p:sp>
              <p:nvSpPr>
                <p:cNvPr id="209663" name="Freeform 767"/>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64" name="Freeform 768"/>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505" name="Group 769"/>
              <p:cNvGrpSpPr>
                <a:grpSpLocks/>
              </p:cNvGrpSpPr>
              <p:nvPr/>
            </p:nvGrpSpPr>
            <p:grpSpPr bwMode="auto">
              <a:xfrm>
                <a:off x="912" y="2016"/>
                <a:ext cx="744" cy="144"/>
                <a:chOff x="840" y="576"/>
                <a:chExt cx="2048" cy="384"/>
              </a:xfrm>
            </p:grpSpPr>
            <p:sp>
              <p:nvSpPr>
                <p:cNvPr id="209666" name="Freeform 770"/>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67" name="Freeform 771"/>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508" name="Group 772"/>
              <p:cNvGrpSpPr>
                <a:grpSpLocks/>
              </p:cNvGrpSpPr>
              <p:nvPr/>
            </p:nvGrpSpPr>
            <p:grpSpPr bwMode="auto">
              <a:xfrm>
                <a:off x="912" y="1968"/>
                <a:ext cx="744" cy="144"/>
                <a:chOff x="840" y="576"/>
                <a:chExt cx="2048" cy="384"/>
              </a:xfrm>
            </p:grpSpPr>
            <p:sp>
              <p:nvSpPr>
                <p:cNvPr id="209669" name="Freeform 773"/>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70" name="Freeform 774"/>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511" name="Group 775"/>
              <p:cNvGrpSpPr>
                <a:grpSpLocks/>
              </p:cNvGrpSpPr>
              <p:nvPr/>
            </p:nvGrpSpPr>
            <p:grpSpPr bwMode="auto">
              <a:xfrm>
                <a:off x="912" y="1920"/>
                <a:ext cx="744" cy="144"/>
                <a:chOff x="840" y="576"/>
                <a:chExt cx="2048" cy="384"/>
              </a:xfrm>
            </p:grpSpPr>
            <p:sp>
              <p:nvSpPr>
                <p:cNvPr id="209672" name="Freeform 776"/>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73" name="Freeform 777"/>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514" name="Group 778"/>
              <p:cNvGrpSpPr>
                <a:grpSpLocks/>
              </p:cNvGrpSpPr>
              <p:nvPr/>
            </p:nvGrpSpPr>
            <p:grpSpPr bwMode="auto">
              <a:xfrm>
                <a:off x="912" y="1872"/>
                <a:ext cx="744" cy="144"/>
                <a:chOff x="840" y="576"/>
                <a:chExt cx="2048" cy="384"/>
              </a:xfrm>
            </p:grpSpPr>
            <p:sp>
              <p:nvSpPr>
                <p:cNvPr id="209675" name="Freeform 779"/>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76" name="Freeform 780"/>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517" name="Group 781"/>
              <p:cNvGrpSpPr>
                <a:grpSpLocks/>
              </p:cNvGrpSpPr>
              <p:nvPr/>
            </p:nvGrpSpPr>
            <p:grpSpPr bwMode="auto">
              <a:xfrm>
                <a:off x="912" y="1824"/>
                <a:ext cx="744" cy="144"/>
                <a:chOff x="840" y="576"/>
                <a:chExt cx="2048" cy="384"/>
              </a:xfrm>
            </p:grpSpPr>
            <p:sp>
              <p:nvSpPr>
                <p:cNvPr id="209678" name="Freeform 782"/>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79" name="Freeform 783"/>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grpSp>
      <p:grpSp>
        <p:nvGrpSpPr>
          <p:cNvPr id="209520" name="Group 784"/>
          <p:cNvGrpSpPr>
            <a:grpSpLocks/>
          </p:cNvGrpSpPr>
          <p:nvPr/>
        </p:nvGrpSpPr>
        <p:grpSpPr bwMode="auto">
          <a:xfrm>
            <a:off x="4284663" y="3716339"/>
            <a:ext cx="1066800" cy="457200"/>
            <a:chOff x="912" y="1824"/>
            <a:chExt cx="744" cy="432"/>
          </a:xfrm>
        </p:grpSpPr>
        <p:grpSp>
          <p:nvGrpSpPr>
            <p:cNvPr id="209523" name="Group 785"/>
            <p:cNvGrpSpPr>
              <a:grpSpLocks/>
            </p:cNvGrpSpPr>
            <p:nvPr/>
          </p:nvGrpSpPr>
          <p:grpSpPr bwMode="auto">
            <a:xfrm>
              <a:off x="912" y="2112"/>
              <a:ext cx="744" cy="144"/>
              <a:chOff x="840" y="576"/>
              <a:chExt cx="2048" cy="384"/>
            </a:xfrm>
          </p:grpSpPr>
          <p:sp>
            <p:nvSpPr>
              <p:cNvPr id="209682" name="Freeform 786"/>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83" name="Freeform 787"/>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526" name="Group 788"/>
            <p:cNvGrpSpPr>
              <a:grpSpLocks/>
            </p:cNvGrpSpPr>
            <p:nvPr/>
          </p:nvGrpSpPr>
          <p:grpSpPr bwMode="auto">
            <a:xfrm>
              <a:off x="912" y="2064"/>
              <a:ext cx="744" cy="144"/>
              <a:chOff x="840" y="576"/>
              <a:chExt cx="2048" cy="384"/>
            </a:xfrm>
          </p:grpSpPr>
          <p:sp>
            <p:nvSpPr>
              <p:cNvPr id="209685" name="Freeform 789"/>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86" name="Freeform 790"/>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527" name="Group 791"/>
            <p:cNvGrpSpPr>
              <a:grpSpLocks/>
            </p:cNvGrpSpPr>
            <p:nvPr/>
          </p:nvGrpSpPr>
          <p:grpSpPr bwMode="auto">
            <a:xfrm>
              <a:off x="912" y="2016"/>
              <a:ext cx="744" cy="144"/>
              <a:chOff x="840" y="576"/>
              <a:chExt cx="2048" cy="384"/>
            </a:xfrm>
          </p:grpSpPr>
          <p:sp>
            <p:nvSpPr>
              <p:cNvPr id="209688" name="Freeform 792"/>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89" name="Freeform 793"/>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530" name="Group 794"/>
            <p:cNvGrpSpPr>
              <a:grpSpLocks/>
            </p:cNvGrpSpPr>
            <p:nvPr/>
          </p:nvGrpSpPr>
          <p:grpSpPr bwMode="auto">
            <a:xfrm>
              <a:off x="912" y="1968"/>
              <a:ext cx="744" cy="144"/>
              <a:chOff x="840" y="576"/>
              <a:chExt cx="2048" cy="384"/>
            </a:xfrm>
          </p:grpSpPr>
          <p:sp>
            <p:nvSpPr>
              <p:cNvPr id="209691" name="Freeform 79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92" name="Freeform 79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533" name="Group 797"/>
            <p:cNvGrpSpPr>
              <a:grpSpLocks/>
            </p:cNvGrpSpPr>
            <p:nvPr/>
          </p:nvGrpSpPr>
          <p:grpSpPr bwMode="auto">
            <a:xfrm>
              <a:off x="912" y="1920"/>
              <a:ext cx="744" cy="144"/>
              <a:chOff x="840" y="576"/>
              <a:chExt cx="2048" cy="384"/>
            </a:xfrm>
          </p:grpSpPr>
          <p:sp>
            <p:nvSpPr>
              <p:cNvPr id="209694" name="Freeform 798"/>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95" name="Freeform 799"/>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536" name="Group 800"/>
            <p:cNvGrpSpPr>
              <a:grpSpLocks/>
            </p:cNvGrpSpPr>
            <p:nvPr/>
          </p:nvGrpSpPr>
          <p:grpSpPr bwMode="auto">
            <a:xfrm>
              <a:off x="912" y="1872"/>
              <a:ext cx="744" cy="144"/>
              <a:chOff x="840" y="576"/>
              <a:chExt cx="2048" cy="384"/>
            </a:xfrm>
          </p:grpSpPr>
          <p:sp>
            <p:nvSpPr>
              <p:cNvPr id="209697" name="Freeform 801"/>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698" name="Freeform 802"/>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9539" name="Group 803"/>
            <p:cNvGrpSpPr>
              <a:grpSpLocks/>
            </p:cNvGrpSpPr>
            <p:nvPr/>
          </p:nvGrpSpPr>
          <p:grpSpPr bwMode="auto">
            <a:xfrm>
              <a:off x="912" y="1824"/>
              <a:ext cx="744" cy="144"/>
              <a:chOff x="840" y="576"/>
              <a:chExt cx="2048" cy="384"/>
            </a:xfrm>
          </p:grpSpPr>
          <p:sp>
            <p:nvSpPr>
              <p:cNvPr id="209700" name="Freeform 804"/>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701" name="Freeform 805"/>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grpSp>
        <p:nvGrpSpPr>
          <p:cNvPr id="209542" name="Group 806"/>
          <p:cNvGrpSpPr>
            <a:grpSpLocks/>
          </p:cNvGrpSpPr>
          <p:nvPr/>
        </p:nvGrpSpPr>
        <p:grpSpPr bwMode="auto">
          <a:xfrm>
            <a:off x="4140200" y="4795839"/>
            <a:ext cx="1257300" cy="228600"/>
            <a:chOff x="840" y="576"/>
            <a:chExt cx="2048" cy="384"/>
          </a:xfrm>
        </p:grpSpPr>
        <p:sp>
          <p:nvSpPr>
            <p:cNvPr id="209703" name="Freeform 807"/>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9704" name="Freeform 808"/>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sp>
        <p:nvSpPr>
          <p:cNvPr id="209705" name="AutoShape 809"/>
          <p:cNvSpPr>
            <a:spLocks noChangeArrowheads="1"/>
          </p:cNvSpPr>
          <p:nvPr/>
        </p:nvSpPr>
        <p:spPr bwMode="auto">
          <a:xfrm>
            <a:off x="5651500" y="2449514"/>
            <a:ext cx="793750" cy="3209925"/>
          </a:xfrm>
          <a:prstGeom prst="downArrow">
            <a:avLst>
              <a:gd name="adj1" fmla="val 48139"/>
              <a:gd name="adj2" fmla="val 61802"/>
            </a:avLst>
          </a:prstGeom>
          <a:solidFill>
            <a:srgbClr val="336699"/>
          </a:solidFill>
          <a:ln w="9525">
            <a:noFill/>
            <a:miter lim="800000"/>
            <a:headEnd/>
            <a:tailEnd/>
          </a:ln>
          <a:effectLst/>
        </p:spPr>
        <p:txBody>
          <a:bodyPr wrap="none" anchor="ctr"/>
          <a:lstStyle/>
          <a:p>
            <a:endParaRPr lang="es-ES"/>
          </a:p>
        </p:txBody>
      </p:sp>
      <p:sp>
        <p:nvSpPr>
          <p:cNvPr id="209706" name="Text Box 810"/>
          <p:cNvSpPr txBox="1">
            <a:spLocks noChangeArrowheads="1"/>
          </p:cNvSpPr>
          <p:nvPr/>
        </p:nvSpPr>
        <p:spPr bwMode="auto">
          <a:xfrm>
            <a:off x="2420800" y="1578106"/>
            <a:ext cx="1293944" cy="707886"/>
          </a:xfrm>
          <a:prstGeom prst="rect">
            <a:avLst/>
          </a:prstGeom>
          <a:noFill/>
          <a:ln w="9525">
            <a:noFill/>
            <a:miter lim="800000"/>
            <a:headEnd/>
            <a:tailEnd/>
          </a:ln>
          <a:effectLst/>
        </p:spPr>
        <p:txBody>
          <a:bodyPr wrap="none">
            <a:spAutoFit/>
          </a:bodyPr>
          <a:lstStyle/>
          <a:p>
            <a:r>
              <a:rPr lang="es-ES" sz="2000" b="1" dirty="0">
                <a:solidFill>
                  <a:srgbClr val="000066"/>
                </a:solidFill>
                <a:latin typeface="Verdana" pitchFamily="34" charset="0"/>
              </a:rPr>
              <a:t>Series</a:t>
            </a:r>
          </a:p>
          <a:p>
            <a:r>
              <a:rPr lang="es-ES" sz="2000" b="1" dirty="0">
                <a:solidFill>
                  <a:srgbClr val="000066"/>
                </a:solidFill>
                <a:latin typeface="Verdana" pitchFamily="34" charset="0"/>
              </a:rPr>
              <a:t>S/W/B </a:t>
            </a:r>
          </a:p>
        </p:txBody>
      </p:sp>
      <p:sp>
        <p:nvSpPr>
          <p:cNvPr id="209707" name="Text Box 811"/>
          <p:cNvSpPr txBox="1">
            <a:spLocks noChangeArrowheads="1"/>
          </p:cNvSpPr>
          <p:nvPr/>
        </p:nvSpPr>
        <p:spPr bwMode="auto">
          <a:xfrm>
            <a:off x="3995083" y="1571612"/>
            <a:ext cx="1917513" cy="707886"/>
          </a:xfrm>
          <a:prstGeom prst="rect">
            <a:avLst/>
          </a:prstGeom>
          <a:noFill/>
          <a:ln w="9525">
            <a:noFill/>
            <a:miter lim="800000"/>
            <a:headEnd/>
            <a:tailEnd/>
          </a:ln>
          <a:effectLst/>
        </p:spPr>
        <p:txBody>
          <a:bodyPr wrap="none">
            <a:spAutoFit/>
          </a:bodyPr>
          <a:lstStyle/>
          <a:p>
            <a:r>
              <a:rPr lang="es-ES" sz="2000" b="1" dirty="0">
                <a:solidFill>
                  <a:srgbClr val="000066"/>
                </a:solidFill>
                <a:latin typeface="Verdana" pitchFamily="34" charset="0"/>
              </a:rPr>
              <a:t>Series </a:t>
            </a:r>
          </a:p>
          <a:p>
            <a:r>
              <a:rPr lang="es-ES" sz="2000" b="1" dirty="0">
                <a:solidFill>
                  <a:srgbClr val="000066"/>
                </a:solidFill>
                <a:latin typeface="Verdana" pitchFamily="34" charset="0"/>
              </a:rPr>
              <a:t>M/OM/OMD</a:t>
            </a:r>
          </a:p>
        </p:txBody>
      </p:sp>
      <p:sp>
        <p:nvSpPr>
          <p:cNvPr id="813"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7</a:t>
            </a:fld>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AutoShape 2"/>
          <p:cNvSpPr>
            <a:spLocks noChangeArrowheads="1"/>
          </p:cNvSpPr>
          <p:nvPr/>
        </p:nvSpPr>
        <p:spPr bwMode="auto">
          <a:xfrm flipH="1">
            <a:off x="6477000" y="3851275"/>
            <a:ext cx="1828800" cy="1054100"/>
          </a:xfrm>
          <a:prstGeom prst="homePlate">
            <a:avLst>
              <a:gd name="adj" fmla="val 43373"/>
            </a:avLst>
          </a:prstGeom>
          <a:solidFill>
            <a:srgbClr val="E5E7D3"/>
          </a:solidFill>
          <a:ln w="9525">
            <a:noFill/>
            <a:miter lim="800000"/>
            <a:headEnd/>
            <a:tailEnd/>
          </a:ln>
          <a:effectLst/>
        </p:spPr>
        <p:txBody>
          <a:bodyPr wrap="none" lIns="92075" tIns="46038" rIns="92075" bIns="46038" anchor="ctr"/>
          <a:lstStyle/>
          <a:p>
            <a:endParaRPr lang="es-ES"/>
          </a:p>
        </p:txBody>
      </p:sp>
      <p:sp>
        <p:nvSpPr>
          <p:cNvPr id="204803" name="AutoShape 3"/>
          <p:cNvSpPr>
            <a:spLocks noChangeArrowheads="1"/>
          </p:cNvSpPr>
          <p:nvPr/>
        </p:nvSpPr>
        <p:spPr bwMode="auto">
          <a:xfrm>
            <a:off x="381000" y="3886200"/>
            <a:ext cx="5867400" cy="1019175"/>
          </a:xfrm>
          <a:prstGeom prst="homePlate">
            <a:avLst>
              <a:gd name="adj" fmla="val 143925"/>
            </a:avLst>
          </a:prstGeom>
          <a:solidFill>
            <a:srgbClr val="E5E7D3"/>
          </a:solidFill>
          <a:ln w="9525">
            <a:noFill/>
            <a:miter lim="800000"/>
            <a:headEnd/>
            <a:tailEnd/>
          </a:ln>
          <a:effectLst/>
        </p:spPr>
        <p:txBody>
          <a:bodyPr wrap="none" lIns="92075" tIns="46038" rIns="92075" bIns="46038" anchor="ctr"/>
          <a:lstStyle/>
          <a:p>
            <a:endParaRPr lang="es-ES"/>
          </a:p>
        </p:txBody>
      </p:sp>
      <p:sp>
        <p:nvSpPr>
          <p:cNvPr id="204804" name="Rectangle 4"/>
          <p:cNvSpPr>
            <a:spLocks noGrp="1" noChangeArrowheads="1"/>
          </p:cNvSpPr>
          <p:nvPr>
            <p:ph type="title"/>
          </p:nvPr>
        </p:nvSpPr>
        <p:spPr/>
        <p:txBody>
          <a:bodyPr/>
          <a:lstStyle/>
          <a:p>
            <a:r>
              <a:rPr lang="en-GB" dirty="0"/>
              <a:t>Clays</a:t>
            </a:r>
            <a:r>
              <a:rPr lang="en-GB" baseline="30000" dirty="0">
                <a:cs typeface="Times New Roman" pitchFamily="18" charset="0"/>
              </a:rPr>
              <a:t> </a:t>
            </a:r>
            <a:r>
              <a:rPr lang="en-GB" dirty="0"/>
              <a:t>Gelling Mechanism</a:t>
            </a:r>
          </a:p>
        </p:txBody>
      </p:sp>
      <p:grpSp>
        <p:nvGrpSpPr>
          <p:cNvPr id="2" name="Group 5"/>
          <p:cNvGrpSpPr>
            <a:grpSpLocks/>
          </p:cNvGrpSpPr>
          <p:nvPr/>
        </p:nvGrpSpPr>
        <p:grpSpPr bwMode="auto">
          <a:xfrm>
            <a:off x="3643313" y="4200525"/>
            <a:ext cx="928687" cy="247650"/>
            <a:chOff x="1143" y="3239"/>
            <a:chExt cx="1911" cy="509"/>
          </a:xfrm>
        </p:grpSpPr>
        <p:sp>
          <p:nvSpPr>
            <p:cNvPr id="204806" name="Freeform 6" descr="FONDO"/>
            <p:cNvSpPr>
              <a:spLocks/>
            </p:cNvSpPr>
            <p:nvPr/>
          </p:nvSpPr>
          <p:spPr bwMode="auto">
            <a:xfrm>
              <a:off x="1143" y="3239"/>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sp>
          <p:nvSpPr>
            <p:cNvPr id="204807" name="Freeform 7" descr="FONDO"/>
            <p:cNvSpPr>
              <a:spLocks/>
            </p:cNvSpPr>
            <p:nvPr/>
          </p:nvSpPr>
          <p:spPr bwMode="auto">
            <a:xfrm>
              <a:off x="1239" y="3335"/>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sp>
          <p:nvSpPr>
            <p:cNvPr id="204808" name="Freeform 8" descr="FONDO"/>
            <p:cNvSpPr>
              <a:spLocks/>
            </p:cNvSpPr>
            <p:nvPr/>
          </p:nvSpPr>
          <p:spPr bwMode="auto">
            <a:xfrm>
              <a:off x="1335" y="3431"/>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grpSp>
      <p:grpSp>
        <p:nvGrpSpPr>
          <p:cNvPr id="3" name="Group 9"/>
          <p:cNvGrpSpPr>
            <a:grpSpLocks/>
          </p:cNvGrpSpPr>
          <p:nvPr/>
        </p:nvGrpSpPr>
        <p:grpSpPr bwMode="auto">
          <a:xfrm>
            <a:off x="4733925" y="3740150"/>
            <a:ext cx="1057275" cy="1350963"/>
            <a:chOff x="2309" y="2881"/>
            <a:chExt cx="666" cy="851"/>
          </a:xfrm>
        </p:grpSpPr>
        <p:sp>
          <p:nvSpPr>
            <p:cNvPr id="204810" name="AutoShape 10"/>
            <p:cNvSpPr>
              <a:spLocks noChangeArrowheads="1"/>
            </p:cNvSpPr>
            <p:nvPr/>
          </p:nvSpPr>
          <p:spPr bwMode="auto">
            <a:xfrm rot="1373024" flipH="1">
              <a:off x="2597" y="3057"/>
              <a:ext cx="19" cy="523"/>
            </a:xfrm>
            <a:prstGeom prst="can">
              <a:avLst>
                <a:gd name="adj" fmla="val 75952"/>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811" name="AutoShape 11"/>
            <p:cNvSpPr>
              <a:spLocks noChangeArrowheads="1"/>
            </p:cNvSpPr>
            <p:nvPr/>
          </p:nvSpPr>
          <p:spPr bwMode="auto">
            <a:xfrm rot="20829859" flipH="1">
              <a:off x="2579" y="2891"/>
              <a:ext cx="18" cy="523"/>
            </a:xfrm>
            <a:prstGeom prst="can">
              <a:avLst>
                <a:gd name="adj" fmla="val 80172"/>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812" name="AutoShape 12"/>
            <p:cNvSpPr>
              <a:spLocks noChangeArrowheads="1"/>
            </p:cNvSpPr>
            <p:nvPr/>
          </p:nvSpPr>
          <p:spPr bwMode="auto">
            <a:xfrm rot="19799977" flipH="1">
              <a:off x="2503" y="3018"/>
              <a:ext cx="18" cy="524"/>
            </a:xfrm>
            <a:prstGeom prst="can">
              <a:avLst>
                <a:gd name="adj" fmla="val 80325"/>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813" name="AutoShape 13"/>
            <p:cNvSpPr>
              <a:spLocks noChangeArrowheads="1"/>
            </p:cNvSpPr>
            <p:nvPr/>
          </p:nvSpPr>
          <p:spPr bwMode="auto">
            <a:xfrm rot="17726538" flipH="1">
              <a:off x="2717" y="3268"/>
              <a:ext cx="19" cy="496"/>
            </a:xfrm>
            <a:prstGeom prst="can">
              <a:avLst>
                <a:gd name="adj" fmla="val 72031"/>
              </a:avLst>
            </a:prstGeom>
            <a:solidFill>
              <a:srgbClr val="666699"/>
            </a:solidFill>
            <a:ln w="9525">
              <a:solidFill>
                <a:schemeClr val="tx1"/>
              </a:solidFill>
              <a:round/>
              <a:headEnd/>
              <a:tailEnd/>
            </a:ln>
            <a:effectLst/>
          </p:spPr>
          <p:txBody>
            <a:bodyPr vert="eaVert" wrap="none" anchor="ctr"/>
            <a:lstStyle/>
            <a:p>
              <a:pPr algn="ctr"/>
              <a:endParaRPr lang="en-US" sz="2400"/>
            </a:p>
          </p:txBody>
        </p:sp>
        <p:sp>
          <p:nvSpPr>
            <p:cNvPr id="204814" name="AutoShape 14"/>
            <p:cNvSpPr>
              <a:spLocks noChangeArrowheads="1"/>
            </p:cNvSpPr>
            <p:nvPr/>
          </p:nvSpPr>
          <p:spPr bwMode="auto">
            <a:xfrm rot="5945452" flipH="1">
              <a:off x="2548" y="3052"/>
              <a:ext cx="19" cy="497"/>
            </a:xfrm>
            <a:prstGeom prst="can">
              <a:avLst>
                <a:gd name="adj" fmla="val 72176"/>
              </a:avLst>
            </a:prstGeom>
            <a:solidFill>
              <a:srgbClr val="666699"/>
            </a:solidFill>
            <a:ln w="9525">
              <a:solidFill>
                <a:schemeClr val="tx1"/>
              </a:solidFill>
              <a:round/>
              <a:headEnd/>
              <a:tailEnd/>
            </a:ln>
            <a:effectLst/>
          </p:spPr>
          <p:txBody>
            <a:bodyPr rot="10800000" vert="eaVert" wrap="none" anchor="ctr"/>
            <a:lstStyle/>
            <a:p>
              <a:pPr algn="ctr"/>
              <a:endParaRPr lang="en-US" sz="2400"/>
            </a:p>
          </p:txBody>
        </p:sp>
        <p:sp>
          <p:nvSpPr>
            <p:cNvPr id="204815" name="AutoShape 15"/>
            <p:cNvSpPr>
              <a:spLocks noChangeArrowheads="1"/>
            </p:cNvSpPr>
            <p:nvPr/>
          </p:nvSpPr>
          <p:spPr bwMode="auto">
            <a:xfrm rot="19014695" flipH="1">
              <a:off x="2690" y="2881"/>
              <a:ext cx="18" cy="523"/>
            </a:xfrm>
            <a:prstGeom prst="can">
              <a:avLst>
                <a:gd name="adj" fmla="val 80172"/>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816" name="AutoShape 16"/>
            <p:cNvSpPr>
              <a:spLocks noChangeArrowheads="1"/>
            </p:cNvSpPr>
            <p:nvPr/>
          </p:nvSpPr>
          <p:spPr bwMode="auto">
            <a:xfrm rot="987817" flipH="1">
              <a:off x="2736" y="2947"/>
              <a:ext cx="19" cy="524"/>
            </a:xfrm>
            <a:prstGeom prst="can">
              <a:avLst>
                <a:gd name="adj" fmla="val 76097"/>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817" name="AutoShape 17"/>
            <p:cNvSpPr>
              <a:spLocks noChangeArrowheads="1"/>
            </p:cNvSpPr>
            <p:nvPr/>
          </p:nvSpPr>
          <p:spPr bwMode="auto">
            <a:xfrm rot="14135460" flipH="1">
              <a:off x="2681" y="3027"/>
              <a:ext cx="20" cy="497"/>
            </a:xfrm>
            <a:prstGeom prst="can">
              <a:avLst>
                <a:gd name="adj" fmla="val 68568"/>
              </a:avLst>
            </a:prstGeom>
            <a:solidFill>
              <a:srgbClr val="666699"/>
            </a:solidFill>
            <a:ln w="9525">
              <a:solidFill>
                <a:schemeClr val="tx1"/>
              </a:solidFill>
              <a:round/>
              <a:headEnd/>
              <a:tailEnd/>
            </a:ln>
            <a:effectLst/>
          </p:spPr>
          <p:txBody>
            <a:bodyPr vert="eaVert" wrap="none" anchor="ctr"/>
            <a:lstStyle/>
            <a:p>
              <a:pPr algn="ctr"/>
              <a:endParaRPr lang="en-US" sz="2400"/>
            </a:p>
          </p:txBody>
        </p:sp>
        <p:sp>
          <p:nvSpPr>
            <p:cNvPr id="204818" name="AutoShape 18"/>
            <p:cNvSpPr>
              <a:spLocks noChangeArrowheads="1"/>
            </p:cNvSpPr>
            <p:nvPr/>
          </p:nvSpPr>
          <p:spPr bwMode="auto">
            <a:xfrm rot="20184796" flipH="1">
              <a:off x="2884" y="3018"/>
              <a:ext cx="18" cy="524"/>
            </a:xfrm>
            <a:prstGeom prst="can">
              <a:avLst>
                <a:gd name="adj" fmla="val 80325"/>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819" name="AutoShape 19"/>
            <p:cNvSpPr>
              <a:spLocks noChangeArrowheads="1"/>
            </p:cNvSpPr>
            <p:nvPr/>
          </p:nvSpPr>
          <p:spPr bwMode="auto">
            <a:xfrm rot="12840690" flipH="1">
              <a:off x="2787" y="3209"/>
              <a:ext cx="19" cy="523"/>
            </a:xfrm>
            <a:prstGeom prst="can">
              <a:avLst>
                <a:gd name="adj" fmla="val 75952"/>
              </a:avLst>
            </a:prstGeom>
            <a:solidFill>
              <a:srgbClr val="666699"/>
            </a:solidFill>
            <a:ln w="9525">
              <a:solidFill>
                <a:schemeClr val="tx1"/>
              </a:solidFill>
              <a:round/>
              <a:headEnd/>
              <a:tailEnd/>
            </a:ln>
            <a:effectLst/>
          </p:spPr>
          <p:txBody>
            <a:bodyPr rot="10800000" wrap="none" anchor="ctr"/>
            <a:lstStyle/>
            <a:p>
              <a:pPr algn="ctr"/>
              <a:endParaRPr lang="en-US" sz="2400"/>
            </a:p>
          </p:txBody>
        </p:sp>
        <p:sp>
          <p:nvSpPr>
            <p:cNvPr id="204820" name="AutoShape 20"/>
            <p:cNvSpPr>
              <a:spLocks noChangeArrowheads="1"/>
            </p:cNvSpPr>
            <p:nvPr/>
          </p:nvSpPr>
          <p:spPr bwMode="auto">
            <a:xfrm rot="3376209" flipH="1">
              <a:off x="2644" y="3205"/>
              <a:ext cx="19" cy="497"/>
            </a:xfrm>
            <a:prstGeom prst="can">
              <a:avLst>
                <a:gd name="adj" fmla="val 72176"/>
              </a:avLst>
            </a:prstGeom>
            <a:solidFill>
              <a:srgbClr val="666699"/>
            </a:solidFill>
            <a:ln w="9525">
              <a:solidFill>
                <a:schemeClr val="tx1"/>
              </a:solidFill>
              <a:round/>
              <a:headEnd/>
              <a:tailEnd/>
            </a:ln>
            <a:effectLst/>
          </p:spPr>
          <p:txBody>
            <a:bodyPr rot="10800000" vert="eaVert" wrap="none" anchor="ctr"/>
            <a:lstStyle/>
            <a:p>
              <a:pPr algn="ctr"/>
              <a:endParaRPr lang="en-US" sz="2400"/>
            </a:p>
          </p:txBody>
        </p:sp>
      </p:grpSp>
      <p:graphicFrame>
        <p:nvGraphicFramePr>
          <p:cNvPr id="204821" name="Object 21"/>
          <p:cNvGraphicFramePr>
            <a:graphicFrameLocks noChangeAspect="1"/>
          </p:cNvGraphicFramePr>
          <p:nvPr/>
        </p:nvGraphicFramePr>
        <p:xfrm flipH="1">
          <a:off x="3787775" y="3781425"/>
          <a:ext cx="693738" cy="1123950"/>
        </p:xfrm>
        <a:graphic>
          <a:graphicData uri="http://schemas.openxmlformats.org/presentationml/2006/ole">
            <mc:AlternateContent xmlns:mc="http://schemas.openxmlformats.org/markup-compatibility/2006">
              <mc:Choice xmlns:v="urn:schemas-microsoft-com:vml" Requires="v">
                <p:oleObj spid="_x0000_s87080" name="CorelPhotoPaint.Image.9" r:id="rId4" imgW="3428571" imgH="4685714" progId="">
                  <p:embed/>
                </p:oleObj>
              </mc:Choice>
              <mc:Fallback>
                <p:oleObj name="CorelPhotoPaint.Image.9" r:id="rId4" imgW="3428571" imgH="4685714" progId="">
                  <p:embed/>
                  <p:pic>
                    <p:nvPicPr>
                      <p:cNvPr id="0" name="Picture 2"/>
                      <p:cNvPicPr>
                        <a:picLocks noChangeAspect="1" noChangeArrowheads="1"/>
                      </p:cNvPicPr>
                      <p:nvPr/>
                    </p:nvPicPr>
                    <p:blipFill>
                      <a:blip r:embed="rId5">
                        <a:clrChange>
                          <a:clrFrom>
                            <a:srgbClr val="1D2336"/>
                          </a:clrFrom>
                          <a:clrTo>
                            <a:srgbClr val="1D2336">
                              <a:alpha val="0"/>
                            </a:srgbClr>
                          </a:clrTo>
                        </a:clrChange>
                        <a:extLst>
                          <a:ext uri="{28A0092B-C50C-407E-A947-70E740481C1C}">
                            <a14:useLocalDpi xmlns:a14="http://schemas.microsoft.com/office/drawing/2010/main" val="0"/>
                          </a:ext>
                        </a:extLst>
                      </a:blip>
                      <a:srcRect/>
                      <a:stretch>
                        <a:fillRect/>
                      </a:stretch>
                    </p:blipFill>
                    <p:spPr bwMode="auto">
                      <a:xfrm flipH="1">
                        <a:off x="3787775" y="3781425"/>
                        <a:ext cx="693738"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22"/>
          <p:cNvGrpSpPr>
            <a:grpSpLocks/>
          </p:cNvGrpSpPr>
          <p:nvPr/>
        </p:nvGrpSpPr>
        <p:grpSpPr bwMode="auto">
          <a:xfrm>
            <a:off x="4862513" y="3743325"/>
            <a:ext cx="928687" cy="247650"/>
            <a:chOff x="1143" y="3239"/>
            <a:chExt cx="1911" cy="509"/>
          </a:xfrm>
        </p:grpSpPr>
        <p:sp>
          <p:nvSpPr>
            <p:cNvPr id="204823" name="Freeform 23" descr="FONDO"/>
            <p:cNvSpPr>
              <a:spLocks/>
            </p:cNvSpPr>
            <p:nvPr/>
          </p:nvSpPr>
          <p:spPr bwMode="auto">
            <a:xfrm>
              <a:off x="1143" y="3239"/>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sp>
          <p:nvSpPr>
            <p:cNvPr id="204824" name="Freeform 24" descr="FONDO"/>
            <p:cNvSpPr>
              <a:spLocks/>
            </p:cNvSpPr>
            <p:nvPr/>
          </p:nvSpPr>
          <p:spPr bwMode="auto">
            <a:xfrm>
              <a:off x="1239" y="3335"/>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sp>
          <p:nvSpPr>
            <p:cNvPr id="204825" name="Freeform 25" descr="FONDO"/>
            <p:cNvSpPr>
              <a:spLocks/>
            </p:cNvSpPr>
            <p:nvPr/>
          </p:nvSpPr>
          <p:spPr bwMode="auto">
            <a:xfrm>
              <a:off x="1335" y="3431"/>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grpSp>
      <p:sp>
        <p:nvSpPr>
          <p:cNvPr id="204826" name="AutoShape 26"/>
          <p:cNvSpPr>
            <a:spLocks noChangeArrowheads="1"/>
          </p:cNvSpPr>
          <p:nvPr/>
        </p:nvSpPr>
        <p:spPr bwMode="auto">
          <a:xfrm rot="16193979" flipH="1">
            <a:off x="7341393" y="3761582"/>
            <a:ext cx="30163" cy="831850"/>
          </a:xfrm>
          <a:prstGeom prst="can">
            <a:avLst>
              <a:gd name="adj" fmla="val 76096"/>
            </a:avLst>
          </a:prstGeom>
          <a:solidFill>
            <a:srgbClr val="666699"/>
          </a:solidFill>
          <a:ln w="9525">
            <a:solidFill>
              <a:schemeClr val="tx1"/>
            </a:solidFill>
            <a:round/>
            <a:headEnd/>
            <a:tailEnd/>
          </a:ln>
          <a:effectLst/>
        </p:spPr>
        <p:txBody>
          <a:bodyPr vert="eaVert" wrap="none" anchor="ctr"/>
          <a:lstStyle/>
          <a:p>
            <a:pPr algn="ctr"/>
            <a:endParaRPr lang="en-US" sz="2400"/>
          </a:p>
        </p:txBody>
      </p:sp>
      <p:sp>
        <p:nvSpPr>
          <p:cNvPr id="204827" name="AutoShape 27"/>
          <p:cNvSpPr>
            <a:spLocks noChangeArrowheads="1"/>
          </p:cNvSpPr>
          <p:nvPr/>
        </p:nvSpPr>
        <p:spPr bwMode="auto">
          <a:xfrm rot="16193979" flipH="1">
            <a:off x="7603332" y="3836194"/>
            <a:ext cx="30162" cy="831850"/>
          </a:xfrm>
          <a:prstGeom prst="can">
            <a:avLst>
              <a:gd name="adj" fmla="val 76099"/>
            </a:avLst>
          </a:prstGeom>
          <a:solidFill>
            <a:srgbClr val="666699"/>
          </a:solidFill>
          <a:ln w="9525">
            <a:solidFill>
              <a:schemeClr val="tx1"/>
            </a:solidFill>
            <a:round/>
            <a:headEnd/>
            <a:tailEnd/>
          </a:ln>
          <a:effectLst/>
        </p:spPr>
        <p:txBody>
          <a:bodyPr vert="eaVert" wrap="none" anchor="ctr"/>
          <a:lstStyle/>
          <a:p>
            <a:pPr algn="ctr"/>
            <a:endParaRPr lang="en-US" sz="2400"/>
          </a:p>
        </p:txBody>
      </p:sp>
      <p:sp>
        <p:nvSpPr>
          <p:cNvPr id="204828" name="AutoShape 28"/>
          <p:cNvSpPr>
            <a:spLocks noChangeArrowheads="1"/>
          </p:cNvSpPr>
          <p:nvPr/>
        </p:nvSpPr>
        <p:spPr bwMode="auto">
          <a:xfrm rot="16193979" flipH="1">
            <a:off x="7493793" y="3913982"/>
            <a:ext cx="30163" cy="831850"/>
          </a:xfrm>
          <a:prstGeom prst="can">
            <a:avLst>
              <a:gd name="adj" fmla="val 76096"/>
            </a:avLst>
          </a:prstGeom>
          <a:solidFill>
            <a:srgbClr val="666699"/>
          </a:solidFill>
          <a:ln w="9525">
            <a:solidFill>
              <a:schemeClr val="tx1"/>
            </a:solidFill>
            <a:round/>
            <a:headEnd/>
            <a:tailEnd/>
          </a:ln>
          <a:effectLst/>
        </p:spPr>
        <p:txBody>
          <a:bodyPr vert="eaVert" wrap="none" anchor="ctr"/>
          <a:lstStyle/>
          <a:p>
            <a:pPr algn="ctr"/>
            <a:endParaRPr lang="en-US" sz="2400"/>
          </a:p>
        </p:txBody>
      </p:sp>
      <p:sp>
        <p:nvSpPr>
          <p:cNvPr id="204829" name="AutoShape 29"/>
          <p:cNvSpPr>
            <a:spLocks noChangeArrowheads="1"/>
          </p:cNvSpPr>
          <p:nvPr/>
        </p:nvSpPr>
        <p:spPr bwMode="auto">
          <a:xfrm rot="16193979" flipH="1">
            <a:off x="7596981" y="3637757"/>
            <a:ext cx="30163" cy="831850"/>
          </a:xfrm>
          <a:prstGeom prst="can">
            <a:avLst>
              <a:gd name="adj" fmla="val 76096"/>
            </a:avLst>
          </a:prstGeom>
          <a:solidFill>
            <a:srgbClr val="666699"/>
          </a:solidFill>
          <a:ln w="9525">
            <a:solidFill>
              <a:schemeClr val="tx1"/>
            </a:solidFill>
            <a:round/>
            <a:headEnd/>
            <a:tailEnd/>
          </a:ln>
          <a:effectLst/>
        </p:spPr>
        <p:txBody>
          <a:bodyPr vert="eaVert" wrap="none" anchor="ctr"/>
          <a:lstStyle/>
          <a:p>
            <a:pPr algn="ctr"/>
            <a:endParaRPr lang="en-US" sz="2400"/>
          </a:p>
        </p:txBody>
      </p:sp>
      <p:sp>
        <p:nvSpPr>
          <p:cNvPr id="204830" name="AutoShape 30"/>
          <p:cNvSpPr>
            <a:spLocks noChangeArrowheads="1"/>
          </p:cNvSpPr>
          <p:nvPr/>
        </p:nvSpPr>
        <p:spPr bwMode="auto">
          <a:xfrm rot="16193979" flipH="1">
            <a:off x="7646194" y="3988594"/>
            <a:ext cx="30162" cy="831850"/>
          </a:xfrm>
          <a:prstGeom prst="can">
            <a:avLst>
              <a:gd name="adj" fmla="val 76099"/>
            </a:avLst>
          </a:prstGeom>
          <a:solidFill>
            <a:srgbClr val="666699"/>
          </a:solidFill>
          <a:ln w="9525">
            <a:solidFill>
              <a:schemeClr val="tx1"/>
            </a:solidFill>
            <a:round/>
            <a:headEnd/>
            <a:tailEnd/>
          </a:ln>
          <a:effectLst/>
        </p:spPr>
        <p:txBody>
          <a:bodyPr vert="eaVert" wrap="none" anchor="ctr"/>
          <a:lstStyle/>
          <a:p>
            <a:pPr algn="ctr"/>
            <a:endParaRPr lang="en-US" sz="2400"/>
          </a:p>
        </p:txBody>
      </p:sp>
      <p:sp>
        <p:nvSpPr>
          <p:cNvPr id="204831" name="AutoShape 31"/>
          <p:cNvSpPr>
            <a:spLocks noChangeArrowheads="1"/>
          </p:cNvSpPr>
          <p:nvPr/>
        </p:nvSpPr>
        <p:spPr bwMode="auto">
          <a:xfrm rot="16193979" flipH="1">
            <a:off x="7444581" y="4066382"/>
            <a:ext cx="30163" cy="831850"/>
          </a:xfrm>
          <a:prstGeom prst="can">
            <a:avLst>
              <a:gd name="adj" fmla="val 76096"/>
            </a:avLst>
          </a:prstGeom>
          <a:solidFill>
            <a:srgbClr val="666699"/>
          </a:solidFill>
          <a:ln w="9525">
            <a:solidFill>
              <a:schemeClr val="tx1"/>
            </a:solidFill>
            <a:round/>
            <a:headEnd/>
            <a:tailEnd/>
          </a:ln>
          <a:effectLst/>
        </p:spPr>
        <p:txBody>
          <a:bodyPr vert="eaVert" wrap="none" anchor="ctr"/>
          <a:lstStyle/>
          <a:p>
            <a:pPr algn="ctr"/>
            <a:endParaRPr lang="en-US" sz="2400"/>
          </a:p>
        </p:txBody>
      </p:sp>
      <p:sp>
        <p:nvSpPr>
          <p:cNvPr id="204832" name="AutoShape 32"/>
          <p:cNvSpPr>
            <a:spLocks noChangeArrowheads="1"/>
          </p:cNvSpPr>
          <p:nvPr/>
        </p:nvSpPr>
        <p:spPr bwMode="auto">
          <a:xfrm rot="16193979" flipH="1">
            <a:off x="7646193" y="4171157"/>
            <a:ext cx="30163" cy="831850"/>
          </a:xfrm>
          <a:prstGeom prst="can">
            <a:avLst>
              <a:gd name="adj" fmla="val 76096"/>
            </a:avLst>
          </a:prstGeom>
          <a:solidFill>
            <a:srgbClr val="666699"/>
          </a:solidFill>
          <a:ln w="9525">
            <a:solidFill>
              <a:schemeClr val="tx1"/>
            </a:solidFill>
            <a:round/>
            <a:headEnd/>
            <a:tailEnd/>
          </a:ln>
          <a:effectLst/>
        </p:spPr>
        <p:txBody>
          <a:bodyPr vert="eaVert" wrap="none" anchor="ctr"/>
          <a:lstStyle/>
          <a:p>
            <a:pPr algn="ctr"/>
            <a:endParaRPr lang="en-US" sz="2400"/>
          </a:p>
        </p:txBody>
      </p:sp>
      <p:sp>
        <p:nvSpPr>
          <p:cNvPr id="204833" name="AutoShape 33"/>
          <p:cNvSpPr>
            <a:spLocks noChangeArrowheads="1"/>
          </p:cNvSpPr>
          <p:nvPr/>
        </p:nvSpPr>
        <p:spPr bwMode="auto">
          <a:xfrm rot="16193979" flipH="1">
            <a:off x="7596982" y="4293394"/>
            <a:ext cx="30162" cy="831850"/>
          </a:xfrm>
          <a:prstGeom prst="can">
            <a:avLst>
              <a:gd name="adj" fmla="val 76099"/>
            </a:avLst>
          </a:prstGeom>
          <a:solidFill>
            <a:srgbClr val="666699"/>
          </a:solidFill>
          <a:ln w="9525">
            <a:solidFill>
              <a:schemeClr val="tx1"/>
            </a:solidFill>
            <a:round/>
            <a:headEnd/>
            <a:tailEnd/>
          </a:ln>
          <a:effectLst/>
        </p:spPr>
        <p:txBody>
          <a:bodyPr vert="eaVert" wrap="none" anchor="ctr"/>
          <a:lstStyle/>
          <a:p>
            <a:pPr algn="ctr"/>
            <a:endParaRPr lang="en-US" sz="2400"/>
          </a:p>
        </p:txBody>
      </p:sp>
      <p:grpSp>
        <p:nvGrpSpPr>
          <p:cNvPr id="5" name="Group 34"/>
          <p:cNvGrpSpPr>
            <a:grpSpLocks/>
          </p:cNvGrpSpPr>
          <p:nvPr/>
        </p:nvGrpSpPr>
        <p:grpSpPr bwMode="auto">
          <a:xfrm>
            <a:off x="7043738" y="3657600"/>
            <a:ext cx="928687" cy="247650"/>
            <a:chOff x="1143" y="3239"/>
            <a:chExt cx="1911" cy="509"/>
          </a:xfrm>
        </p:grpSpPr>
        <p:sp>
          <p:nvSpPr>
            <p:cNvPr id="204835" name="Freeform 35" descr="FONDO"/>
            <p:cNvSpPr>
              <a:spLocks/>
            </p:cNvSpPr>
            <p:nvPr/>
          </p:nvSpPr>
          <p:spPr bwMode="auto">
            <a:xfrm>
              <a:off x="1143" y="3239"/>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sp>
          <p:nvSpPr>
            <p:cNvPr id="204836" name="Freeform 36" descr="FONDO"/>
            <p:cNvSpPr>
              <a:spLocks/>
            </p:cNvSpPr>
            <p:nvPr/>
          </p:nvSpPr>
          <p:spPr bwMode="auto">
            <a:xfrm>
              <a:off x="1239" y="3335"/>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sp>
          <p:nvSpPr>
            <p:cNvPr id="204837" name="Freeform 37" descr="FONDO"/>
            <p:cNvSpPr>
              <a:spLocks/>
            </p:cNvSpPr>
            <p:nvPr/>
          </p:nvSpPr>
          <p:spPr bwMode="auto">
            <a:xfrm>
              <a:off x="1335" y="3431"/>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grpSp>
      <p:sp>
        <p:nvSpPr>
          <p:cNvPr id="204838" name="AutoShape 38"/>
          <p:cNvSpPr>
            <a:spLocks noChangeArrowheads="1"/>
          </p:cNvSpPr>
          <p:nvPr/>
        </p:nvSpPr>
        <p:spPr bwMode="auto">
          <a:xfrm rot="16193979" flipH="1">
            <a:off x="7527132" y="3531394"/>
            <a:ext cx="30162" cy="831850"/>
          </a:xfrm>
          <a:prstGeom prst="can">
            <a:avLst>
              <a:gd name="adj" fmla="val 76099"/>
            </a:avLst>
          </a:prstGeom>
          <a:solidFill>
            <a:srgbClr val="666699"/>
          </a:solidFill>
          <a:ln w="9525">
            <a:solidFill>
              <a:schemeClr val="tx1"/>
            </a:solidFill>
            <a:round/>
            <a:headEnd/>
            <a:tailEnd/>
          </a:ln>
          <a:effectLst/>
        </p:spPr>
        <p:txBody>
          <a:bodyPr vert="eaVert" wrap="none" anchor="ctr"/>
          <a:lstStyle/>
          <a:p>
            <a:pPr algn="ctr"/>
            <a:endParaRPr lang="en-US" sz="2400"/>
          </a:p>
        </p:txBody>
      </p:sp>
      <p:sp>
        <p:nvSpPr>
          <p:cNvPr id="204839" name="Text Box 39" descr="FONDO"/>
          <p:cNvSpPr txBox="1">
            <a:spLocks noChangeArrowheads="1"/>
          </p:cNvSpPr>
          <p:nvPr/>
        </p:nvSpPr>
        <p:spPr bwMode="auto">
          <a:xfrm>
            <a:off x="533400" y="3505200"/>
            <a:ext cx="1730375" cy="300038"/>
          </a:xfrm>
          <a:prstGeom prst="rect">
            <a:avLst/>
          </a:prstGeom>
          <a:noFill/>
          <a:ln w="9525">
            <a:noFill/>
            <a:miter lim="800000"/>
            <a:headEnd/>
            <a:tailEnd/>
          </a:ln>
          <a:effectLst/>
        </p:spPr>
        <p:txBody>
          <a:bodyPr wrap="none" lIns="92075" tIns="46038" rIns="92075" bIns="46038" anchor="b">
            <a:spAutoFit/>
          </a:bodyPr>
          <a:lstStyle/>
          <a:p>
            <a:pPr eaLnBrk="0" hangingPunct="0">
              <a:lnSpc>
                <a:spcPct val="85000"/>
              </a:lnSpc>
            </a:pPr>
            <a:r>
              <a:rPr kumimoji="1" lang="es-ES" sz="1600">
                <a:solidFill>
                  <a:srgbClr val="1D0A52"/>
                </a:solidFill>
                <a:latin typeface="Arial Black" pitchFamily="34" charset="0"/>
              </a:rPr>
              <a:t>NEEDLE LIKE</a:t>
            </a:r>
            <a:r>
              <a:rPr kumimoji="1" lang="es-ES" sz="1600" baseline="30000">
                <a:solidFill>
                  <a:srgbClr val="1D0A52"/>
                </a:solidFill>
                <a:latin typeface="Arial Black" pitchFamily="34" charset="0"/>
              </a:rPr>
              <a:t> </a:t>
            </a:r>
          </a:p>
        </p:txBody>
      </p:sp>
      <p:sp>
        <p:nvSpPr>
          <p:cNvPr id="204840" name="AutoShape 40"/>
          <p:cNvSpPr>
            <a:spLocks noChangeArrowheads="1"/>
          </p:cNvSpPr>
          <p:nvPr/>
        </p:nvSpPr>
        <p:spPr bwMode="auto">
          <a:xfrm flipH="1">
            <a:off x="6553200" y="1841500"/>
            <a:ext cx="1676400" cy="1054100"/>
          </a:xfrm>
          <a:prstGeom prst="homePlate">
            <a:avLst>
              <a:gd name="adj" fmla="val 39759"/>
            </a:avLst>
          </a:prstGeom>
          <a:solidFill>
            <a:srgbClr val="E5E7D3"/>
          </a:solidFill>
          <a:ln w="9525">
            <a:noFill/>
            <a:miter lim="800000"/>
            <a:headEnd/>
            <a:tailEnd/>
          </a:ln>
          <a:effectLst/>
        </p:spPr>
        <p:txBody>
          <a:bodyPr wrap="none" lIns="92075" tIns="46038" rIns="92075" bIns="46038" anchor="ctr"/>
          <a:lstStyle/>
          <a:p>
            <a:endParaRPr lang="es-ES"/>
          </a:p>
        </p:txBody>
      </p:sp>
      <p:sp>
        <p:nvSpPr>
          <p:cNvPr id="204841" name="AutoShape 41"/>
          <p:cNvSpPr>
            <a:spLocks noChangeArrowheads="1"/>
          </p:cNvSpPr>
          <p:nvPr/>
        </p:nvSpPr>
        <p:spPr bwMode="auto">
          <a:xfrm>
            <a:off x="304800" y="1828800"/>
            <a:ext cx="5943600" cy="1066800"/>
          </a:xfrm>
          <a:prstGeom prst="homePlate">
            <a:avLst>
              <a:gd name="adj" fmla="val 139286"/>
            </a:avLst>
          </a:prstGeom>
          <a:solidFill>
            <a:srgbClr val="E5E7D3"/>
          </a:solidFill>
          <a:ln w="9525">
            <a:noFill/>
            <a:miter lim="800000"/>
            <a:headEnd/>
            <a:tailEnd/>
          </a:ln>
          <a:effectLst/>
        </p:spPr>
        <p:txBody>
          <a:bodyPr wrap="none" lIns="92075" tIns="46038" rIns="92075" bIns="46038" anchor="ctr"/>
          <a:lstStyle/>
          <a:p>
            <a:endParaRPr lang="es-ES"/>
          </a:p>
        </p:txBody>
      </p:sp>
      <p:grpSp>
        <p:nvGrpSpPr>
          <p:cNvPr id="6" name="Group 42"/>
          <p:cNvGrpSpPr>
            <a:grpSpLocks/>
          </p:cNvGrpSpPr>
          <p:nvPr/>
        </p:nvGrpSpPr>
        <p:grpSpPr bwMode="auto">
          <a:xfrm>
            <a:off x="3643313" y="2057400"/>
            <a:ext cx="928687" cy="247650"/>
            <a:chOff x="1143" y="3239"/>
            <a:chExt cx="1911" cy="509"/>
          </a:xfrm>
        </p:grpSpPr>
        <p:sp>
          <p:nvSpPr>
            <p:cNvPr id="204843" name="Freeform 43" descr="FONDO"/>
            <p:cNvSpPr>
              <a:spLocks/>
            </p:cNvSpPr>
            <p:nvPr/>
          </p:nvSpPr>
          <p:spPr bwMode="auto">
            <a:xfrm>
              <a:off x="1143" y="3239"/>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sp>
          <p:nvSpPr>
            <p:cNvPr id="204844" name="Freeform 44" descr="FONDO"/>
            <p:cNvSpPr>
              <a:spLocks/>
            </p:cNvSpPr>
            <p:nvPr/>
          </p:nvSpPr>
          <p:spPr bwMode="auto">
            <a:xfrm>
              <a:off x="1239" y="3335"/>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sp>
          <p:nvSpPr>
            <p:cNvPr id="204845" name="Freeform 45" descr="FONDO"/>
            <p:cNvSpPr>
              <a:spLocks/>
            </p:cNvSpPr>
            <p:nvPr/>
          </p:nvSpPr>
          <p:spPr bwMode="auto">
            <a:xfrm>
              <a:off x="1335" y="3431"/>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grpSp>
      <p:graphicFrame>
        <p:nvGraphicFramePr>
          <p:cNvPr id="204846" name="Object 46"/>
          <p:cNvGraphicFramePr>
            <a:graphicFrameLocks noChangeAspect="1"/>
          </p:cNvGraphicFramePr>
          <p:nvPr/>
        </p:nvGraphicFramePr>
        <p:xfrm flipH="1">
          <a:off x="3802063" y="1676400"/>
          <a:ext cx="693737" cy="1123950"/>
        </p:xfrm>
        <a:graphic>
          <a:graphicData uri="http://schemas.openxmlformats.org/presentationml/2006/ole">
            <mc:AlternateContent xmlns:mc="http://schemas.openxmlformats.org/markup-compatibility/2006">
              <mc:Choice xmlns:v="urn:schemas-microsoft-com:vml" Requires="v">
                <p:oleObj spid="_x0000_s87081" name="CorelPhotoPaint.Image.9" r:id="rId6" imgW="3428571" imgH="4685714" progId="">
                  <p:embed/>
                </p:oleObj>
              </mc:Choice>
              <mc:Fallback>
                <p:oleObj name="CorelPhotoPaint.Image.9" r:id="rId6" imgW="3428571" imgH="4685714" progId="">
                  <p:embed/>
                  <p:pic>
                    <p:nvPicPr>
                      <p:cNvPr id="0" name="Picture 3"/>
                      <p:cNvPicPr>
                        <a:picLocks noChangeAspect="1" noChangeArrowheads="1"/>
                      </p:cNvPicPr>
                      <p:nvPr/>
                    </p:nvPicPr>
                    <p:blipFill>
                      <a:blip r:embed="rId5">
                        <a:clrChange>
                          <a:clrFrom>
                            <a:srgbClr val="1D2336"/>
                          </a:clrFrom>
                          <a:clrTo>
                            <a:srgbClr val="1D2336">
                              <a:alpha val="0"/>
                            </a:srgbClr>
                          </a:clrTo>
                        </a:clrChange>
                        <a:extLst>
                          <a:ext uri="{28A0092B-C50C-407E-A947-70E740481C1C}">
                            <a14:useLocalDpi xmlns:a14="http://schemas.microsoft.com/office/drawing/2010/main" val="0"/>
                          </a:ext>
                        </a:extLst>
                      </a:blip>
                      <a:srcRect/>
                      <a:stretch>
                        <a:fillRect/>
                      </a:stretch>
                    </p:blipFill>
                    <p:spPr bwMode="auto">
                      <a:xfrm flipH="1">
                        <a:off x="3802063" y="1676400"/>
                        <a:ext cx="693737"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47"/>
          <p:cNvGrpSpPr>
            <a:grpSpLocks/>
          </p:cNvGrpSpPr>
          <p:nvPr/>
        </p:nvGrpSpPr>
        <p:grpSpPr bwMode="auto">
          <a:xfrm>
            <a:off x="7072313" y="1600200"/>
            <a:ext cx="928687" cy="247650"/>
            <a:chOff x="1143" y="3239"/>
            <a:chExt cx="1911" cy="509"/>
          </a:xfrm>
        </p:grpSpPr>
        <p:sp>
          <p:nvSpPr>
            <p:cNvPr id="204848" name="Freeform 48" descr="FONDO"/>
            <p:cNvSpPr>
              <a:spLocks/>
            </p:cNvSpPr>
            <p:nvPr/>
          </p:nvSpPr>
          <p:spPr bwMode="auto">
            <a:xfrm>
              <a:off x="1143" y="3239"/>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sp>
          <p:nvSpPr>
            <p:cNvPr id="204849" name="Freeform 49" descr="FONDO"/>
            <p:cNvSpPr>
              <a:spLocks/>
            </p:cNvSpPr>
            <p:nvPr/>
          </p:nvSpPr>
          <p:spPr bwMode="auto">
            <a:xfrm>
              <a:off x="1239" y="3335"/>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sp>
          <p:nvSpPr>
            <p:cNvPr id="204850" name="Freeform 50" descr="FONDO"/>
            <p:cNvSpPr>
              <a:spLocks/>
            </p:cNvSpPr>
            <p:nvPr/>
          </p:nvSpPr>
          <p:spPr bwMode="auto">
            <a:xfrm>
              <a:off x="1335" y="3431"/>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grpSp>
      <p:sp>
        <p:nvSpPr>
          <p:cNvPr id="204851" name="Text Box 51" descr="FONDO"/>
          <p:cNvSpPr txBox="1">
            <a:spLocks noChangeArrowheads="1"/>
          </p:cNvSpPr>
          <p:nvPr/>
        </p:nvSpPr>
        <p:spPr bwMode="auto">
          <a:xfrm>
            <a:off x="4687888" y="3206750"/>
            <a:ext cx="1255712" cy="222250"/>
          </a:xfrm>
          <a:prstGeom prst="rect">
            <a:avLst/>
          </a:prstGeom>
          <a:noFill/>
          <a:ln w="9525">
            <a:noFill/>
            <a:miter lim="800000"/>
            <a:headEnd/>
            <a:tailEnd/>
          </a:ln>
          <a:effectLst/>
        </p:spPr>
        <p:txBody>
          <a:bodyPr wrap="none" lIns="92075" tIns="46038" rIns="92075" bIns="46038" anchor="b">
            <a:spAutoFit/>
          </a:bodyPr>
          <a:lstStyle/>
          <a:p>
            <a:pPr algn="r" eaLnBrk="0" hangingPunct="0">
              <a:lnSpc>
                <a:spcPct val="85000"/>
              </a:lnSpc>
            </a:pPr>
            <a:r>
              <a:rPr lang="es-ES" sz="1000">
                <a:solidFill>
                  <a:srgbClr val="666699"/>
                </a:solidFill>
                <a:latin typeface="Arial" charset="0"/>
              </a:rPr>
              <a:t>GEL STRUCTURE</a:t>
            </a:r>
          </a:p>
        </p:txBody>
      </p:sp>
      <p:sp>
        <p:nvSpPr>
          <p:cNvPr id="204852" name="Text Box 52" descr="FONDO"/>
          <p:cNvSpPr txBox="1">
            <a:spLocks noChangeArrowheads="1"/>
          </p:cNvSpPr>
          <p:nvPr/>
        </p:nvSpPr>
        <p:spPr bwMode="auto">
          <a:xfrm>
            <a:off x="6388100" y="3152775"/>
            <a:ext cx="1841500" cy="352425"/>
          </a:xfrm>
          <a:prstGeom prst="rect">
            <a:avLst/>
          </a:prstGeom>
          <a:noFill/>
          <a:ln w="9525">
            <a:noFill/>
            <a:miter lim="800000"/>
            <a:headEnd/>
            <a:tailEnd/>
          </a:ln>
          <a:effectLst/>
        </p:spPr>
        <p:txBody>
          <a:bodyPr wrap="none" lIns="92075" tIns="46038" rIns="92075" bIns="46038" anchor="b">
            <a:spAutoFit/>
          </a:bodyPr>
          <a:lstStyle/>
          <a:p>
            <a:pPr algn="ctr" eaLnBrk="0" hangingPunct="0">
              <a:lnSpc>
                <a:spcPct val="85000"/>
              </a:lnSpc>
            </a:pPr>
            <a:r>
              <a:rPr lang="es-ES" sz="1000">
                <a:solidFill>
                  <a:srgbClr val="666699"/>
                </a:solidFill>
                <a:latin typeface="Arial" charset="0"/>
              </a:rPr>
              <a:t>STRUCTURE TEMPORARY </a:t>
            </a:r>
          </a:p>
          <a:p>
            <a:pPr algn="ctr" eaLnBrk="0" hangingPunct="0">
              <a:lnSpc>
                <a:spcPct val="85000"/>
              </a:lnSpc>
            </a:pPr>
            <a:r>
              <a:rPr lang="es-ES" sz="1000">
                <a:solidFill>
                  <a:srgbClr val="666699"/>
                </a:solidFill>
                <a:latin typeface="Arial" charset="0"/>
              </a:rPr>
              <a:t>DESTROYED</a:t>
            </a:r>
          </a:p>
        </p:txBody>
      </p:sp>
      <p:grpSp>
        <p:nvGrpSpPr>
          <p:cNvPr id="8" name="Group 53"/>
          <p:cNvGrpSpPr>
            <a:grpSpLocks/>
          </p:cNvGrpSpPr>
          <p:nvPr/>
        </p:nvGrpSpPr>
        <p:grpSpPr bwMode="auto">
          <a:xfrm>
            <a:off x="533400" y="2384425"/>
            <a:ext cx="1257300" cy="228600"/>
            <a:chOff x="840" y="576"/>
            <a:chExt cx="2048" cy="384"/>
          </a:xfrm>
        </p:grpSpPr>
        <p:sp>
          <p:nvSpPr>
            <p:cNvPr id="204854" name="Freeform 54"/>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55" name="Freeform 55"/>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9" name="Group 56"/>
          <p:cNvGrpSpPr>
            <a:grpSpLocks/>
          </p:cNvGrpSpPr>
          <p:nvPr/>
        </p:nvGrpSpPr>
        <p:grpSpPr bwMode="auto">
          <a:xfrm>
            <a:off x="533400" y="2362200"/>
            <a:ext cx="1257300" cy="228600"/>
            <a:chOff x="840" y="576"/>
            <a:chExt cx="2048" cy="384"/>
          </a:xfrm>
        </p:grpSpPr>
        <p:sp>
          <p:nvSpPr>
            <p:cNvPr id="204857" name="Freeform 57"/>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58" name="Freeform 58"/>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0" name="Group 59"/>
          <p:cNvGrpSpPr>
            <a:grpSpLocks/>
          </p:cNvGrpSpPr>
          <p:nvPr/>
        </p:nvGrpSpPr>
        <p:grpSpPr bwMode="auto">
          <a:xfrm>
            <a:off x="533400" y="2330450"/>
            <a:ext cx="1257300" cy="228600"/>
            <a:chOff x="840" y="576"/>
            <a:chExt cx="2048" cy="384"/>
          </a:xfrm>
        </p:grpSpPr>
        <p:sp>
          <p:nvSpPr>
            <p:cNvPr id="204860" name="Freeform 60"/>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61" name="Freeform 61"/>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1" name="Group 62"/>
          <p:cNvGrpSpPr>
            <a:grpSpLocks/>
          </p:cNvGrpSpPr>
          <p:nvPr/>
        </p:nvGrpSpPr>
        <p:grpSpPr bwMode="auto">
          <a:xfrm>
            <a:off x="533400" y="2276475"/>
            <a:ext cx="1257300" cy="228600"/>
            <a:chOff x="840" y="576"/>
            <a:chExt cx="2048" cy="384"/>
          </a:xfrm>
        </p:grpSpPr>
        <p:sp>
          <p:nvSpPr>
            <p:cNvPr id="204863" name="Freeform 63"/>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64" name="Freeform 64"/>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2" name="Group 65"/>
          <p:cNvGrpSpPr>
            <a:grpSpLocks/>
          </p:cNvGrpSpPr>
          <p:nvPr/>
        </p:nvGrpSpPr>
        <p:grpSpPr bwMode="auto">
          <a:xfrm>
            <a:off x="533400" y="2220913"/>
            <a:ext cx="1257300" cy="228600"/>
            <a:chOff x="840" y="576"/>
            <a:chExt cx="2048" cy="384"/>
          </a:xfrm>
        </p:grpSpPr>
        <p:sp>
          <p:nvSpPr>
            <p:cNvPr id="204866" name="Freeform 66"/>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67" name="Freeform 67"/>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3" name="Group 68"/>
          <p:cNvGrpSpPr>
            <a:grpSpLocks/>
          </p:cNvGrpSpPr>
          <p:nvPr/>
        </p:nvGrpSpPr>
        <p:grpSpPr bwMode="auto">
          <a:xfrm>
            <a:off x="533400" y="2166938"/>
            <a:ext cx="1257300" cy="228600"/>
            <a:chOff x="840" y="576"/>
            <a:chExt cx="2048" cy="384"/>
          </a:xfrm>
        </p:grpSpPr>
        <p:sp>
          <p:nvSpPr>
            <p:cNvPr id="204869" name="Freeform 69"/>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70" name="Freeform 70"/>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4" name="Group 71"/>
          <p:cNvGrpSpPr>
            <a:grpSpLocks/>
          </p:cNvGrpSpPr>
          <p:nvPr/>
        </p:nvGrpSpPr>
        <p:grpSpPr bwMode="auto">
          <a:xfrm>
            <a:off x="533400" y="2057400"/>
            <a:ext cx="1257300" cy="228600"/>
            <a:chOff x="840" y="576"/>
            <a:chExt cx="2048" cy="384"/>
          </a:xfrm>
        </p:grpSpPr>
        <p:sp>
          <p:nvSpPr>
            <p:cNvPr id="204872" name="Freeform 72"/>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73" name="Freeform 73"/>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5" name="Group 74"/>
          <p:cNvGrpSpPr>
            <a:grpSpLocks/>
          </p:cNvGrpSpPr>
          <p:nvPr/>
        </p:nvGrpSpPr>
        <p:grpSpPr bwMode="auto">
          <a:xfrm>
            <a:off x="533400" y="2112963"/>
            <a:ext cx="1257300" cy="228600"/>
            <a:chOff x="840" y="576"/>
            <a:chExt cx="2048" cy="384"/>
          </a:xfrm>
        </p:grpSpPr>
        <p:sp>
          <p:nvSpPr>
            <p:cNvPr id="204875" name="Freeform 7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76" name="Freeform 7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6" name="Group 77"/>
          <p:cNvGrpSpPr>
            <a:grpSpLocks/>
          </p:cNvGrpSpPr>
          <p:nvPr/>
        </p:nvGrpSpPr>
        <p:grpSpPr bwMode="auto">
          <a:xfrm>
            <a:off x="2247900" y="2590800"/>
            <a:ext cx="1257300" cy="228600"/>
            <a:chOff x="840" y="576"/>
            <a:chExt cx="2048" cy="384"/>
          </a:xfrm>
        </p:grpSpPr>
        <p:sp>
          <p:nvSpPr>
            <p:cNvPr id="204878" name="Freeform 78"/>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79" name="Freeform 79"/>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7" name="Group 80"/>
          <p:cNvGrpSpPr>
            <a:grpSpLocks/>
          </p:cNvGrpSpPr>
          <p:nvPr/>
        </p:nvGrpSpPr>
        <p:grpSpPr bwMode="auto">
          <a:xfrm>
            <a:off x="2247900" y="2471738"/>
            <a:ext cx="1257300" cy="228600"/>
            <a:chOff x="840" y="576"/>
            <a:chExt cx="2048" cy="384"/>
          </a:xfrm>
        </p:grpSpPr>
        <p:sp>
          <p:nvSpPr>
            <p:cNvPr id="204881" name="Freeform 81"/>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82" name="Freeform 82"/>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8" name="Group 83"/>
          <p:cNvGrpSpPr>
            <a:grpSpLocks/>
          </p:cNvGrpSpPr>
          <p:nvPr/>
        </p:nvGrpSpPr>
        <p:grpSpPr bwMode="auto">
          <a:xfrm>
            <a:off x="2247900" y="2352675"/>
            <a:ext cx="1257300" cy="228600"/>
            <a:chOff x="840" y="576"/>
            <a:chExt cx="2048" cy="384"/>
          </a:xfrm>
        </p:grpSpPr>
        <p:sp>
          <p:nvSpPr>
            <p:cNvPr id="204884" name="Freeform 84"/>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85" name="Freeform 85"/>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19" name="Group 86"/>
          <p:cNvGrpSpPr>
            <a:grpSpLocks/>
          </p:cNvGrpSpPr>
          <p:nvPr/>
        </p:nvGrpSpPr>
        <p:grpSpPr bwMode="auto">
          <a:xfrm>
            <a:off x="2247900" y="2232025"/>
            <a:ext cx="1257300" cy="228600"/>
            <a:chOff x="840" y="576"/>
            <a:chExt cx="2048" cy="384"/>
          </a:xfrm>
        </p:grpSpPr>
        <p:sp>
          <p:nvSpPr>
            <p:cNvPr id="204887" name="Freeform 87"/>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88" name="Freeform 88"/>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 name="Group 89"/>
          <p:cNvGrpSpPr>
            <a:grpSpLocks/>
          </p:cNvGrpSpPr>
          <p:nvPr/>
        </p:nvGrpSpPr>
        <p:grpSpPr bwMode="auto">
          <a:xfrm>
            <a:off x="2247900" y="2112963"/>
            <a:ext cx="1257300" cy="228600"/>
            <a:chOff x="840" y="576"/>
            <a:chExt cx="2048" cy="384"/>
          </a:xfrm>
        </p:grpSpPr>
        <p:sp>
          <p:nvSpPr>
            <p:cNvPr id="204890" name="Freeform 90"/>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91" name="Freeform 91"/>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1" name="Group 92"/>
          <p:cNvGrpSpPr>
            <a:grpSpLocks/>
          </p:cNvGrpSpPr>
          <p:nvPr/>
        </p:nvGrpSpPr>
        <p:grpSpPr bwMode="auto">
          <a:xfrm>
            <a:off x="2247900" y="1992313"/>
            <a:ext cx="1257300" cy="228600"/>
            <a:chOff x="840" y="576"/>
            <a:chExt cx="2048" cy="384"/>
          </a:xfrm>
        </p:grpSpPr>
        <p:sp>
          <p:nvSpPr>
            <p:cNvPr id="204893" name="Freeform 93"/>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94" name="Freeform 94"/>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2" name="Group 95"/>
          <p:cNvGrpSpPr>
            <a:grpSpLocks/>
          </p:cNvGrpSpPr>
          <p:nvPr/>
        </p:nvGrpSpPr>
        <p:grpSpPr bwMode="auto">
          <a:xfrm>
            <a:off x="2247900" y="1873250"/>
            <a:ext cx="1257300" cy="228600"/>
            <a:chOff x="840" y="576"/>
            <a:chExt cx="2048" cy="384"/>
          </a:xfrm>
        </p:grpSpPr>
        <p:sp>
          <p:nvSpPr>
            <p:cNvPr id="204896" name="Freeform 96"/>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897" name="Freeform 97"/>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3" name="Group 98"/>
          <p:cNvGrpSpPr>
            <a:grpSpLocks/>
          </p:cNvGrpSpPr>
          <p:nvPr/>
        </p:nvGrpSpPr>
        <p:grpSpPr bwMode="auto">
          <a:xfrm>
            <a:off x="2247900" y="1752600"/>
            <a:ext cx="1257300" cy="228600"/>
            <a:chOff x="840" y="576"/>
            <a:chExt cx="2048" cy="384"/>
          </a:xfrm>
        </p:grpSpPr>
        <p:sp>
          <p:nvSpPr>
            <p:cNvPr id="204899" name="Freeform 99"/>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00" name="Freeform 100"/>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4" name="Group 101"/>
          <p:cNvGrpSpPr>
            <a:grpSpLocks/>
          </p:cNvGrpSpPr>
          <p:nvPr/>
        </p:nvGrpSpPr>
        <p:grpSpPr bwMode="auto">
          <a:xfrm>
            <a:off x="4495800" y="1852613"/>
            <a:ext cx="1465263" cy="890587"/>
            <a:chOff x="2629" y="1551"/>
            <a:chExt cx="923" cy="561"/>
          </a:xfrm>
        </p:grpSpPr>
        <p:grpSp>
          <p:nvGrpSpPr>
            <p:cNvPr id="25" name="Group 102"/>
            <p:cNvGrpSpPr>
              <a:grpSpLocks/>
            </p:cNvGrpSpPr>
            <p:nvPr/>
          </p:nvGrpSpPr>
          <p:grpSpPr bwMode="auto">
            <a:xfrm rot="2093772">
              <a:off x="2664" y="1863"/>
              <a:ext cx="499" cy="107"/>
              <a:chOff x="840" y="576"/>
              <a:chExt cx="2048" cy="384"/>
            </a:xfrm>
          </p:grpSpPr>
          <p:sp>
            <p:nvSpPr>
              <p:cNvPr id="204903" name="Freeform 103"/>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04" name="Freeform 104"/>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6" name="Group 105"/>
            <p:cNvGrpSpPr>
              <a:grpSpLocks/>
            </p:cNvGrpSpPr>
            <p:nvPr/>
          </p:nvGrpSpPr>
          <p:grpSpPr bwMode="auto">
            <a:xfrm rot="-2670296">
              <a:off x="2629" y="1807"/>
              <a:ext cx="504" cy="53"/>
              <a:chOff x="840" y="576"/>
              <a:chExt cx="2048" cy="384"/>
            </a:xfrm>
          </p:grpSpPr>
          <p:sp>
            <p:nvSpPr>
              <p:cNvPr id="204906" name="Freeform 106"/>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07" name="Freeform 107"/>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7" name="Group 108"/>
            <p:cNvGrpSpPr>
              <a:grpSpLocks/>
            </p:cNvGrpSpPr>
            <p:nvPr/>
          </p:nvGrpSpPr>
          <p:grpSpPr bwMode="auto">
            <a:xfrm>
              <a:off x="3029" y="1792"/>
              <a:ext cx="490" cy="83"/>
              <a:chOff x="840" y="576"/>
              <a:chExt cx="2048" cy="384"/>
            </a:xfrm>
          </p:grpSpPr>
          <p:sp>
            <p:nvSpPr>
              <p:cNvPr id="204909" name="Freeform 109"/>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10" name="Freeform 110"/>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8" name="Group 111"/>
            <p:cNvGrpSpPr>
              <a:grpSpLocks/>
            </p:cNvGrpSpPr>
            <p:nvPr/>
          </p:nvGrpSpPr>
          <p:grpSpPr bwMode="auto">
            <a:xfrm rot="-7306651">
              <a:off x="3198" y="1733"/>
              <a:ext cx="454" cy="90"/>
              <a:chOff x="840" y="576"/>
              <a:chExt cx="2048" cy="384"/>
            </a:xfrm>
          </p:grpSpPr>
          <p:sp>
            <p:nvSpPr>
              <p:cNvPr id="204912" name="Freeform 112"/>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13" name="Freeform 113"/>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9" name="Group 114"/>
            <p:cNvGrpSpPr>
              <a:grpSpLocks/>
            </p:cNvGrpSpPr>
            <p:nvPr/>
          </p:nvGrpSpPr>
          <p:grpSpPr bwMode="auto">
            <a:xfrm>
              <a:off x="3062" y="1959"/>
              <a:ext cx="490" cy="83"/>
              <a:chOff x="840" y="576"/>
              <a:chExt cx="2048" cy="384"/>
            </a:xfrm>
          </p:grpSpPr>
          <p:sp>
            <p:nvSpPr>
              <p:cNvPr id="204915" name="Freeform 115"/>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16" name="Freeform 116"/>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30" name="Group 117"/>
            <p:cNvGrpSpPr>
              <a:grpSpLocks/>
            </p:cNvGrpSpPr>
            <p:nvPr/>
          </p:nvGrpSpPr>
          <p:grpSpPr bwMode="auto">
            <a:xfrm rot="6520837">
              <a:off x="2876" y="1837"/>
              <a:ext cx="460" cy="89"/>
              <a:chOff x="840" y="576"/>
              <a:chExt cx="2048" cy="384"/>
            </a:xfrm>
          </p:grpSpPr>
          <p:sp>
            <p:nvSpPr>
              <p:cNvPr id="204918" name="Freeform 118"/>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19" name="Freeform 119"/>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31" name="Group 120"/>
            <p:cNvGrpSpPr>
              <a:grpSpLocks/>
            </p:cNvGrpSpPr>
            <p:nvPr/>
          </p:nvGrpSpPr>
          <p:grpSpPr bwMode="auto">
            <a:xfrm>
              <a:off x="2898" y="1598"/>
              <a:ext cx="491" cy="83"/>
              <a:chOff x="840" y="576"/>
              <a:chExt cx="2048" cy="384"/>
            </a:xfrm>
          </p:grpSpPr>
          <p:sp>
            <p:nvSpPr>
              <p:cNvPr id="204921" name="Freeform 121"/>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22" name="Freeform 122"/>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4960" name="Group 123"/>
            <p:cNvGrpSpPr>
              <a:grpSpLocks/>
            </p:cNvGrpSpPr>
            <p:nvPr/>
          </p:nvGrpSpPr>
          <p:grpSpPr bwMode="auto">
            <a:xfrm rot="2571219">
              <a:off x="2646" y="1639"/>
              <a:ext cx="503" cy="111"/>
              <a:chOff x="840" y="576"/>
              <a:chExt cx="2048" cy="384"/>
            </a:xfrm>
          </p:grpSpPr>
          <p:sp>
            <p:nvSpPr>
              <p:cNvPr id="204924" name="Freeform 124"/>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25" name="Freeform 125"/>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grpSp>
        <p:nvGrpSpPr>
          <p:cNvPr id="204965" name="Group 126"/>
          <p:cNvGrpSpPr>
            <a:grpSpLocks/>
          </p:cNvGrpSpPr>
          <p:nvPr/>
        </p:nvGrpSpPr>
        <p:grpSpPr bwMode="auto">
          <a:xfrm>
            <a:off x="6781800" y="2057400"/>
            <a:ext cx="1752600" cy="609600"/>
            <a:chOff x="4176" y="1200"/>
            <a:chExt cx="1440" cy="672"/>
          </a:xfrm>
        </p:grpSpPr>
        <p:grpSp>
          <p:nvGrpSpPr>
            <p:cNvPr id="204969" name="Group 127"/>
            <p:cNvGrpSpPr>
              <a:grpSpLocks/>
            </p:cNvGrpSpPr>
            <p:nvPr/>
          </p:nvGrpSpPr>
          <p:grpSpPr bwMode="auto">
            <a:xfrm>
              <a:off x="4368" y="1728"/>
              <a:ext cx="792" cy="144"/>
              <a:chOff x="840" y="576"/>
              <a:chExt cx="2048" cy="384"/>
            </a:xfrm>
          </p:grpSpPr>
          <p:sp>
            <p:nvSpPr>
              <p:cNvPr id="204928" name="Freeform 128"/>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29" name="Freeform 129"/>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4973" name="Group 130"/>
            <p:cNvGrpSpPr>
              <a:grpSpLocks/>
            </p:cNvGrpSpPr>
            <p:nvPr/>
          </p:nvGrpSpPr>
          <p:grpSpPr bwMode="auto">
            <a:xfrm>
              <a:off x="4824" y="1653"/>
              <a:ext cx="792" cy="144"/>
              <a:chOff x="840" y="576"/>
              <a:chExt cx="2048" cy="384"/>
            </a:xfrm>
          </p:grpSpPr>
          <p:sp>
            <p:nvSpPr>
              <p:cNvPr id="204931" name="Freeform 131"/>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32" name="Freeform 132"/>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4977" name="Group 133"/>
            <p:cNvGrpSpPr>
              <a:grpSpLocks/>
            </p:cNvGrpSpPr>
            <p:nvPr/>
          </p:nvGrpSpPr>
          <p:grpSpPr bwMode="auto">
            <a:xfrm>
              <a:off x="4440" y="1578"/>
              <a:ext cx="792" cy="144"/>
              <a:chOff x="840" y="576"/>
              <a:chExt cx="2048" cy="384"/>
            </a:xfrm>
          </p:grpSpPr>
          <p:sp>
            <p:nvSpPr>
              <p:cNvPr id="204934" name="Freeform 134"/>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35" name="Freeform 135"/>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4980" name="Group 136"/>
            <p:cNvGrpSpPr>
              <a:grpSpLocks/>
            </p:cNvGrpSpPr>
            <p:nvPr/>
          </p:nvGrpSpPr>
          <p:grpSpPr bwMode="auto">
            <a:xfrm>
              <a:off x="4176" y="1488"/>
              <a:ext cx="792" cy="144"/>
              <a:chOff x="840" y="576"/>
              <a:chExt cx="2048" cy="384"/>
            </a:xfrm>
          </p:grpSpPr>
          <p:sp>
            <p:nvSpPr>
              <p:cNvPr id="204937" name="Freeform 137"/>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38" name="Freeform 138"/>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4985" name="Group 139"/>
            <p:cNvGrpSpPr>
              <a:grpSpLocks/>
            </p:cNvGrpSpPr>
            <p:nvPr/>
          </p:nvGrpSpPr>
          <p:grpSpPr bwMode="auto">
            <a:xfrm>
              <a:off x="4728" y="1427"/>
              <a:ext cx="792" cy="144"/>
              <a:chOff x="840" y="576"/>
              <a:chExt cx="2048" cy="384"/>
            </a:xfrm>
          </p:grpSpPr>
          <p:sp>
            <p:nvSpPr>
              <p:cNvPr id="204940" name="Freeform 140"/>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41" name="Freeform 141"/>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4986" name="Group 142"/>
            <p:cNvGrpSpPr>
              <a:grpSpLocks/>
            </p:cNvGrpSpPr>
            <p:nvPr/>
          </p:nvGrpSpPr>
          <p:grpSpPr bwMode="auto">
            <a:xfrm>
              <a:off x="4176" y="1296"/>
              <a:ext cx="792" cy="144"/>
              <a:chOff x="840" y="576"/>
              <a:chExt cx="2048" cy="384"/>
            </a:xfrm>
          </p:grpSpPr>
          <p:sp>
            <p:nvSpPr>
              <p:cNvPr id="204943" name="Freeform 143"/>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44" name="Freeform 144"/>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4987" name="Group 145"/>
            <p:cNvGrpSpPr>
              <a:grpSpLocks/>
            </p:cNvGrpSpPr>
            <p:nvPr/>
          </p:nvGrpSpPr>
          <p:grpSpPr bwMode="auto">
            <a:xfrm>
              <a:off x="4440" y="1344"/>
              <a:ext cx="792" cy="144"/>
              <a:chOff x="840" y="576"/>
              <a:chExt cx="2048" cy="384"/>
            </a:xfrm>
          </p:grpSpPr>
          <p:sp>
            <p:nvSpPr>
              <p:cNvPr id="204946" name="Freeform 146"/>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47" name="Freeform 147"/>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nvGrpSpPr>
            <p:cNvPr id="204988" name="Group 148"/>
            <p:cNvGrpSpPr>
              <a:grpSpLocks/>
            </p:cNvGrpSpPr>
            <p:nvPr/>
          </p:nvGrpSpPr>
          <p:grpSpPr bwMode="auto">
            <a:xfrm>
              <a:off x="4224" y="1200"/>
              <a:ext cx="792" cy="144"/>
              <a:chOff x="840" y="576"/>
              <a:chExt cx="2048" cy="384"/>
            </a:xfrm>
          </p:grpSpPr>
          <p:sp>
            <p:nvSpPr>
              <p:cNvPr id="204949" name="Freeform 149"/>
              <p:cNvSpPr>
                <a:spLocks/>
              </p:cNvSpPr>
              <p:nvPr/>
            </p:nvSpPr>
            <p:spPr bwMode="auto">
              <a:xfrm>
                <a:off x="848" y="608"/>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663300"/>
              </a:solidFill>
              <a:ln w="9525">
                <a:noFill/>
                <a:round/>
                <a:headEnd/>
                <a:tailEnd/>
              </a:ln>
              <a:effectLst/>
            </p:spPr>
            <p:txBody>
              <a:bodyPr/>
              <a:lstStyle/>
              <a:p>
                <a:endParaRPr lang="es-ES"/>
              </a:p>
            </p:txBody>
          </p:sp>
          <p:sp>
            <p:nvSpPr>
              <p:cNvPr id="204950" name="Freeform 150"/>
              <p:cNvSpPr>
                <a:spLocks/>
              </p:cNvSpPr>
              <p:nvPr/>
            </p:nvSpPr>
            <p:spPr bwMode="auto">
              <a:xfrm>
                <a:off x="840" y="576"/>
                <a:ext cx="2040" cy="352"/>
              </a:xfrm>
              <a:custGeom>
                <a:avLst/>
                <a:gdLst/>
                <a:ahLst/>
                <a:cxnLst>
                  <a:cxn ang="0">
                    <a:pos x="16" y="496"/>
                  </a:cxn>
                  <a:cxn ang="0">
                    <a:pos x="496" y="64"/>
                  </a:cxn>
                  <a:cxn ang="0">
                    <a:pos x="1504" y="112"/>
                  </a:cxn>
                  <a:cxn ang="0">
                    <a:pos x="2032" y="592"/>
                  </a:cxn>
                  <a:cxn ang="0">
                    <a:pos x="1456" y="928"/>
                  </a:cxn>
                  <a:cxn ang="0">
                    <a:pos x="592" y="976"/>
                  </a:cxn>
                  <a:cxn ang="0">
                    <a:pos x="16" y="496"/>
                  </a:cxn>
                </a:cxnLst>
                <a:rect l="0" t="0" r="r" b="b"/>
                <a:pathLst>
                  <a:path w="2040" h="1048">
                    <a:moveTo>
                      <a:pt x="16" y="496"/>
                    </a:moveTo>
                    <a:cubicBezTo>
                      <a:pt x="0" y="344"/>
                      <a:pt x="248" y="128"/>
                      <a:pt x="496" y="64"/>
                    </a:cubicBezTo>
                    <a:cubicBezTo>
                      <a:pt x="744" y="0"/>
                      <a:pt x="1248" y="24"/>
                      <a:pt x="1504" y="112"/>
                    </a:cubicBezTo>
                    <a:cubicBezTo>
                      <a:pt x="1760" y="200"/>
                      <a:pt x="2040" y="456"/>
                      <a:pt x="2032" y="592"/>
                    </a:cubicBezTo>
                    <a:cubicBezTo>
                      <a:pt x="2024" y="728"/>
                      <a:pt x="1696" y="864"/>
                      <a:pt x="1456" y="928"/>
                    </a:cubicBezTo>
                    <a:cubicBezTo>
                      <a:pt x="1216" y="992"/>
                      <a:pt x="832" y="1048"/>
                      <a:pt x="592" y="976"/>
                    </a:cubicBezTo>
                    <a:cubicBezTo>
                      <a:pt x="352" y="904"/>
                      <a:pt x="32" y="648"/>
                      <a:pt x="16" y="496"/>
                    </a:cubicBezTo>
                    <a:close/>
                  </a:path>
                </a:pathLst>
              </a:custGeom>
              <a:solidFill>
                <a:srgbClr val="CC9900"/>
              </a:solidFill>
              <a:ln w="9525">
                <a:noFill/>
                <a:round/>
                <a:headEnd/>
                <a:tailEnd/>
              </a:ln>
              <a:effectLst/>
            </p:spPr>
            <p:txBody>
              <a:bodyPr/>
              <a:lstStyle/>
              <a:p>
                <a:endParaRPr lang="es-ES"/>
              </a:p>
            </p:txBody>
          </p:sp>
        </p:grpSp>
      </p:grpSp>
      <p:grpSp>
        <p:nvGrpSpPr>
          <p:cNvPr id="204989" name="Group 151"/>
          <p:cNvGrpSpPr>
            <a:grpSpLocks/>
          </p:cNvGrpSpPr>
          <p:nvPr/>
        </p:nvGrpSpPr>
        <p:grpSpPr bwMode="auto">
          <a:xfrm>
            <a:off x="4786313" y="1524000"/>
            <a:ext cx="928687" cy="247650"/>
            <a:chOff x="1143" y="3239"/>
            <a:chExt cx="1911" cy="509"/>
          </a:xfrm>
        </p:grpSpPr>
        <p:sp>
          <p:nvSpPr>
            <p:cNvPr id="204952" name="Freeform 152" descr="FONDO"/>
            <p:cNvSpPr>
              <a:spLocks/>
            </p:cNvSpPr>
            <p:nvPr/>
          </p:nvSpPr>
          <p:spPr bwMode="auto">
            <a:xfrm>
              <a:off x="1143" y="3239"/>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sp>
          <p:nvSpPr>
            <p:cNvPr id="204953" name="Freeform 153" descr="FONDO"/>
            <p:cNvSpPr>
              <a:spLocks/>
            </p:cNvSpPr>
            <p:nvPr/>
          </p:nvSpPr>
          <p:spPr bwMode="auto">
            <a:xfrm>
              <a:off x="1239" y="3335"/>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sp>
          <p:nvSpPr>
            <p:cNvPr id="204954" name="Freeform 154" descr="FONDO"/>
            <p:cNvSpPr>
              <a:spLocks/>
            </p:cNvSpPr>
            <p:nvPr/>
          </p:nvSpPr>
          <p:spPr bwMode="auto">
            <a:xfrm>
              <a:off x="1335" y="3431"/>
              <a:ext cx="1719" cy="317"/>
            </a:xfrm>
            <a:custGeom>
              <a:avLst/>
              <a:gdLst/>
              <a:ahLst/>
              <a:cxnLst>
                <a:cxn ang="0">
                  <a:pos x="0" y="29"/>
                </a:cxn>
                <a:cxn ang="0">
                  <a:pos x="297" y="313"/>
                </a:cxn>
                <a:cxn ang="0">
                  <a:pos x="681" y="25"/>
                </a:cxn>
                <a:cxn ang="0">
                  <a:pos x="1017" y="313"/>
                </a:cxn>
                <a:cxn ang="0">
                  <a:pos x="1398" y="3"/>
                </a:cxn>
                <a:cxn ang="0">
                  <a:pos x="1719" y="293"/>
                </a:cxn>
              </a:cxnLst>
              <a:rect l="0" t="0" r="r" b="b"/>
              <a:pathLst>
                <a:path w="1719" h="317">
                  <a:moveTo>
                    <a:pt x="0" y="29"/>
                  </a:moveTo>
                  <a:cubicBezTo>
                    <a:pt x="50" y="76"/>
                    <a:pt x="184" y="314"/>
                    <a:pt x="297" y="313"/>
                  </a:cubicBezTo>
                  <a:cubicBezTo>
                    <a:pt x="410" y="312"/>
                    <a:pt x="561" y="25"/>
                    <a:pt x="681" y="25"/>
                  </a:cubicBezTo>
                  <a:cubicBezTo>
                    <a:pt x="801" y="25"/>
                    <a:pt x="898" y="317"/>
                    <a:pt x="1017" y="313"/>
                  </a:cubicBezTo>
                  <a:cubicBezTo>
                    <a:pt x="1136" y="309"/>
                    <a:pt x="1281" y="6"/>
                    <a:pt x="1398" y="3"/>
                  </a:cubicBezTo>
                  <a:cubicBezTo>
                    <a:pt x="1515" y="0"/>
                    <a:pt x="1652" y="233"/>
                    <a:pt x="1719" y="293"/>
                  </a:cubicBezTo>
                </a:path>
              </a:pathLst>
            </a:custGeom>
            <a:noFill/>
            <a:ln w="25400" cap="flat" cmpd="sng">
              <a:solidFill>
                <a:srgbClr val="00CCFF"/>
              </a:solidFill>
              <a:prstDash val="solid"/>
              <a:round/>
              <a:headEnd/>
              <a:tailEnd/>
            </a:ln>
            <a:effectLst/>
          </p:spPr>
          <p:txBody>
            <a:bodyPr lIns="92075" tIns="46038" rIns="92075" bIns="46038" anchor="b"/>
            <a:lstStyle/>
            <a:p>
              <a:endParaRPr lang="es-ES"/>
            </a:p>
          </p:txBody>
        </p:sp>
      </p:grpSp>
      <p:sp>
        <p:nvSpPr>
          <p:cNvPr id="204955" name="Text Box 155" descr="FONDO"/>
          <p:cNvSpPr txBox="1">
            <a:spLocks noChangeArrowheads="1"/>
          </p:cNvSpPr>
          <p:nvPr/>
        </p:nvSpPr>
        <p:spPr bwMode="auto">
          <a:xfrm>
            <a:off x="479425" y="1524000"/>
            <a:ext cx="1582738" cy="300038"/>
          </a:xfrm>
          <a:prstGeom prst="rect">
            <a:avLst/>
          </a:prstGeom>
          <a:noFill/>
          <a:ln w="9525">
            <a:noFill/>
            <a:miter lim="800000"/>
            <a:headEnd/>
            <a:tailEnd/>
          </a:ln>
          <a:effectLst/>
        </p:spPr>
        <p:txBody>
          <a:bodyPr wrap="none" lIns="92075" tIns="46038" rIns="92075" bIns="46038" anchor="b">
            <a:spAutoFit/>
          </a:bodyPr>
          <a:lstStyle/>
          <a:p>
            <a:pPr eaLnBrk="0" hangingPunct="0">
              <a:lnSpc>
                <a:spcPct val="85000"/>
              </a:lnSpc>
            </a:pPr>
            <a:r>
              <a:rPr kumimoji="1" lang="es-ES" sz="1600">
                <a:solidFill>
                  <a:srgbClr val="1D0A52"/>
                </a:solidFill>
                <a:latin typeface="Arial Black" pitchFamily="34" charset="0"/>
              </a:rPr>
              <a:t>SHEET LIKE</a:t>
            </a:r>
            <a:r>
              <a:rPr kumimoji="1" lang="es-ES" sz="1600" baseline="30000">
                <a:solidFill>
                  <a:srgbClr val="1D0A52"/>
                </a:solidFill>
                <a:latin typeface="Arial Black" pitchFamily="34" charset="0"/>
              </a:rPr>
              <a:t> </a:t>
            </a:r>
          </a:p>
        </p:txBody>
      </p:sp>
      <p:sp>
        <p:nvSpPr>
          <p:cNvPr id="204956" name="Text Box 156" descr="FONDO"/>
          <p:cNvSpPr txBox="1">
            <a:spLocks noChangeArrowheads="1"/>
          </p:cNvSpPr>
          <p:nvPr/>
        </p:nvSpPr>
        <p:spPr bwMode="auto">
          <a:xfrm>
            <a:off x="1828800" y="3054350"/>
            <a:ext cx="838200" cy="222250"/>
          </a:xfrm>
          <a:prstGeom prst="rect">
            <a:avLst/>
          </a:prstGeom>
          <a:noFill/>
          <a:ln w="9525">
            <a:noFill/>
            <a:miter lim="800000"/>
            <a:headEnd/>
            <a:tailEnd/>
          </a:ln>
          <a:effectLst/>
        </p:spPr>
        <p:txBody>
          <a:bodyPr wrap="none" lIns="92075" tIns="46038" rIns="92075" bIns="46038" anchor="b">
            <a:spAutoFit/>
          </a:bodyPr>
          <a:lstStyle/>
          <a:p>
            <a:pPr algn="r" eaLnBrk="0" hangingPunct="0">
              <a:lnSpc>
                <a:spcPct val="85000"/>
              </a:lnSpc>
            </a:pPr>
            <a:r>
              <a:rPr lang="es-ES" sz="1000">
                <a:solidFill>
                  <a:srgbClr val="666699"/>
                </a:solidFill>
                <a:latin typeface="Arial" charset="0"/>
              </a:rPr>
              <a:t>SWELLING</a:t>
            </a:r>
          </a:p>
        </p:txBody>
      </p:sp>
      <p:grpSp>
        <p:nvGrpSpPr>
          <p:cNvPr id="204990" name="Group 157"/>
          <p:cNvGrpSpPr>
            <a:grpSpLocks/>
          </p:cNvGrpSpPr>
          <p:nvPr/>
        </p:nvGrpSpPr>
        <p:grpSpPr bwMode="auto">
          <a:xfrm>
            <a:off x="1533525" y="3622675"/>
            <a:ext cx="1454150" cy="1606550"/>
            <a:chOff x="340" y="2432"/>
            <a:chExt cx="916" cy="1012"/>
          </a:xfrm>
        </p:grpSpPr>
        <p:sp>
          <p:nvSpPr>
            <p:cNvPr id="204958" name="AutoShape 158"/>
            <p:cNvSpPr>
              <a:spLocks noChangeArrowheads="1"/>
            </p:cNvSpPr>
            <p:nvPr/>
          </p:nvSpPr>
          <p:spPr bwMode="auto">
            <a:xfrm rot="20829859" flipH="1">
              <a:off x="620" y="2632"/>
              <a:ext cx="27" cy="736"/>
            </a:xfrm>
            <a:prstGeom prst="can">
              <a:avLst>
                <a:gd name="adj" fmla="val 75215"/>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959" name="AutoShape 159"/>
            <p:cNvSpPr>
              <a:spLocks noChangeArrowheads="1"/>
            </p:cNvSpPr>
            <p:nvPr/>
          </p:nvSpPr>
          <p:spPr bwMode="auto">
            <a:xfrm rot="12840690" flipH="1">
              <a:off x="812" y="2697"/>
              <a:ext cx="26" cy="735"/>
            </a:xfrm>
            <a:prstGeom prst="can">
              <a:avLst>
                <a:gd name="adj" fmla="val 78002"/>
              </a:avLst>
            </a:prstGeom>
            <a:solidFill>
              <a:srgbClr val="666699"/>
            </a:solidFill>
            <a:ln w="9525">
              <a:solidFill>
                <a:schemeClr val="tx1"/>
              </a:solidFill>
              <a:round/>
              <a:headEnd/>
              <a:tailEnd/>
            </a:ln>
            <a:effectLst/>
          </p:spPr>
          <p:txBody>
            <a:bodyPr rot="10800000" wrap="none" anchor="ctr"/>
            <a:lstStyle/>
            <a:p>
              <a:pPr algn="ctr"/>
              <a:endParaRPr lang="en-US" sz="2400"/>
            </a:p>
          </p:txBody>
        </p:sp>
        <p:grpSp>
          <p:nvGrpSpPr>
            <p:cNvPr id="204991" name="Group 160"/>
            <p:cNvGrpSpPr>
              <a:grpSpLocks/>
            </p:cNvGrpSpPr>
            <p:nvPr/>
          </p:nvGrpSpPr>
          <p:grpSpPr bwMode="auto">
            <a:xfrm>
              <a:off x="340" y="2432"/>
              <a:ext cx="916" cy="1012"/>
              <a:chOff x="2064" y="1561"/>
              <a:chExt cx="916" cy="1012"/>
            </a:xfrm>
          </p:grpSpPr>
          <p:sp>
            <p:nvSpPr>
              <p:cNvPr id="204961" name="AutoShape 161"/>
              <p:cNvSpPr>
                <a:spLocks noChangeArrowheads="1"/>
              </p:cNvSpPr>
              <p:nvPr/>
            </p:nvSpPr>
            <p:spPr bwMode="auto">
              <a:xfrm rot="19014695" flipH="1">
                <a:off x="2540" y="1570"/>
                <a:ext cx="26" cy="735"/>
              </a:xfrm>
              <a:prstGeom prst="can">
                <a:avLst>
                  <a:gd name="adj" fmla="val 78002"/>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962" name="AutoShape 162"/>
              <p:cNvSpPr>
                <a:spLocks noChangeArrowheads="1"/>
              </p:cNvSpPr>
              <p:nvPr/>
            </p:nvSpPr>
            <p:spPr bwMode="auto">
              <a:xfrm rot="19014695" flipH="1">
                <a:off x="2562" y="1561"/>
                <a:ext cx="26" cy="735"/>
              </a:xfrm>
              <a:prstGeom prst="can">
                <a:avLst>
                  <a:gd name="adj" fmla="val 78002"/>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963" name="AutoShape 163"/>
              <p:cNvSpPr>
                <a:spLocks noChangeArrowheads="1"/>
              </p:cNvSpPr>
              <p:nvPr/>
            </p:nvSpPr>
            <p:spPr bwMode="auto">
              <a:xfrm rot="20829859" flipH="1">
                <a:off x="2365" y="1634"/>
                <a:ext cx="27" cy="736"/>
              </a:xfrm>
              <a:prstGeom prst="can">
                <a:avLst>
                  <a:gd name="adj" fmla="val 75215"/>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964" name="AutoShape 164"/>
              <p:cNvSpPr>
                <a:spLocks noChangeArrowheads="1"/>
              </p:cNvSpPr>
              <p:nvPr/>
            </p:nvSpPr>
            <p:spPr bwMode="auto">
              <a:xfrm rot="17726538" flipH="1">
                <a:off x="2489" y="1598"/>
                <a:ext cx="27" cy="698"/>
              </a:xfrm>
              <a:prstGeom prst="can">
                <a:avLst>
                  <a:gd name="adj" fmla="val 71332"/>
                </a:avLst>
              </a:prstGeom>
              <a:solidFill>
                <a:srgbClr val="666699"/>
              </a:solidFill>
              <a:ln w="9525">
                <a:solidFill>
                  <a:schemeClr val="tx1"/>
                </a:solidFill>
                <a:round/>
                <a:headEnd/>
                <a:tailEnd/>
              </a:ln>
              <a:effectLst/>
            </p:spPr>
            <p:txBody>
              <a:bodyPr vert="eaVert" wrap="none" anchor="ctr"/>
              <a:lstStyle/>
              <a:p>
                <a:pPr algn="ctr"/>
                <a:endParaRPr lang="en-US" sz="2400"/>
              </a:p>
            </p:txBody>
          </p:sp>
          <p:grpSp>
            <p:nvGrpSpPr>
              <p:cNvPr id="204800" name="Group 165"/>
              <p:cNvGrpSpPr>
                <a:grpSpLocks/>
              </p:cNvGrpSpPr>
              <p:nvPr/>
            </p:nvGrpSpPr>
            <p:grpSpPr bwMode="auto">
              <a:xfrm>
                <a:off x="2064" y="1979"/>
                <a:ext cx="743" cy="28"/>
                <a:chOff x="2064" y="2614"/>
                <a:chExt cx="743" cy="28"/>
              </a:xfrm>
            </p:grpSpPr>
            <p:sp>
              <p:nvSpPr>
                <p:cNvPr id="204966" name="AutoShape 166"/>
                <p:cNvSpPr>
                  <a:spLocks noChangeArrowheads="1"/>
                </p:cNvSpPr>
                <p:nvPr/>
              </p:nvSpPr>
              <p:spPr bwMode="auto">
                <a:xfrm rot="3417318">
                  <a:off x="2399" y="2279"/>
                  <a:ext cx="28" cy="698"/>
                </a:xfrm>
                <a:prstGeom prst="can">
                  <a:avLst>
                    <a:gd name="adj" fmla="val 68784"/>
                  </a:avLst>
                </a:prstGeom>
                <a:solidFill>
                  <a:srgbClr val="666699"/>
                </a:solidFill>
                <a:ln w="9525">
                  <a:solidFill>
                    <a:schemeClr val="tx1"/>
                  </a:solidFill>
                  <a:round/>
                  <a:headEnd/>
                  <a:tailEnd/>
                </a:ln>
                <a:effectLst/>
              </p:spPr>
              <p:txBody>
                <a:bodyPr rot="10800000" vert="eaVert" wrap="none" anchor="ctr"/>
                <a:lstStyle/>
                <a:p>
                  <a:pPr algn="ctr"/>
                  <a:endParaRPr lang="en-US" sz="2400"/>
                </a:p>
              </p:txBody>
            </p:sp>
            <p:sp>
              <p:nvSpPr>
                <p:cNvPr id="204967" name="AutoShape 167"/>
                <p:cNvSpPr>
                  <a:spLocks noChangeArrowheads="1"/>
                </p:cNvSpPr>
                <p:nvPr/>
              </p:nvSpPr>
              <p:spPr bwMode="auto">
                <a:xfrm rot="3376209" flipH="1">
                  <a:off x="2444" y="2279"/>
                  <a:ext cx="28" cy="698"/>
                </a:xfrm>
                <a:prstGeom prst="can">
                  <a:avLst>
                    <a:gd name="adj" fmla="val 68784"/>
                  </a:avLst>
                </a:prstGeom>
                <a:solidFill>
                  <a:srgbClr val="666699"/>
                </a:solidFill>
                <a:ln w="9525">
                  <a:solidFill>
                    <a:schemeClr val="tx1"/>
                  </a:solidFill>
                  <a:round/>
                  <a:headEnd/>
                  <a:tailEnd/>
                </a:ln>
                <a:effectLst/>
              </p:spPr>
              <p:txBody>
                <a:bodyPr rot="10800000" vert="eaVert" wrap="none" anchor="ctr"/>
                <a:lstStyle/>
                <a:p>
                  <a:pPr algn="ctr"/>
                  <a:endParaRPr lang="en-US" sz="2400"/>
                </a:p>
              </p:txBody>
            </p:sp>
          </p:grpSp>
          <p:sp>
            <p:nvSpPr>
              <p:cNvPr id="204968" name="AutoShape 168"/>
              <p:cNvSpPr>
                <a:spLocks noChangeArrowheads="1"/>
              </p:cNvSpPr>
              <p:nvPr/>
            </p:nvSpPr>
            <p:spPr bwMode="auto">
              <a:xfrm rot="3376209" flipH="1">
                <a:off x="2426" y="1598"/>
                <a:ext cx="28" cy="698"/>
              </a:xfrm>
              <a:prstGeom prst="can">
                <a:avLst>
                  <a:gd name="adj" fmla="val 68784"/>
                </a:avLst>
              </a:prstGeom>
              <a:solidFill>
                <a:srgbClr val="666699"/>
              </a:solidFill>
              <a:ln w="9525">
                <a:solidFill>
                  <a:schemeClr val="tx1"/>
                </a:solidFill>
                <a:round/>
                <a:headEnd/>
                <a:tailEnd/>
              </a:ln>
              <a:effectLst/>
            </p:spPr>
            <p:txBody>
              <a:bodyPr rot="10800000" vert="eaVert" wrap="none" anchor="ctr"/>
              <a:lstStyle/>
              <a:p>
                <a:pPr algn="ctr"/>
                <a:endParaRPr lang="en-US" sz="2400"/>
              </a:p>
            </p:txBody>
          </p:sp>
          <p:grpSp>
            <p:nvGrpSpPr>
              <p:cNvPr id="204801" name="Group 169"/>
              <p:cNvGrpSpPr>
                <a:grpSpLocks/>
              </p:cNvGrpSpPr>
              <p:nvPr/>
            </p:nvGrpSpPr>
            <p:grpSpPr bwMode="auto">
              <a:xfrm rot="4868623">
                <a:off x="2554" y="1770"/>
                <a:ext cx="71" cy="780"/>
                <a:chOff x="3107" y="1661"/>
                <a:chExt cx="71" cy="780"/>
              </a:xfrm>
            </p:grpSpPr>
            <p:sp>
              <p:nvSpPr>
                <p:cNvPr id="204970" name="AutoShape 170"/>
                <p:cNvSpPr>
                  <a:spLocks noChangeArrowheads="1"/>
                </p:cNvSpPr>
                <p:nvPr/>
              </p:nvSpPr>
              <p:spPr bwMode="auto">
                <a:xfrm rot="20184796" flipH="1">
                  <a:off x="3107" y="1661"/>
                  <a:ext cx="26" cy="735"/>
                </a:xfrm>
                <a:prstGeom prst="can">
                  <a:avLst>
                    <a:gd name="adj" fmla="val 78002"/>
                  </a:avLst>
                </a:prstGeom>
                <a:solidFill>
                  <a:srgbClr val="666699"/>
                </a:solidFill>
                <a:ln w="9525">
                  <a:solidFill>
                    <a:schemeClr val="tx1"/>
                  </a:solidFill>
                  <a:round/>
                  <a:headEnd/>
                  <a:tailEnd/>
                </a:ln>
                <a:effectLst/>
              </p:spPr>
              <p:txBody>
                <a:bodyPr rot="10800000" vert="eaVert" wrap="none" anchor="ctr"/>
                <a:lstStyle/>
                <a:p>
                  <a:pPr algn="ctr"/>
                  <a:endParaRPr lang="en-US" sz="2400"/>
                </a:p>
              </p:txBody>
            </p:sp>
            <p:sp>
              <p:nvSpPr>
                <p:cNvPr id="204971" name="AutoShape 171"/>
                <p:cNvSpPr>
                  <a:spLocks noChangeArrowheads="1"/>
                </p:cNvSpPr>
                <p:nvPr/>
              </p:nvSpPr>
              <p:spPr bwMode="auto">
                <a:xfrm rot="20184796" flipH="1">
                  <a:off x="3152" y="1706"/>
                  <a:ext cx="26" cy="735"/>
                </a:xfrm>
                <a:prstGeom prst="can">
                  <a:avLst>
                    <a:gd name="adj" fmla="val 78002"/>
                  </a:avLst>
                </a:prstGeom>
                <a:solidFill>
                  <a:srgbClr val="666699"/>
                </a:solidFill>
                <a:ln w="9525">
                  <a:solidFill>
                    <a:schemeClr val="tx1"/>
                  </a:solidFill>
                  <a:round/>
                  <a:headEnd/>
                  <a:tailEnd/>
                </a:ln>
                <a:effectLst/>
              </p:spPr>
              <p:txBody>
                <a:bodyPr rot="10800000" vert="eaVert" wrap="none" anchor="ctr"/>
                <a:lstStyle/>
                <a:p>
                  <a:pPr algn="ctr"/>
                  <a:endParaRPr lang="en-US" sz="2400"/>
                </a:p>
              </p:txBody>
            </p:sp>
            <p:sp>
              <p:nvSpPr>
                <p:cNvPr id="204972" name="AutoShape 172"/>
                <p:cNvSpPr>
                  <a:spLocks noChangeArrowheads="1"/>
                </p:cNvSpPr>
                <p:nvPr/>
              </p:nvSpPr>
              <p:spPr bwMode="auto">
                <a:xfrm rot="20184796" flipH="1">
                  <a:off x="3107" y="1706"/>
                  <a:ext cx="26" cy="735"/>
                </a:xfrm>
                <a:prstGeom prst="can">
                  <a:avLst>
                    <a:gd name="adj" fmla="val 78002"/>
                  </a:avLst>
                </a:prstGeom>
                <a:solidFill>
                  <a:srgbClr val="666699"/>
                </a:solidFill>
                <a:ln w="9525">
                  <a:solidFill>
                    <a:schemeClr val="tx1"/>
                  </a:solidFill>
                  <a:round/>
                  <a:headEnd/>
                  <a:tailEnd/>
                </a:ln>
                <a:effectLst/>
              </p:spPr>
              <p:txBody>
                <a:bodyPr rot="10800000" vert="eaVert" wrap="none" anchor="ctr"/>
                <a:lstStyle/>
                <a:p>
                  <a:pPr algn="ctr"/>
                  <a:endParaRPr lang="en-US" sz="2400"/>
                </a:p>
              </p:txBody>
            </p:sp>
          </p:grpSp>
          <p:grpSp>
            <p:nvGrpSpPr>
              <p:cNvPr id="204805" name="Group 173"/>
              <p:cNvGrpSpPr>
                <a:grpSpLocks/>
              </p:cNvGrpSpPr>
              <p:nvPr/>
            </p:nvGrpSpPr>
            <p:grpSpPr bwMode="auto">
              <a:xfrm>
                <a:off x="2472" y="1747"/>
                <a:ext cx="71" cy="826"/>
                <a:chOff x="2835" y="2160"/>
                <a:chExt cx="71" cy="826"/>
              </a:xfrm>
            </p:grpSpPr>
            <p:sp>
              <p:nvSpPr>
                <p:cNvPr id="204974" name="AutoShape 174"/>
                <p:cNvSpPr>
                  <a:spLocks noChangeArrowheads="1"/>
                </p:cNvSpPr>
                <p:nvPr/>
              </p:nvSpPr>
              <p:spPr bwMode="auto">
                <a:xfrm rot="1036551" flipH="1">
                  <a:off x="2835" y="2205"/>
                  <a:ext cx="26" cy="735"/>
                </a:xfrm>
                <a:prstGeom prst="can">
                  <a:avLst>
                    <a:gd name="adj" fmla="val 78002"/>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975" name="AutoShape 175"/>
                <p:cNvSpPr>
                  <a:spLocks noChangeArrowheads="1"/>
                </p:cNvSpPr>
                <p:nvPr/>
              </p:nvSpPr>
              <p:spPr bwMode="auto">
                <a:xfrm rot="987817" flipH="1">
                  <a:off x="2880" y="2160"/>
                  <a:ext cx="26" cy="735"/>
                </a:xfrm>
                <a:prstGeom prst="can">
                  <a:avLst>
                    <a:gd name="adj" fmla="val 78002"/>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976" name="AutoShape 176"/>
                <p:cNvSpPr>
                  <a:spLocks noChangeArrowheads="1"/>
                </p:cNvSpPr>
                <p:nvPr/>
              </p:nvSpPr>
              <p:spPr bwMode="auto">
                <a:xfrm rot="987817" flipH="1">
                  <a:off x="2880" y="2251"/>
                  <a:ext cx="26" cy="735"/>
                </a:xfrm>
                <a:prstGeom prst="can">
                  <a:avLst>
                    <a:gd name="adj" fmla="val 78002"/>
                  </a:avLst>
                </a:prstGeom>
                <a:solidFill>
                  <a:srgbClr val="666699"/>
                </a:solidFill>
                <a:ln w="9525">
                  <a:solidFill>
                    <a:schemeClr val="tx1"/>
                  </a:solidFill>
                  <a:round/>
                  <a:headEnd/>
                  <a:tailEnd/>
                </a:ln>
                <a:effectLst/>
              </p:spPr>
              <p:txBody>
                <a:bodyPr wrap="none" anchor="ctr"/>
                <a:lstStyle/>
                <a:p>
                  <a:pPr algn="ctr"/>
                  <a:endParaRPr lang="en-US" sz="2400"/>
                </a:p>
              </p:txBody>
            </p:sp>
          </p:grpSp>
          <p:grpSp>
            <p:nvGrpSpPr>
              <p:cNvPr id="204809" name="Group 177"/>
              <p:cNvGrpSpPr>
                <a:grpSpLocks/>
              </p:cNvGrpSpPr>
              <p:nvPr/>
            </p:nvGrpSpPr>
            <p:grpSpPr bwMode="auto">
              <a:xfrm>
                <a:off x="2453" y="1644"/>
                <a:ext cx="90" cy="797"/>
                <a:chOff x="2453" y="1644"/>
                <a:chExt cx="90" cy="797"/>
              </a:xfrm>
            </p:grpSpPr>
            <p:sp>
              <p:nvSpPr>
                <p:cNvPr id="204978" name="AutoShape 178"/>
                <p:cNvSpPr>
                  <a:spLocks noChangeArrowheads="1"/>
                </p:cNvSpPr>
                <p:nvPr/>
              </p:nvSpPr>
              <p:spPr bwMode="auto">
                <a:xfrm rot="19799977" flipH="1">
                  <a:off x="2453" y="1644"/>
                  <a:ext cx="26" cy="735"/>
                </a:xfrm>
                <a:prstGeom prst="can">
                  <a:avLst>
                    <a:gd name="adj" fmla="val 78002"/>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979" name="AutoShape 179"/>
                <p:cNvSpPr>
                  <a:spLocks noChangeArrowheads="1"/>
                </p:cNvSpPr>
                <p:nvPr/>
              </p:nvSpPr>
              <p:spPr bwMode="auto">
                <a:xfrm rot="19799977" flipH="1">
                  <a:off x="2517" y="1706"/>
                  <a:ext cx="26" cy="735"/>
                </a:xfrm>
                <a:prstGeom prst="can">
                  <a:avLst>
                    <a:gd name="adj" fmla="val 78002"/>
                  </a:avLst>
                </a:prstGeom>
                <a:solidFill>
                  <a:srgbClr val="666699"/>
                </a:solidFill>
                <a:ln w="9525">
                  <a:solidFill>
                    <a:schemeClr val="tx1"/>
                  </a:solidFill>
                  <a:round/>
                  <a:headEnd/>
                  <a:tailEnd/>
                </a:ln>
                <a:effectLst/>
              </p:spPr>
              <p:txBody>
                <a:bodyPr wrap="none" anchor="ctr"/>
                <a:lstStyle/>
                <a:p>
                  <a:pPr algn="ctr"/>
                  <a:endParaRPr lang="en-US" sz="2400"/>
                </a:p>
              </p:txBody>
            </p:sp>
          </p:grpSp>
          <p:grpSp>
            <p:nvGrpSpPr>
              <p:cNvPr id="204822" name="Group 180"/>
              <p:cNvGrpSpPr>
                <a:grpSpLocks/>
              </p:cNvGrpSpPr>
              <p:nvPr/>
            </p:nvGrpSpPr>
            <p:grpSpPr bwMode="auto">
              <a:xfrm>
                <a:off x="2336" y="1706"/>
                <a:ext cx="72" cy="800"/>
                <a:chOff x="2336" y="1706"/>
                <a:chExt cx="72" cy="800"/>
              </a:xfrm>
            </p:grpSpPr>
            <p:sp>
              <p:nvSpPr>
                <p:cNvPr id="204981" name="AutoShape 181"/>
                <p:cNvSpPr>
                  <a:spLocks noChangeArrowheads="1"/>
                </p:cNvSpPr>
                <p:nvPr/>
              </p:nvSpPr>
              <p:spPr bwMode="auto">
                <a:xfrm rot="20829859" flipH="1">
                  <a:off x="2336" y="1706"/>
                  <a:ext cx="27" cy="736"/>
                </a:xfrm>
                <a:prstGeom prst="can">
                  <a:avLst>
                    <a:gd name="adj" fmla="val 75215"/>
                  </a:avLst>
                </a:prstGeom>
                <a:solidFill>
                  <a:srgbClr val="666699"/>
                </a:solidFill>
                <a:ln w="9525">
                  <a:solidFill>
                    <a:schemeClr val="tx1"/>
                  </a:solidFill>
                  <a:round/>
                  <a:headEnd/>
                  <a:tailEnd/>
                </a:ln>
                <a:effectLst/>
              </p:spPr>
              <p:txBody>
                <a:bodyPr wrap="none" anchor="ctr"/>
                <a:lstStyle/>
                <a:p>
                  <a:pPr algn="ctr"/>
                  <a:endParaRPr lang="en-US" sz="2400"/>
                </a:p>
              </p:txBody>
            </p:sp>
            <p:sp>
              <p:nvSpPr>
                <p:cNvPr id="204982" name="AutoShape 182"/>
                <p:cNvSpPr>
                  <a:spLocks noChangeArrowheads="1"/>
                </p:cNvSpPr>
                <p:nvPr/>
              </p:nvSpPr>
              <p:spPr bwMode="auto">
                <a:xfrm rot="20829859" flipH="1">
                  <a:off x="2381" y="1770"/>
                  <a:ext cx="27" cy="736"/>
                </a:xfrm>
                <a:prstGeom prst="can">
                  <a:avLst>
                    <a:gd name="adj" fmla="val 75215"/>
                  </a:avLst>
                </a:prstGeom>
                <a:solidFill>
                  <a:srgbClr val="666699"/>
                </a:solidFill>
                <a:ln w="9525">
                  <a:solidFill>
                    <a:schemeClr val="tx1"/>
                  </a:solidFill>
                  <a:round/>
                  <a:headEnd/>
                  <a:tailEnd/>
                </a:ln>
                <a:effectLst/>
              </p:spPr>
              <p:txBody>
                <a:bodyPr wrap="none" anchor="ctr"/>
                <a:lstStyle/>
                <a:p>
                  <a:pPr algn="ctr"/>
                  <a:endParaRPr lang="en-US" sz="2400"/>
                </a:p>
              </p:txBody>
            </p:sp>
          </p:grpSp>
        </p:grpSp>
      </p:grpSp>
      <p:pic>
        <p:nvPicPr>
          <p:cNvPr id="204983" name="Picture 183" descr="paintbrush"/>
          <p:cNvPicPr>
            <a:picLocks noChangeAspect="1" noChangeArrowheads="1"/>
          </p:cNvPicPr>
          <p:nvPr/>
        </p:nvPicPr>
        <p:blipFill>
          <a:blip r:embed="rId7" cstate="print"/>
          <a:srcRect/>
          <a:stretch>
            <a:fillRect/>
          </a:stretch>
        </p:blipFill>
        <p:spPr bwMode="auto">
          <a:xfrm>
            <a:off x="5940425" y="1628775"/>
            <a:ext cx="966788" cy="1062038"/>
          </a:xfrm>
          <a:prstGeom prst="rect">
            <a:avLst/>
          </a:prstGeom>
          <a:noFill/>
        </p:spPr>
      </p:pic>
      <p:pic>
        <p:nvPicPr>
          <p:cNvPr id="204984" name="Picture 184" descr="paintbrush"/>
          <p:cNvPicPr>
            <a:picLocks noChangeAspect="1" noChangeArrowheads="1"/>
          </p:cNvPicPr>
          <p:nvPr/>
        </p:nvPicPr>
        <p:blipFill>
          <a:blip r:embed="rId7" cstate="print"/>
          <a:srcRect/>
          <a:stretch>
            <a:fillRect/>
          </a:stretch>
        </p:blipFill>
        <p:spPr bwMode="auto">
          <a:xfrm>
            <a:off x="5940425" y="3806825"/>
            <a:ext cx="966788" cy="1062038"/>
          </a:xfrm>
          <a:prstGeom prst="rect">
            <a:avLst/>
          </a:prstGeom>
          <a:noFill/>
        </p:spPr>
      </p:pic>
      <p:sp>
        <p:nvSpPr>
          <p:cNvPr id="185"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8</a:t>
            </a:fld>
            <a:endParaRPr lang="es-ES"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Marcador de número de diapositiva"/>
          <p:cNvSpPr>
            <a:spLocks noGrp="1"/>
          </p:cNvSpPr>
          <p:nvPr>
            <p:ph type="sldNum" sz="quarter" idx="4"/>
          </p:nvPr>
        </p:nvSpPr>
        <p:spPr>
          <a:xfrm>
            <a:off x="7214137" y="6572272"/>
            <a:ext cx="1905000" cy="314348"/>
          </a:xfrm>
          <a:noFill/>
        </p:spPr>
        <p:txBody>
          <a:bodyPr/>
          <a:lstStyle/>
          <a:p>
            <a:fld id="{2428C576-F145-46BF-BCC1-3D9AD27C85B4}" type="slidenum">
              <a:rPr lang="es-ES" smtClean="0"/>
              <a:pPr/>
              <a:t>9</a:t>
            </a:fld>
            <a:endParaRPr lang="es-ES"/>
          </a:p>
        </p:txBody>
      </p:sp>
      <p:sp>
        <p:nvSpPr>
          <p:cNvPr id="7171" name="2 Subtítulo"/>
          <p:cNvSpPr>
            <a:spLocks/>
          </p:cNvSpPr>
          <p:nvPr/>
        </p:nvSpPr>
        <p:spPr bwMode="auto">
          <a:xfrm>
            <a:off x="500034" y="1500174"/>
            <a:ext cx="7818463" cy="2520280"/>
          </a:xfrm>
          <a:prstGeom prst="rect">
            <a:avLst/>
          </a:prstGeom>
          <a:noFill/>
          <a:ln w="9525">
            <a:noFill/>
            <a:miter lim="800000"/>
            <a:headEnd/>
            <a:tailEnd/>
          </a:ln>
        </p:spPr>
        <p:txBody>
          <a:bodyPr/>
          <a:lstStyle/>
          <a:p>
            <a:pPr algn="ctr">
              <a:spcBef>
                <a:spcPts val="1200"/>
              </a:spcBef>
            </a:pPr>
            <a:endParaRPr lang="en-GB" sz="1800" dirty="0">
              <a:solidFill>
                <a:schemeClr val="tx1">
                  <a:lumMod val="75000"/>
                  <a:lumOff val="25000"/>
                </a:schemeClr>
              </a:solidFill>
              <a:latin typeface="Verdana" pitchFamily="34" charset="0"/>
            </a:endParaRPr>
          </a:p>
          <a:p>
            <a:pPr algn="ctr">
              <a:spcBef>
                <a:spcPts val="1200"/>
              </a:spcBef>
            </a:pPr>
            <a:r>
              <a:rPr lang="en-GB" sz="1800" spc="300" dirty="0">
                <a:solidFill>
                  <a:schemeClr val="tx1">
                    <a:lumMod val="75000"/>
                    <a:lumOff val="25000"/>
                  </a:schemeClr>
                </a:solidFill>
                <a:latin typeface="Verdana" pitchFamily="34" charset="0"/>
              </a:rPr>
              <a:t>DIFFERENT MECHANISM SIMILAR EFFECTS</a:t>
            </a:r>
          </a:p>
          <a:p>
            <a:pPr algn="ctr">
              <a:spcBef>
                <a:spcPts val="1200"/>
              </a:spcBef>
            </a:pPr>
            <a:endParaRPr lang="en-GB" sz="2400" dirty="0">
              <a:solidFill>
                <a:schemeClr val="tx1">
                  <a:lumMod val="75000"/>
                  <a:lumOff val="25000"/>
                </a:schemeClr>
              </a:solidFill>
              <a:latin typeface="Verdana" pitchFamily="34" charset="0"/>
            </a:endParaRPr>
          </a:p>
        </p:txBody>
      </p:sp>
      <p:sp>
        <p:nvSpPr>
          <p:cNvPr id="7172" name="Rectangle 6"/>
          <p:cNvSpPr>
            <a:spLocks noGrp="1" noChangeArrowheads="1"/>
          </p:cNvSpPr>
          <p:nvPr>
            <p:ph type="title"/>
          </p:nvPr>
        </p:nvSpPr>
        <p:spPr>
          <a:xfrm>
            <a:off x="1219200" y="0"/>
            <a:ext cx="7639080" cy="1143000"/>
          </a:xfrm>
          <a:noFill/>
        </p:spPr>
        <p:txBody>
          <a:bodyPr/>
          <a:lstStyle/>
          <a:p>
            <a:pPr eaLnBrk="1" hangingPunct="1"/>
            <a:r>
              <a:rPr lang="en-GB" dirty="0"/>
              <a:t>Rheological effects</a:t>
            </a:r>
          </a:p>
        </p:txBody>
      </p:sp>
      <p:sp>
        <p:nvSpPr>
          <p:cNvPr id="2" name="1 Rectángulo"/>
          <p:cNvSpPr/>
          <p:nvPr/>
        </p:nvSpPr>
        <p:spPr>
          <a:xfrm>
            <a:off x="719336" y="2924944"/>
            <a:ext cx="7488832" cy="2736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1" name="Group 4"/>
          <p:cNvGrpSpPr>
            <a:grpSpLocks/>
          </p:cNvGrpSpPr>
          <p:nvPr/>
        </p:nvGrpSpPr>
        <p:grpSpPr bwMode="auto">
          <a:xfrm>
            <a:off x="1110952" y="3212976"/>
            <a:ext cx="6629400" cy="2247900"/>
            <a:chOff x="1440" y="948"/>
            <a:chExt cx="4176" cy="1416"/>
          </a:xfrm>
        </p:grpSpPr>
        <p:sp>
          <p:nvSpPr>
            <p:cNvPr id="22" name="Line 5"/>
            <p:cNvSpPr>
              <a:spLocks noChangeShapeType="1"/>
            </p:cNvSpPr>
            <p:nvPr/>
          </p:nvSpPr>
          <p:spPr bwMode="auto">
            <a:xfrm>
              <a:off x="1680" y="1008"/>
              <a:ext cx="0" cy="1111"/>
            </a:xfrm>
            <a:prstGeom prst="line">
              <a:avLst/>
            </a:prstGeom>
            <a:noFill/>
            <a:ln w="19050">
              <a:solidFill>
                <a:schemeClr val="accent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lstStyle/>
            <a:p>
              <a:endParaRPr lang="es-ES">
                <a:ln>
                  <a:solidFill>
                    <a:schemeClr val="bg2">
                      <a:lumMod val="50000"/>
                    </a:schemeClr>
                  </a:solidFill>
                </a:ln>
              </a:endParaRPr>
            </a:p>
          </p:txBody>
        </p:sp>
        <p:sp>
          <p:nvSpPr>
            <p:cNvPr id="23" name="Line 6"/>
            <p:cNvSpPr>
              <a:spLocks noChangeShapeType="1"/>
            </p:cNvSpPr>
            <p:nvPr/>
          </p:nvSpPr>
          <p:spPr bwMode="auto">
            <a:xfrm>
              <a:off x="1680" y="2112"/>
              <a:ext cx="2016" cy="0"/>
            </a:xfrm>
            <a:prstGeom prst="line">
              <a:avLst/>
            </a:prstGeom>
            <a:noFill/>
            <a:ln w="19050">
              <a:solidFill>
                <a:schemeClr val="accent2">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lstStyle/>
            <a:p>
              <a:endParaRPr lang="es-ES"/>
            </a:p>
          </p:txBody>
        </p:sp>
        <p:sp>
          <p:nvSpPr>
            <p:cNvPr id="24" name="Freeform 7" descr="FONDO"/>
            <p:cNvSpPr>
              <a:spLocks/>
            </p:cNvSpPr>
            <p:nvPr/>
          </p:nvSpPr>
          <p:spPr bwMode="auto">
            <a:xfrm>
              <a:off x="1776" y="1168"/>
              <a:ext cx="1776" cy="800"/>
            </a:xfrm>
            <a:custGeom>
              <a:avLst/>
              <a:gdLst>
                <a:gd name="T0" fmla="*/ 0 w 1776"/>
                <a:gd name="T1" fmla="*/ 32 h 800"/>
                <a:gd name="T2" fmla="*/ 768 w 1776"/>
                <a:gd name="T3" fmla="*/ 128 h 800"/>
                <a:gd name="T4" fmla="*/ 1776 w 1776"/>
                <a:gd name="T5" fmla="*/ 800 h 800"/>
              </a:gdLst>
              <a:ahLst/>
              <a:cxnLst>
                <a:cxn ang="0">
                  <a:pos x="T0" y="T1"/>
                </a:cxn>
                <a:cxn ang="0">
                  <a:pos x="T2" y="T3"/>
                </a:cxn>
                <a:cxn ang="0">
                  <a:pos x="T4" y="T5"/>
                </a:cxn>
              </a:cxnLst>
              <a:rect l="0" t="0" r="r" b="b"/>
              <a:pathLst>
                <a:path w="1776" h="800">
                  <a:moveTo>
                    <a:pt x="0" y="32"/>
                  </a:moveTo>
                  <a:cubicBezTo>
                    <a:pt x="236" y="16"/>
                    <a:pt x="472" y="0"/>
                    <a:pt x="768" y="128"/>
                  </a:cubicBezTo>
                  <a:cubicBezTo>
                    <a:pt x="1064" y="256"/>
                    <a:pt x="1608" y="688"/>
                    <a:pt x="1776" y="800"/>
                  </a:cubicBez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blipFill dpi="0" rotWithShape="0">
                    <a:blip r:embed="rId3"/>
                    <a:srcRect/>
                    <a:stretch>
                      <a:fillRect/>
                    </a:stretch>
                  </a:blipFill>
                </a14:hiddenFill>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lstStyle/>
            <a:p>
              <a:endParaRPr lang="es-ES"/>
            </a:p>
          </p:txBody>
        </p:sp>
        <p:sp>
          <p:nvSpPr>
            <p:cNvPr id="25" name="Line 8"/>
            <p:cNvSpPr>
              <a:spLocks noChangeShapeType="1"/>
            </p:cNvSpPr>
            <p:nvPr/>
          </p:nvSpPr>
          <p:spPr bwMode="auto">
            <a:xfrm>
              <a:off x="3600" y="1008"/>
              <a:ext cx="0" cy="1111"/>
            </a:xfrm>
            <a:prstGeom prst="line">
              <a:avLst/>
            </a:prstGeom>
            <a:noFill/>
            <a:ln w="19050">
              <a:solidFill>
                <a:schemeClr val="accent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lstStyle/>
            <a:p>
              <a:endParaRPr lang="es-ES">
                <a:ln>
                  <a:solidFill>
                    <a:schemeClr val="bg2">
                      <a:lumMod val="50000"/>
                    </a:schemeClr>
                  </a:solidFill>
                </a:ln>
              </a:endParaRPr>
            </a:p>
          </p:txBody>
        </p:sp>
        <p:sp>
          <p:nvSpPr>
            <p:cNvPr id="26" name="Line 9"/>
            <p:cNvSpPr>
              <a:spLocks noChangeShapeType="1"/>
            </p:cNvSpPr>
            <p:nvPr/>
          </p:nvSpPr>
          <p:spPr bwMode="auto">
            <a:xfrm>
              <a:off x="3600" y="2112"/>
              <a:ext cx="2016" cy="0"/>
            </a:xfrm>
            <a:prstGeom prst="line">
              <a:avLst/>
            </a:prstGeom>
            <a:noFill/>
            <a:ln w="19050">
              <a:solidFill>
                <a:schemeClr val="accent2">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lstStyle/>
            <a:p>
              <a:endParaRPr lang="es-ES">
                <a:ln>
                  <a:solidFill>
                    <a:schemeClr val="bg2">
                      <a:lumMod val="50000"/>
                    </a:schemeClr>
                  </a:solidFill>
                </a:ln>
              </a:endParaRPr>
            </a:p>
          </p:txBody>
        </p:sp>
        <p:sp>
          <p:nvSpPr>
            <p:cNvPr id="27" name="Line 10"/>
            <p:cNvSpPr>
              <a:spLocks noChangeShapeType="1"/>
            </p:cNvSpPr>
            <p:nvPr/>
          </p:nvSpPr>
          <p:spPr bwMode="auto">
            <a:xfrm>
              <a:off x="3600" y="1168"/>
              <a:ext cx="24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lstStyle/>
            <a:p>
              <a:endParaRPr lang="es-ES"/>
            </a:p>
          </p:txBody>
        </p:sp>
        <p:sp>
          <p:nvSpPr>
            <p:cNvPr id="28" name="Line 11"/>
            <p:cNvSpPr>
              <a:spLocks noChangeShapeType="1"/>
            </p:cNvSpPr>
            <p:nvPr/>
          </p:nvSpPr>
          <p:spPr bwMode="auto">
            <a:xfrm>
              <a:off x="3840" y="1968"/>
              <a:ext cx="2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lstStyle/>
            <a:p>
              <a:endParaRPr lang="es-ES"/>
            </a:p>
          </p:txBody>
        </p:sp>
        <p:sp>
          <p:nvSpPr>
            <p:cNvPr id="29" name="Freeform 12" descr="FONDO"/>
            <p:cNvSpPr>
              <a:spLocks/>
            </p:cNvSpPr>
            <p:nvPr/>
          </p:nvSpPr>
          <p:spPr bwMode="auto">
            <a:xfrm>
              <a:off x="4128" y="1112"/>
              <a:ext cx="288" cy="856"/>
            </a:xfrm>
            <a:custGeom>
              <a:avLst/>
              <a:gdLst>
                <a:gd name="T0" fmla="*/ 0 w 288"/>
                <a:gd name="T1" fmla="*/ 856 h 856"/>
                <a:gd name="T2" fmla="*/ 48 w 288"/>
                <a:gd name="T3" fmla="*/ 136 h 856"/>
                <a:gd name="T4" fmla="*/ 288 w 288"/>
                <a:gd name="T5" fmla="*/ 40 h 856"/>
              </a:gdLst>
              <a:ahLst/>
              <a:cxnLst>
                <a:cxn ang="0">
                  <a:pos x="T0" y="T1"/>
                </a:cxn>
                <a:cxn ang="0">
                  <a:pos x="T2" y="T3"/>
                </a:cxn>
                <a:cxn ang="0">
                  <a:pos x="T4" y="T5"/>
                </a:cxn>
              </a:cxnLst>
              <a:rect l="0" t="0" r="r" b="b"/>
              <a:pathLst>
                <a:path w="288" h="856">
                  <a:moveTo>
                    <a:pt x="0" y="856"/>
                  </a:moveTo>
                  <a:cubicBezTo>
                    <a:pt x="0" y="564"/>
                    <a:pt x="0" y="272"/>
                    <a:pt x="48" y="136"/>
                  </a:cubicBezTo>
                  <a:cubicBezTo>
                    <a:pt x="96" y="0"/>
                    <a:pt x="248" y="56"/>
                    <a:pt x="288" y="40"/>
                  </a:cubicBez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blipFill dpi="0" rotWithShape="0">
                    <a:blip r:embed="rId3"/>
                    <a:srcRect/>
                    <a:stretch>
                      <a:fillRect/>
                    </a:stretch>
                  </a:blipFill>
                </a14:hiddenFill>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lstStyle/>
            <a:p>
              <a:endParaRPr lang="es-ES"/>
            </a:p>
          </p:txBody>
        </p:sp>
        <p:sp>
          <p:nvSpPr>
            <p:cNvPr id="30" name="Line 13"/>
            <p:cNvSpPr>
              <a:spLocks noChangeShapeType="1"/>
            </p:cNvSpPr>
            <p:nvPr/>
          </p:nvSpPr>
          <p:spPr bwMode="auto">
            <a:xfrm>
              <a:off x="4416" y="1152"/>
              <a:ext cx="72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lstStyle/>
            <a:p>
              <a:endParaRPr lang="es-ES"/>
            </a:p>
          </p:txBody>
        </p:sp>
        <p:sp>
          <p:nvSpPr>
            <p:cNvPr id="31" name="Freeform 14" descr="FONDO"/>
            <p:cNvSpPr>
              <a:spLocks/>
            </p:cNvSpPr>
            <p:nvPr/>
          </p:nvSpPr>
          <p:spPr bwMode="auto">
            <a:xfrm>
              <a:off x="4128" y="1152"/>
              <a:ext cx="1488" cy="816"/>
            </a:xfrm>
            <a:custGeom>
              <a:avLst/>
              <a:gdLst>
                <a:gd name="T0" fmla="*/ 0 w 1488"/>
                <a:gd name="T1" fmla="*/ 816 h 816"/>
                <a:gd name="T2" fmla="*/ 240 w 1488"/>
                <a:gd name="T3" fmla="*/ 192 h 816"/>
                <a:gd name="T4" fmla="*/ 576 w 1488"/>
                <a:gd name="T5" fmla="*/ 48 h 816"/>
                <a:gd name="T6" fmla="*/ 1488 w 1488"/>
                <a:gd name="T7" fmla="*/ 0 h 816"/>
              </a:gdLst>
              <a:ahLst/>
              <a:cxnLst>
                <a:cxn ang="0">
                  <a:pos x="T0" y="T1"/>
                </a:cxn>
                <a:cxn ang="0">
                  <a:pos x="T2" y="T3"/>
                </a:cxn>
                <a:cxn ang="0">
                  <a:pos x="T4" y="T5"/>
                </a:cxn>
                <a:cxn ang="0">
                  <a:pos x="T6" y="T7"/>
                </a:cxn>
              </a:cxnLst>
              <a:rect l="0" t="0" r="r" b="b"/>
              <a:pathLst>
                <a:path w="1488" h="816">
                  <a:moveTo>
                    <a:pt x="0" y="816"/>
                  </a:moveTo>
                  <a:cubicBezTo>
                    <a:pt x="72" y="568"/>
                    <a:pt x="144" y="320"/>
                    <a:pt x="240" y="192"/>
                  </a:cubicBezTo>
                  <a:cubicBezTo>
                    <a:pt x="336" y="64"/>
                    <a:pt x="368" y="80"/>
                    <a:pt x="576" y="48"/>
                  </a:cubicBezTo>
                  <a:cubicBezTo>
                    <a:pt x="784" y="16"/>
                    <a:pt x="1336" y="8"/>
                    <a:pt x="1488" y="0"/>
                  </a:cubicBezTo>
                </a:path>
              </a:pathLst>
            </a:custGeom>
            <a:noFill/>
            <a:ln w="19050" cap="flat" cmpd="sng">
              <a:solidFill>
                <a:srgbClr val="FF0000"/>
              </a:solidFill>
              <a:prstDash val="dash"/>
              <a:round/>
              <a:headEnd/>
              <a:tailEnd/>
            </a:ln>
            <a:effectLst/>
            <a:extLst>
              <a:ext uri="{909E8E84-426E-40DD-AFC4-6F175D3DCCD1}">
                <a14:hiddenFill xmlns:a14="http://schemas.microsoft.com/office/drawing/2010/main">
                  <a:blipFill dpi="0" rotWithShape="0">
                    <a:blip r:embed="rId3"/>
                    <a:srcRect/>
                    <a:stretch>
                      <a:fillRect/>
                    </a:stretch>
                  </a:blipFill>
                </a14:hiddenFill>
              </a:ext>
              <a:ext uri="{AF507438-7753-43E0-B8FC-AC1667EBCBE1}">
                <a14:hiddenEffects xmlns:a14="http://schemas.microsoft.com/office/drawing/2010/main">
                  <a:effectLst>
                    <a:outerShdw dist="45791" dir="2021404" algn="ctr" rotWithShape="0">
                      <a:schemeClr val="bg1"/>
                    </a:outerShdw>
                  </a:effectLst>
                </a14:hiddenEffects>
              </a:ext>
            </a:extLst>
          </p:spPr>
          <p:txBody>
            <a:bodyPr lIns="92075" tIns="46038" rIns="92075" bIns="46038" anchor="b"/>
            <a:lstStyle/>
            <a:p>
              <a:endParaRPr lang="es-ES"/>
            </a:p>
          </p:txBody>
        </p:sp>
        <p:sp>
          <p:nvSpPr>
            <p:cNvPr id="32" name="Text Box 15" descr="FONDO"/>
            <p:cNvSpPr txBox="1">
              <a:spLocks noChangeArrowheads="1"/>
            </p:cNvSpPr>
            <p:nvPr/>
          </p:nvSpPr>
          <p:spPr bwMode="auto">
            <a:xfrm>
              <a:off x="2256" y="2208"/>
              <a:ext cx="584" cy="156"/>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wrap="none" lIns="92075" tIns="46038" rIns="92075" bIns="46038" anchor="b">
              <a:spAutoFit/>
            </a:bodyPr>
            <a:lstStyle/>
            <a:p>
              <a:pPr algn="r" eaLnBrk="0" hangingPunct="0">
                <a:lnSpc>
                  <a:spcPct val="85000"/>
                </a:lnSpc>
              </a:pPr>
              <a:r>
                <a:rPr lang="es-ES" altLang="es-ES" sz="1200" b="1">
                  <a:solidFill>
                    <a:schemeClr val="tx1">
                      <a:lumMod val="95000"/>
                      <a:lumOff val="5000"/>
                    </a:schemeClr>
                  </a:solidFill>
                  <a:latin typeface="Arial" charset="0"/>
                </a:rPr>
                <a:t>Shear rate</a:t>
              </a:r>
            </a:p>
          </p:txBody>
        </p:sp>
        <p:sp>
          <p:nvSpPr>
            <p:cNvPr id="33" name="Text Box 16" descr="FONDO"/>
            <p:cNvSpPr txBox="1">
              <a:spLocks noChangeArrowheads="1"/>
            </p:cNvSpPr>
            <p:nvPr/>
          </p:nvSpPr>
          <p:spPr bwMode="auto">
            <a:xfrm>
              <a:off x="4556" y="2208"/>
              <a:ext cx="340" cy="156"/>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wrap="none" lIns="92075" tIns="46038" rIns="92075" bIns="46038" anchor="b">
              <a:spAutoFit/>
            </a:bodyPr>
            <a:lstStyle/>
            <a:p>
              <a:pPr algn="r" eaLnBrk="0" hangingPunct="0">
                <a:lnSpc>
                  <a:spcPct val="85000"/>
                </a:lnSpc>
              </a:pPr>
              <a:r>
                <a:rPr lang="es-ES" altLang="es-ES" sz="1200" b="1" dirty="0">
                  <a:solidFill>
                    <a:schemeClr val="tx1">
                      <a:lumMod val="95000"/>
                      <a:lumOff val="5000"/>
                    </a:schemeClr>
                  </a:solidFill>
                  <a:latin typeface="Arial" charset="0"/>
                </a:rPr>
                <a:t>Time</a:t>
              </a:r>
            </a:p>
          </p:txBody>
        </p:sp>
        <p:sp>
          <p:nvSpPr>
            <p:cNvPr id="34" name="Text Box 17" descr="FONDO"/>
            <p:cNvSpPr txBox="1">
              <a:spLocks noChangeArrowheads="1"/>
            </p:cNvSpPr>
            <p:nvPr/>
          </p:nvSpPr>
          <p:spPr bwMode="auto">
            <a:xfrm>
              <a:off x="1947" y="960"/>
              <a:ext cx="1082" cy="156"/>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wrap="none" lIns="92075" tIns="46038" rIns="92075" bIns="46038" anchor="b">
              <a:spAutoFit/>
            </a:bodyPr>
            <a:lstStyle/>
            <a:p>
              <a:pPr algn="r" eaLnBrk="0" hangingPunct="0">
                <a:lnSpc>
                  <a:spcPct val="85000"/>
                </a:lnSpc>
              </a:pPr>
              <a:r>
                <a:rPr lang="es-ES" altLang="es-ES" sz="1200" b="1" dirty="0">
                  <a:solidFill>
                    <a:srgbClr val="993300"/>
                  </a:solidFill>
                  <a:latin typeface="Arial" charset="0"/>
                </a:rPr>
                <a:t>PSEUDOPLASTICITY</a:t>
              </a:r>
            </a:p>
          </p:txBody>
        </p:sp>
        <p:sp>
          <p:nvSpPr>
            <p:cNvPr id="35" name="Text Box 18" descr="FONDO"/>
            <p:cNvSpPr txBox="1">
              <a:spLocks noChangeArrowheads="1"/>
            </p:cNvSpPr>
            <p:nvPr/>
          </p:nvSpPr>
          <p:spPr bwMode="auto">
            <a:xfrm>
              <a:off x="4395" y="948"/>
              <a:ext cx="741" cy="156"/>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wrap="none" lIns="92075" tIns="46038" rIns="92075" bIns="46038" anchor="b">
              <a:spAutoFit/>
            </a:bodyPr>
            <a:lstStyle/>
            <a:p>
              <a:pPr algn="r" eaLnBrk="0" hangingPunct="0">
                <a:lnSpc>
                  <a:spcPct val="85000"/>
                </a:lnSpc>
              </a:pPr>
              <a:r>
                <a:rPr lang="es-ES" altLang="es-ES" sz="1200" b="1">
                  <a:solidFill>
                    <a:srgbClr val="993300"/>
                  </a:solidFill>
                  <a:latin typeface="Arial" charset="0"/>
                </a:rPr>
                <a:t>THIXOTROPY</a:t>
              </a:r>
            </a:p>
          </p:txBody>
        </p:sp>
        <p:sp>
          <p:nvSpPr>
            <p:cNvPr id="36" name="Text Box 19" descr="FONDO"/>
            <p:cNvSpPr txBox="1">
              <a:spLocks noChangeArrowheads="1"/>
            </p:cNvSpPr>
            <p:nvPr/>
          </p:nvSpPr>
          <p:spPr bwMode="auto">
            <a:xfrm rot="-5396570">
              <a:off x="1249" y="1487"/>
              <a:ext cx="537" cy="156"/>
            </a:xfrm>
            <a:prstGeom prst="rect">
              <a:avLst/>
            </a:prstGeom>
            <a:noFill/>
            <a:ln>
              <a:noFill/>
            </a:ln>
            <a:effectLst/>
            <a:extLst>
              <a:ext uri="{909E8E84-426E-40DD-AFC4-6F175D3DCCD1}">
                <a14:hiddenFill xmlns:a14="http://schemas.microsoft.com/office/drawing/2010/main">
                  <a:blipFill dpi="0" rotWithShape="0">
                    <a:blip r:embed="rId3"/>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1"/>
                    </a:outerShdw>
                  </a:effectLst>
                </a14:hiddenEffects>
              </a:ext>
            </a:extLst>
          </p:spPr>
          <p:txBody>
            <a:bodyPr wrap="none" lIns="92075" tIns="46038" rIns="92075" bIns="46038" anchor="b">
              <a:spAutoFit/>
            </a:bodyPr>
            <a:lstStyle/>
            <a:p>
              <a:pPr algn="r" eaLnBrk="0" hangingPunct="0">
                <a:lnSpc>
                  <a:spcPct val="85000"/>
                </a:lnSpc>
              </a:pPr>
              <a:r>
                <a:rPr lang="es-ES" altLang="es-ES" sz="1200" b="1" dirty="0" err="1">
                  <a:solidFill>
                    <a:schemeClr val="tx1">
                      <a:lumMod val="95000"/>
                      <a:lumOff val="5000"/>
                    </a:schemeClr>
                  </a:solidFill>
                  <a:latin typeface="Arial" charset="0"/>
                </a:rPr>
                <a:t>Viscosity</a:t>
              </a:r>
              <a:endParaRPr lang="es-ES" altLang="es-ES" sz="1200" b="1" dirty="0">
                <a:solidFill>
                  <a:schemeClr val="tx1">
                    <a:lumMod val="95000"/>
                    <a:lumOff val="5000"/>
                  </a:schemeClr>
                </a:solidFill>
                <a:latin typeface="Arial" charset="0"/>
              </a:endParaRPr>
            </a:p>
          </p:txBody>
        </p:sp>
      </p:grpSp>
    </p:spTree>
    <p:extLst>
      <p:ext uri="{BB962C8B-B14F-4D97-AF65-F5344CB8AC3E}">
        <p14:creationId xmlns:p14="http://schemas.microsoft.com/office/powerpoint/2010/main" val="2669791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olsa Organoclay range&amp;#x0D;&amp;#x0A;The Pangel B-OM Series &amp;quot;&quot;/&gt;&lt;property id=&quot;20307&quot; value=&quot;262&quot;/&gt;&lt;/object&gt;&lt;object type=&quot;3&quot; unique_id=&quot;10005&quot;&gt;&lt;property id=&quot;20148&quot; value=&quot;5&quot;/&gt;&lt;property id=&quot;20300&quot; value=&quot;Slide 2 - &amp;quot;Our target today&amp;quot;&quot;/&gt;&lt;property id=&quot;20307&quot; value=&quot;282&quot;/&gt;&lt;/object&gt;&lt;object type=&quot;3&quot; unique_id=&quot;10006&quot;&gt;&lt;property id=&quot;20148&quot; value=&quot;5&quot;/&gt;&lt;property id=&quot;20300&quot; value=&quot;Slide 4 - &amp;quot;Organoclays?&amp;quot;&quot;/&gt;&lt;property id=&quot;20307&quot; value=&quot;364&quot;/&gt;&lt;/object&gt;&lt;object type=&quot;3&quot; unique_id=&quot;10007&quot;&gt;&lt;property id=&quot;20148&quot; value=&quot;5&quot;/&gt;&lt;property id=&quot;20300&quot; value=&quot;Slide 5 - &amp;quot;Organoclays?&amp;quot;&quot;/&gt;&lt;property id=&quot;20307&quot; value=&quot;365&quot;/&gt;&lt;/object&gt;&lt;object type=&quot;3&quot; unique_id=&quot;10009&quot;&gt;&lt;property id=&quot;20148&quot; value=&quot;5&quot;/&gt;&lt;property id=&quot;20300&quot; value=&quot;Slide 21 - &amp;quot;Three situations when Pangel is needed&amp;quot;&quot;/&gt;&lt;property id=&quot;20307&quot; value=&quot;363&quot;/&gt;&lt;/object&gt;&lt;object type=&quot;3&quot; unique_id=&quot;10011&quot;&gt;&lt;property id=&quot;20148&quot; value=&quot;5&quot;/&gt;&lt;property id=&quot;20300&quot; value=&quot;Slide 8 - &amp;quot;TOLSA Organoclays&amp;quot;&quot;/&gt;&lt;property id=&quot;20307&quot; value=&quot;350&quot;/&gt;&lt;/object&gt;&lt;object type=&quot;3&quot; unique_id=&quot;10013&quot;&gt;&lt;property id=&quot;20148&quot; value=&quot;5&quot;/&gt;&lt;property id=&quot;20300&quot; value=&quot;Slide 6 - &amp;quot;Gel Structure and Rheology&amp;quot;&quot;/&gt;&lt;property id=&quot;20307&quot; value=&quot;353&quot;/&gt;&lt;/object&gt;&lt;object type=&quot;3&quot; unique_id=&quot;10014&quot;&gt;&lt;property id=&quot;20148&quot; value=&quot;5&quot;/&gt;&lt;property id=&quot;20300&quot; value=&quot;Slide 10 - &amp;quot;Effect of Dispersion&amp;quot;&quot;/&gt;&lt;property id=&quot;20307&quot; value=&quot;354&quot;/&gt;&lt;/object&gt;&lt;object type=&quot;3&quot; unique_id=&quot;10015&quot;&gt;&lt;property id=&quot;20148&quot; value=&quot;5&quot;/&gt;&lt;property id=&quot;20300&quot; value=&quot;Slide 13&quot;/&gt;&lt;property id=&quot;20307&quot; value=&quot;355&quot;/&gt;&lt;/object&gt;&lt;object type=&quot;3&quot; unique_id=&quot;10016&quot;&gt;&lt;property id=&quot;20148&quot; value=&quot;5&quot;/&gt;&lt;property id=&quot;20300&quot; value=&quot;Slide 14&quot;/&gt;&lt;property id=&quot;20307&quot; value=&quot;356&quot;/&gt;&lt;/object&gt;&lt;object type=&quot;3&quot; unique_id=&quot;10018&quot;&gt;&lt;property id=&quot;20148&quot; value=&quot;5&quot;/&gt;&lt;property id=&quot;20300&quot; value=&quot;Slide 15&quot;/&gt;&lt;property id=&quot;20307&quot; value=&quot;358&quot;/&gt;&lt;/object&gt;&lt;object type=&quot;3&quot; unique_id=&quot;10019&quot;&gt;&lt;property id=&quot;20148&quot; value=&quot;5&quot;/&gt;&lt;property id=&quot;20300&quot; value=&quot;Slide 17&quot;/&gt;&lt;property id=&quot;20307&quot; value=&quot;359&quot;/&gt;&lt;/object&gt;&lt;object type=&quot;3&quot; unique_id=&quot;10020&quot;&gt;&lt;property id=&quot;20148&quot; value=&quot;5&quot;/&gt;&lt;property id=&quot;20300&quot; value=&quot;Slide 18&quot;/&gt;&lt;property id=&quot;20307&quot; value=&quot;360&quot;/&gt;&lt;/object&gt;&lt;object type=&quot;3&quot; unique_id=&quot;10021&quot;&gt;&lt;property id=&quot;20148&quot; value=&quot;5&quot;/&gt;&lt;property id=&quot;20300&quot; value=&quot;Slide 25 - &amp;quot;Additives for solvent-borne systems&amp;quot;&quot;/&gt;&lt;property id=&quot;20307&quot; value=&quot;361&quot;/&gt;&lt;/object&gt;&lt;object type=&quot;3&quot; unique_id=&quot;10022&quot;&gt;&lt;property id=&quot;20148&quot; value=&quot;5&quot;/&gt;&lt;property id=&quot;20300&quot; value=&quot;Slide 26&quot;/&gt;&lt;property id=&quot;20307&quot; value=&quot;362&quot;/&gt;&lt;/object&gt;&lt;object type=&quot;3&quot; unique_id=&quot;10028&quot;&gt;&lt;property id=&quot;20148&quot; value=&quot;5&quot;/&gt;&lt;property id=&quot;20300&quot; value=&quot;Slide 16 - &amp;quot;Pangel OM &amp;amp; OMD use&amp;quot;&quot;/&gt;&lt;property id=&quot;20307&quot; value=&quot;344&quot;/&gt;&lt;/object&gt;&lt;object type=&quot;3&quot; unique_id=&quot;10030&quot;&gt;&lt;property id=&quot;20148&quot; value=&quot;5&quot;/&gt;&lt;property id=&quot;20300&quot; value=&quot;Slide 27&quot;/&gt;&lt;property id=&quot;20307&quot; value=&quot;338&quot;/&gt;&lt;/object&gt;&lt;object type=&quot;3&quot; unique_id=&quot;10032&quot;&gt;&lt;property id=&quot;20148&quot; value=&quot;5&quot;/&gt;&lt;property id=&quot;20300&quot; value=&quot;Slide 28&quot;/&gt;&lt;property id=&quot;20307&quot; value=&quot;348&quot;/&gt;&lt;/object&gt;&lt;object type=&quot;3&quot; unique_id=&quot;10034&quot;&gt;&lt;property id=&quot;20148&quot; value=&quot;5&quot;/&gt;&lt;property id=&quot;20300&quot; value=&quot;Slide 29&quot;/&gt;&lt;property id=&quot;20307&quot; value=&quot;279&quot;/&gt;&lt;/object&gt;&lt;object type=&quot;3&quot; unique_id=&quot;10332&quot;&gt;&lt;property id=&quot;20148&quot; value=&quot;5&quot;/&gt;&lt;property id=&quot;20300&quot; value=&quot;Slide 7 - &amp;quot;Still a good choice for organic media&amp;quot;&quot;/&gt;&lt;property id=&quot;20307&quot; value=&quot;366&quot;/&gt;&lt;/object&gt;&lt;object type=&quot;3&quot; unique_id=&quot;10333&quot;&gt;&lt;property id=&quot;20148&quot; value=&quot;5&quot;/&gt;&lt;property id=&quot;20300&quot; value=&quot;Slide 9 - &amp;quot;Main differences between &amp;#x0D;&amp;#x0A;Pangel B &amp;amp; Pangel OM&amp;quot;&quot;/&gt;&lt;property id=&quot;20307&quot; value=&quot;367&quot;/&gt;&lt;/object&gt;&lt;object type=&quot;3&quot; unique_id=&quot;10334&quot;&gt;&lt;property id=&quot;20148&quot; value=&quot;5&quot;/&gt;&lt;property id=&quot;20300&quot; value=&quot;Slide 19 - &amp;quot;TOLSA ORGANOCLAYS&amp;#x0D;&amp;#x0A;Rheological additives for organic systems&amp;quot;&quot;/&gt;&lt;property id=&quot;20307&quot; value=&quot;368&quot;/&gt;&lt;/object&gt;&lt;object type=&quot;3&quot; unique_id=&quot;10335&quot;&gt;&lt;property id=&quot;20148&quot; value=&quot;5&quot;/&gt;&lt;property id=&quot;20300&quot; value=&quot;Slide 20 - &amp;quot;Selection Chart for organic media&amp;quot;&quot;/&gt;&lt;property id=&quot;20307&quot; value=&quot;369&quot;/&gt;&lt;/object&gt;&lt;object type=&quot;3&quot; unique_id=&quot;10476&quot;&gt;&lt;property id=&quot;20148&quot; value=&quot;5&quot;/&gt;&lt;property id=&quot;20300&quot; value=&quot;Slide 22 - &amp;quot;Three situations when &amp;#x0D;&amp;#x0A;Pangel is needed: 1&amp;quot;&quot;/&gt;&lt;property id=&quot;20307&quot; value=&quot;370&quot;/&gt;&lt;/object&gt;&lt;object type=&quot;3&quot; unique_id=&quot;10679&quot;&gt;&lt;property id=&quot;20148&quot; value=&quot;5&quot;/&gt;&lt;property id=&quot;20300&quot; value=&quot;Slide 23 - &amp;quot;Three situations when &amp;#x0D;&amp;#x0A;Pangel is needed: 2&amp;quot;&quot;/&gt;&lt;property id=&quot;20307&quot; value=&quot;371&quot;/&gt;&lt;/object&gt;&lt;object type=&quot;3&quot; unique_id=&quot;10680&quot;&gt;&lt;property id=&quot;20148&quot; value=&quot;5&quot;/&gt;&lt;property id=&quot;20300&quot; value=&quot;Slide 24 - &amp;quot;Three situations when &amp;#x0D;&amp;#x0A;Pangel is needed: 3&amp;quot;&quot;/&gt;&lt;property id=&quot;20307&quot; value=&quot;372&quot;/&gt;&lt;/object&gt;&lt;object type=&quot;3&quot; unique_id=&quot;10849&quot;&gt;&lt;property id=&quot;20148&quot; value=&quot;5&quot;/&gt;&lt;property id=&quot;20300&quot; value=&quot;Slide 3 - &amp;quot;Agenda&amp;quot;&quot;/&gt;&lt;property id=&quot;20307&quot; value=&quot;373&quot;/&gt;&lt;/object&gt;&lt;object type=&quot;3&quot; unique_id=&quot;10850&quot;&gt;&lt;property id=&quot;20148&quot; value=&quot;5&quot;/&gt;&lt;property id=&quot;20300&quot; value=&quot;Slide 11 - &amp;quot;Clays Gelling Mechanism&amp;quot;&quot;/&gt;&lt;property id=&quot;20307&quot; value=&quot;374&quot;/&gt;&lt;/object&gt;&lt;object type=&quot;3&quot; unique_id=&quot;10851&quot;&gt;&lt;property id=&quot;20148&quot; value=&quot;5&quot;/&gt;&lt;property id=&quot;20300&quot; value=&quot;Slide 12&quot;/&gt;&lt;property id=&quot;20307&quot; value=&quot;375&quot;/&gt;&lt;/object&gt;&lt;/object&gt;&lt;/object&gt;&lt;/database&gt;"/>
  <p:tag name="SECTOMILLISECCONVERTED" val="1"/>
</p:tagLst>
</file>

<file path=ppt/theme/theme1.xml><?xml version="1.0" encoding="utf-8"?>
<a:theme xmlns:a="http://schemas.openxmlformats.org/drawingml/2006/main" name="Modelo ADDITI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elo ADDITIV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o ADDITIV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o ADDITIV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o ADDITIV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o ADDITIV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o ADDITIV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o ADDITIV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o ADDITIV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Settings\ppenzol\Datos de programa\Microsoft\Plantillas\Modelo ADDITIVES.pot</Template>
  <TotalTime>6281</TotalTime>
  <Words>3845</Words>
  <Application>Microsoft Office PowerPoint</Application>
  <PresentationFormat>On-screen Show (4:3)</PresentationFormat>
  <Paragraphs>1480</Paragraphs>
  <Slides>49</Slides>
  <Notes>43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4</vt:i4>
      </vt:variant>
      <vt:variant>
        <vt:lpstr>Slide Titles</vt:lpstr>
      </vt:variant>
      <vt:variant>
        <vt:i4>49</vt:i4>
      </vt:variant>
    </vt:vector>
  </HeadingPairs>
  <TitlesOfParts>
    <vt:vector size="65" baseType="lpstr">
      <vt:lpstr>Albertus Medium</vt:lpstr>
      <vt:lpstr>Arial</vt:lpstr>
      <vt:lpstr>Arial Black</vt:lpstr>
      <vt:lpstr>Calibri</vt:lpstr>
      <vt:lpstr>Garamond</vt:lpstr>
      <vt:lpstr>Humanst521 XBdCn BT</vt:lpstr>
      <vt:lpstr>ITC Zapf Dingbats</vt:lpstr>
      <vt:lpstr>Monotype Sorts</vt:lpstr>
      <vt:lpstr>Times New Roman</vt:lpstr>
      <vt:lpstr>Verdana</vt:lpstr>
      <vt:lpstr>Wingdings</vt:lpstr>
      <vt:lpstr>Modelo ADDITIVES</vt:lpstr>
      <vt:lpstr>Fotografía de Photo Editor</vt:lpstr>
      <vt:lpstr>CorelPhotoPaint.Image.9</vt:lpstr>
      <vt:lpstr>Gráfico</vt:lpstr>
      <vt:lpstr>Documento</vt:lpstr>
      <vt:lpstr>Tolsa Products for  Paints &amp; Coatings  Training Sessions 2018</vt:lpstr>
      <vt:lpstr>Our Products</vt:lpstr>
      <vt:lpstr>Bentonite &amp; Sepiolite</vt:lpstr>
      <vt:lpstr>Special Clays Structure</vt:lpstr>
      <vt:lpstr>Smectites gelling mechanism</vt:lpstr>
      <vt:lpstr>Sepiolite &amp; Attapulgite  gelling mechanism</vt:lpstr>
      <vt:lpstr>Effect of Dispersion on  PANGEL performance</vt:lpstr>
      <vt:lpstr>Clays Gelling Mechanism</vt:lpstr>
      <vt:lpstr>Rheological effects</vt:lpstr>
      <vt:lpstr>PowerPoint Presentation</vt:lpstr>
      <vt:lpstr>PowerPoint Presentation</vt:lpstr>
      <vt:lpstr>Bentonite vs Sepiolite</vt:lpstr>
      <vt:lpstr>Bentonite vs Sepiolite</vt:lpstr>
      <vt:lpstr>Additives for water-borne systems</vt:lpstr>
      <vt:lpstr>Additives for water-borne systems</vt:lpstr>
      <vt:lpstr>Benefits of PANGEL S9 in  low-medium-solids in water based systems</vt:lpstr>
      <vt:lpstr>Benefits of PANGEL M additives in high-solids water based systems</vt:lpstr>
      <vt:lpstr>Product recommendation chart</vt:lpstr>
      <vt:lpstr>PowerPoint Presentation</vt:lpstr>
      <vt:lpstr>Organoclays?</vt:lpstr>
      <vt:lpstr>Still a perfect choice for organic media</vt:lpstr>
      <vt:lpstr>TOLSA Organoclays</vt:lpstr>
      <vt:lpstr>Main differences between  Pangel B &amp; Pangel OM</vt:lpstr>
      <vt:lpstr>PowerPoint Presentation</vt:lpstr>
      <vt:lpstr>PowerPoint Presentation</vt:lpstr>
      <vt:lpstr>PowerPoint Presentation</vt:lpstr>
      <vt:lpstr>PowerPoint Presentation</vt:lpstr>
      <vt:lpstr>Pangel OM &amp; OMD use</vt:lpstr>
      <vt:lpstr>PowerPoint Presentation</vt:lpstr>
      <vt:lpstr>PowerPoint Presentation</vt:lpstr>
      <vt:lpstr>PowerPoint Presentation</vt:lpstr>
      <vt:lpstr>TOLSA ORGANOCLAYS Rheological additives for organic systems</vt:lpstr>
      <vt:lpstr>Selection Chart for organic media</vt:lpstr>
      <vt:lpstr>Additives for solvent-borne systems</vt:lpstr>
      <vt:lpstr>PowerPoint Presentation</vt:lpstr>
      <vt:lpstr>PowerPoint Presentation</vt:lpstr>
      <vt:lpstr>Some characteristics of PANGEL M</vt:lpstr>
      <vt:lpstr>PowerPoint Presentation</vt:lpstr>
      <vt:lpstr>Acrylic latex  enamel semigloss</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Tolsa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ppenzol</dc:creator>
  <cp:lastModifiedBy>Phil Avery</cp:lastModifiedBy>
  <cp:revision>273</cp:revision>
  <dcterms:created xsi:type="dcterms:W3CDTF">2009-02-11T21:30:26Z</dcterms:created>
  <dcterms:modified xsi:type="dcterms:W3CDTF">2019-11-24T02:11:53Z</dcterms:modified>
</cp:coreProperties>
</file>